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3" r:id="rId2"/>
    <p:sldMasterId id="2147483660" r:id="rId3"/>
    <p:sldMasterId id="2147483711" r:id="rId4"/>
    <p:sldMasterId id="2147483699" r:id="rId5"/>
    <p:sldMasterId id="2147483697" r:id="rId6"/>
    <p:sldMasterId id="2147483701" r:id="rId7"/>
    <p:sldMasterId id="2147483703" r:id="rId8"/>
    <p:sldMasterId id="2147483705" r:id="rId9"/>
    <p:sldMasterId id="2147483707" r:id="rId10"/>
    <p:sldMasterId id="2147483709" r:id="rId11"/>
  </p:sldMasterIdLst>
  <p:notesMasterIdLst>
    <p:notesMasterId r:id="rId45"/>
  </p:notesMasterIdLst>
  <p:sldIdLst>
    <p:sldId id="256" r:id="rId12"/>
    <p:sldId id="281" r:id="rId13"/>
    <p:sldId id="276" r:id="rId14"/>
    <p:sldId id="277" r:id="rId15"/>
    <p:sldId id="279" r:id="rId16"/>
    <p:sldId id="305" r:id="rId17"/>
    <p:sldId id="306" r:id="rId18"/>
    <p:sldId id="307" r:id="rId19"/>
    <p:sldId id="308" r:id="rId20"/>
    <p:sldId id="309" r:id="rId21"/>
    <p:sldId id="311" r:id="rId22"/>
    <p:sldId id="310" r:id="rId23"/>
    <p:sldId id="312" r:id="rId24"/>
    <p:sldId id="313" r:id="rId25"/>
    <p:sldId id="314" r:id="rId26"/>
    <p:sldId id="315" r:id="rId27"/>
    <p:sldId id="316" r:id="rId28"/>
    <p:sldId id="317" r:id="rId29"/>
    <p:sldId id="318" r:id="rId30"/>
    <p:sldId id="319" r:id="rId31"/>
    <p:sldId id="320" r:id="rId32"/>
    <p:sldId id="321" r:id="rId33"/>
    <p:sldId id="322" r:id="rId34"/>
    <p:sldId id="323" r:id="rId35"/>
    <p:sldId id="324" r:id="rId36"/>
    <p:sldId id="325" r:id="rId37"/>
    <p:sldId id="326" r:id="rId38"/>
    <p:sldId id="327" r:id="rId39"/>
    <p:sldId id="290" r:id="rId40"/>
    <p:sldId id="294" r:id="rId41"/>
    <p:sldId id="296" r:id="rId42"/>
    <p:sldId id="298" r:id="rId43"/>
    <p:sldId id="266" r:id="rId44"/>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68" userDrawn="1">
          <p15:clr>
            <a:srgbClr val="A4A3A4"/>
          </p15:clr>
        </p15:guide>
        <p15:guide id="2" pos="46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911B"/>
    <a:srgbClr val="ED388A"/>
    <a:srgbClr val="9A2583"/>
    <a:srgbClr val="0AA14A"/>
    <a:srgbClr val="1CBECC"/>
    <a:srgbClr val="8CAB49"/>
    <a:srgbClr val="F14F25"/>
    <a:srgbClr val="FABF7A"/>
    <a:srgbClr val="FFFFFF"/>
    <a:srgbClr val="9B25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7D9206-EA00-4B02-AF3D-0B73FB0F79E0}" v="38" dt="2023-02-16T11:01:13.119"/>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735" autoAdjust="0"/>
    <p:restoredTop sz="94660"/>
  </p:normalViewPr>
  <p:slideViewPr>
    <p:cSldViewPr snapToGrid="0">
      <p:cViewPr varScale="1">
        <p:scale>
          <a:sx n="82" d="100"/>
          <a:sy n="82" d="100"/>
        </p:scale>
        <p:origin x="408" y="72"/>
      </p:cViewPr>
      <p:guideLst>
        <p:guide orient="horz" pos="2568"/>
        <p:guide pos="461"/>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notesMaster" Target="notesMasters/notesMaster1.xml"/><Relationship Id="rId53" Type="http://schemas.openxmlformats.org/officeDocument/2006/relationships/customXml" Target="../customXml/item2.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customXml" Target="../customXml/item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theme" Target="theme/theme1.xml"/><Relationship Id="rId8" Type="http://schemas.openxmlformats.org/officeDocument/2006/relationships/slideMaster" Target="slideMasters/slideMaster8.xml"/><Relationship Id="rId51" Type="http://schemas.microsoft.com/office/2015/10/relationships/revisionInfo" Target="revisionInfo.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presProps" Target="presProps.xml"/><Relationship Id="rId20" Type="http://schemas.openxmlformats.org/officeDocument/2006/relationships/slide" Target="slides/slide9.xml"/><Relationship Id="rId41" Type="http://schemas.openxmlformats.org/officeDocument/2006/relationships/slide" Target="slides/slide30.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ttina Jensen" userId="50277c13-5c5f-4341-ae4e-1deb83643758" providerId="ADAL" clId="{BE7D9206-EA00-4B02-AF3D-0B73FB0F79E0}"/>
    <pc:docChg chg="undo custSel modSld">
      <pc:chgData name="Bettina Jensen" userId="50277c13-5c5f-4341-ae4e-1deb83643758" providerId="ADAL" clId="{BE7D9206-EA00-4B02-AF3D-0B73FB0F79E0}" dt="2023-02-10T13:54:07.090" v="8832" actId="20577"/>
      <pc:docMkLst>
        <pc:docMk/>
      </pc:docMkLst>
      <pc:sldChg chg="modSp mod">
        <pc:chgData name="Bettina Jensen" userId="50277c13-5c5f-4341-ae4e-1deb83643758" providerId="ADAL" clId="{BE7D9206-EA00-4B02-AF3D-0B73FB0F79E0}" dt="2023-02-10T11:08:41.766" v="3846" actId="20577"/>
        <pc:sldMkLst>
          <pc:docMk/>
          <pc:sldMk cId="3134451797" sldId="276"/>
        </pc:sldMkLst>
        <pc:spChg chg="mod">
          <ac:chgData name="Bettina Jensen" userId="50277c13-5c5f-4341-ae4e-1deb83643758" providerId="ADAL" clId="{BE7D9206-EA00-4B02-AF3D-0B73FB0F79E0}" dt="2023-02-10T11:08:41.766" v="3846" actId="20577"/>
          <ac:spMkLst>
            <pc:docMk/>
            <pc:sldMk cId="3134451797" sldId="276"/>
            <ac:spMk id="16" creationId="{ED86E724-3288-434C-B43F-43F373EAB77F}"/>
          </ac:spMkLst>
        </pc:spChg>
      </pc:sldChg>
      <pc:sldChg chg="modSp mod">
        <pc:chgData name="Bettina Jensen" userId="50277c13-5c5f-4341-ae4e-1deb83643758" providerId="ADAL" clId="{BE7D9206-EA00-4B02-AF3D-0B73FB0F79E0}" dt="2023-02-10T11:12:17.671" v="3931" actId="20577"/>
        <pc:sldMkLst>
          <pc:docMk/>
          <pc:sldMk cId="1653442789" sldId="277"/>
        </pc:sldMkLst>
        <pc:spChg chg="mod">
          <ac:chgData name="Bettina Jensen" userId="50277c13-5c5f-4341-ae4e-1deb83643758" providerId="ADAL" clId="{BE7D9206-EA00-4B02-AF3D-0B73FB0F79E0}" dt="2023-02-10T11:08:54.998" v="3862" actId="6549"/>
          <ac:spMkLst>
            <pc:docMk/>
            <pc:sldMk cId="1653442789" sldId="277"/>
            <ac:spMk id="9" creationId="{E67834CF-0CDD-477F-8490-ED932D0F7E02}"/>
          </ac:spMkLst>
        </pc:spChg>
        <pc:spChg chg="mod">
          <ac:chgData name="Bettina Jensen" userId="50277c13-5c5f-4341-ae4e-1deb83643758" providerId="ADAL" clId="{BE7D9206-EA00-4B02-AF3D-0B73FB0F79E0}" dt="2023-02-10T11:12:17.671" v="3931" actId="20577"/>
          <ac:spMkLst>
            <pc:docMk/>
            <pc:sldMk cId="1653442789" sldId="277"/>
            <ac:spMk id="18" creationId="{FDDA74B3-6893-4E01-8F9D-B9A10FE39D7D}"/>
          </ac:spMkLst>
        </pc:spChg>
        <pc:spChg chg="mod">
          <ac:chgData name="Bettina Jensen" userId="50277c13-5c5f-4341-ae4e-1deb83643758" providerId="ADAL" clId="{BE7D9206-EA00-4B02-AF3D-0B73FB0F79E0}" dt="2023-02-10T11:09:39.167" v="3925" actId="6549"/>
          <ac:spMkLst>
            <pc:docMk/>
            <pc:sldMk cId="1653442789" sldId="277"/>
            <ac:spMk id="19" creationId="{8510FC69-D8DD-447A-8283-34F338F11634}"/>
          </ac:spMkLst>
        </pc:spChg>
        <pc:spChg chg="mod">
          <ac:chgData name="Bettina Jensen" userId="50277c13-5c5f-4341-ae4e-1deb83643758" providerId="ADAL" clId="{BE7D9206-EA00-4B02-AF3D-0B73FB0F79E0}" dt="2023-02-10T11:12:01.264" v="3927" actId="20577"/>
          <ac:spMkLst>
            <pc:docMk/>
            <pc:sldMk cId="1653442789" sldId="277"/>
            <ac:spMk id="20" creationId="{878B0F36-B7B8-44E4-968B-1F1B4B1638B0}"/>
          </ac:spMkLst>
        </pc:spChg>
        <pc:spChg chg="mod">
          <ac:chgData name="Bettina Jensen" userId="50277c13-5c5f-4341-ae4e-1deb83643758" providerId="ADAL" clId="{BE7D9206-EA00-4B02-AF3D-0B73FB0F79E0}" dt="2023-02-10T11:09:30.358" v="3909" actId="6549"/>
          <ac:spMkLst>
            <pc:docMk/>
            <pc:sldMk cId="1653442789" sldId="277"/>
            <ac:spMk id="23" creationId="{8403023C-61C3-4BC3-A136-65ACC0BE34D4}"/>
          </ac:spMkLst>
        </pc:spChg>
      </pc:sldChg>
      <pc:sldChg chg="modSp mod">
        <pc:chgData name="Bettina Jensen" userId="50277c13-5c5f-4341-ae4e-1deb83643758" providerId="ADAL" clId="{BE7D9206-EA00-4B02-AF3D-0B73FB0F79E0}" dt="2023-02-10T11:12:46.516" v="3949" actId="20577"/>
        <pc:sldMkLst>
          <pc:docMk/>
          <pc:sldMk cId="919464586" sldId="279"/>
        </pc:sldMkLst>
        <pc:spChg chg="mod">
          <ac:chgData name="Bettina Jensen" userId="50277c13-5c5f-4341-ae4e-1deb83643758" providerId="ADAL" clId="{BE7D9206-EA00-4B02-AF3D-0B73FB0F79E0}" dt="2023-02-10T11:12:34.328" v="3947" actId="20577"/>
          <ac:spMkLst>
            <pc:docMk/>
            <pc:sldMk cId="919464586" sldId="279"/>
            <ac:spMk id="9" creationId="{E67834CF-0CDD-477F-8490-ED932D0F7E02}"/>
          </ac:spMkLst>
        </pc:spChg>
        <pc:spChg chg="mod">
          <ac:chgData name="Bettina Jensen" userId="50277c13-5c5f-4341-ae4e-1deb83643758" providerId="ADAL" clId="{BE7D9206-EA00-4B02-AF3D-0B73FB0F79E0}" dt="2023-02-10T11:12:46.516" v="3949" actId="20577"/>
          <ac:spMkLst>
            <pc:docMk/>
            <pc:sldMk cId="919464586" sldId="279"/>
            <ac:spMk id="26" creationId="{2F17DC47-0BEE-4ED4-BA6B-A229EF47F4E7}"/>
          </ac:spMkLst>
        </pc:spChg>
      </pc:sldChg>
      <pc:sldChg chg="modSp mod">
        <pc:chgData name="Bettina Jensen" userId="50277c13-5c5f-4341-ae4e-1deb83643758" providerId="ADAL" clId="{BE7D9206-EA00-4B02-AF3D-0B73FB0F79E0}" dt="2023-02-10T11:08:29.327" v="3830" actId="20577"/>
        <pc:sldMkLst>
          <pc:docMk/>
          <pc:sldMk cId="2342328672" sldId="281"/>
        </pc:sldMkLst>
        <pc:spChg chg="mod">
          <ac:chgData name="Bettina Jensen" userId="50277c13-5c5f-4341-ae4e-1deb83643758" providerId="ADAL" clId="{BE7D9206-EA00-4B02-AF3D-0B73FB0F79E0}" dt="2023-02-10T11:08:29.327" v="3830" actId="20577"/>
          <ac:spMkLst>
            <pc:docMk/>
            <pc:sldMk cId="2342328672" sldId="281"/>
            <ac:spMk id="6" creationId="{E67834CF-0CDD-477F-8490-ED932D0F7E02}"/>
          </ac:spMkLst>
        </pc:spChg>
      </pc:sldChg>
      <pc:sldChg chg="modSp mod">
        <pc:chgData name="Bettina Jensen" userId="50277c13-5c5f-4341-ae4e-1deb83643758" providerId="ADAL" clId="{BE7D9206-EA00-4B02-AF3D-0B73FB0F79E0}" dt="2023-02-10T11:13:18.208" v="3966" actId="20577"/>
        <pc:sldMkLst>
          <pc:docMk/>
          <pc:sldMk cId="1563032411" sldId="305"/>
        </pc:sldMkLst>
        <pc:spChg chg="mod">
          <ac:chgData name="Bettina Jensen" userId="50277c13-5c5f-4341-ae4e-1deb83643758" providerId="ADAL" clId="{BE7D9206-EA00-4B02-AF3D-0B73FB0F79E0}" dt="2023-02-10T11:12:53.968" v="3965" actId="20577"/>
          <ac:spMkLst>
            <pc:docMk/>
            <pc:sldMk cId="1563032411" sldId="305"/>
            <ac:spMk id="11" creationId="{E67834CF-0CDD-477F-8490-ED932D0F7E02}"/>
          </ac:spMkLst>
        </pc:spChg>
        <pc:spChg chg="mod">
          <ac:chgData name="Bettina Jensen" userId="50277c13-5c5f-4341-ae4e-1deb83643758" providerId="ADAL" clId="{BE7D9206-EA00-4B02-AF3D-0B73FB0F79E0}" dt="2023-02-10T11:13:18.208" v="3966" actId="20577"/>
          <ac:spMkLst>
            <pc:docMk/>
            <pc:sldMk cId="1563032411" sldId="305"/>
            <ac:spMk id="26" creationId="{2F17DC47-0BEE-4ED4-BA6B-A229EF47F4E7}"/>
          </ac:spMkLst>
        </pc:spChg>
      </pc:sldChg>
      <pc:sldChg chg="modSp mod">
        <pc:chgData name="Bettina Jensen" userId="50277c13-5c5f-4341-ae4e-1deb83643758" providerId="ADAL" clId="{BE7D9206-EA00-4B02-AF3D-0B73FB0F79E0}" dt="2023-02-10T12:03:44.152" v="4006" actId="20577"/>
        <pc:sldMkLst>
          <pc:docMk/>
          <pc:sldMk cId="2660433157" sldId="306"/>
        </pc:sldMkLst>
        <pc:spChg chg="mod">
          <ac:chgData name="Bettina Jensen" userId="50277c13-5c5f-4341-ae4e-1deb83643758" providerId="ADAL" clId="{BE7D9206-EA00-4B02-AF3D-0B73FB0F79E0}" dt="2023-02-10T12:03:44.152" v="4006" actId="20577"/>
          <ac:spMkLst>
            <pc:docMk/>
            <pc:sldMk cId="2660433157" sldId="306"/>
            <ac:spMk id="7" creationId="{2F17DC47-0BEE-4ED4-BA6B-A229EF47F4E7}"/>
          </ac:spMkLst>
        </pc:spChg>
        <pc:spChg chg="mod">
          <ac:chgData name="Bettina Jensen" userId="50277c13-5c5f-4341-ae4e-1deb83643758" providerId="ADAL" clId="{BE7D9206-EA00-4B02-AF3D-0B73FB0F79E0}" dt="2023-02-10T11:13:30.598" v="3982" actId="20577"/>
          <ac:spMkLst>
            <pc:docMk/>
            <pc:sldMk cId="2660433157" sldId="306"/>
            <ac:spMk id="8" creationId="{E67834CF-0CDD-477F-8490-ED932D0F7E02}"/>
          </ac:spMkLst>
        </pc:spChg>
        <pc:spChg chg="mod">
          <ac:chgData name="Bettina Jensen" userId="50277c13-5c5f-4341-ae4e-1deb83643758" providerId="ADAL" clId="{BE7D9206-EA00-4B02-AF3D-0B73FB0F79E0}" dt="2023-02-10T11:14:28.548" v="4002" actId="6549"/>
          <ac:spMkLst>
            <pc:docMk/>
            <pc:sldMk cId="2660433157" sldId="306"/>
            <ac:spMk id="26" creationId="{2F17DC47-0BEE-4ED4-BA6B-A229EF47F4E7}"/>
          </ac:spMkLst>
        </pc:spChg>
      </pc:sldChg>
      <pc:sldChg chg="modSp mod">
        <pc:chgData name="Bettina Jensen" userId="50277c13-5c5f-4341-ae4e-1deb83643758" providerId="ADAL" clId="{BE7D9206-EA00-4B02-AF3D-0B73FB0F79E0}" dt="2023-02-10T12:05:45.021" v="4039" actId="20577"/>
        <pc:sldMkLst>
          <pc:docMk/>
          <pc:sldMk cId="191952812" sldId="307"/>
        </pc:sldMkLst>
        <pc:spChg chg="mod">
          <ac:chgData name="Bettina Jensen" userId="50277c13-5c5f-4341-ae4e-1deb83643758" providerId="ADAL" clId="{BE7D9206-EA00-4B02-AF3D-0B73FB0F79E0}" dt="2023-02-10T12:05:45.021" v="4039" actId="20577"/>
          <ac:spMkLst>
            <pc:docMk/>
            <pc:sldMk cId="191952812" sldId="307"/>
            <ac:spMk id="3" creationId="{00000000-0000-0000-0000-000000000000}"/>
          </ac:spMkLst>
        </pc:spChg>
        <pc:spChg chg="mod">
          <ac:chgData name="Bettina Jensen" userId="50277c13-5c5f-4341-ae4e-1deb83643758" providerId="ADAL" clId="{BE7D9206-EA00-4B02-AF3D-0B73FB0F79E0}" dt="2023-02-10T12:04:20.914" v="4022" actId="20577"/>
          <ac:spMkLst>
            <pc:docMk/>
            <pc:sldMk cId="191952812" sldId="307"/>
            <ac:spMk id="8" creationId="{E67834CF-0CDD-477F-8490-ED932D0F7E02}"/>
          </ac:spMkLst>
        </pc:spChg>
        <pc:spChg chg="mod">
          <ac:chgData name="Bettina Jensen" userId="50277c13-5c5f-4341-ae4e-1deb83643758" providerId="ADAL" clId="{BE7D9206-EA00-4B02-AF3D-0B73FB0F79E0}" dt="2023-02-10T12:04:45.778" v="4028" actId="20577"/>
          <ac:spMkLst>
            <pc:docMk/>
            <pc:sldMk cId="191952812" sldId="307"/>
            <ac:spMk id="26" creationId="{2F17DC47-0BEE-4ED4-BA6B-A229EF47F4E7}"/>
          </ac:spMkLst>
        </pc:spChg>
      </pc:sldChg>
      <pc:sldChg chg="modSp mod">
        <pc:chgData name="Bettina Jensen" userId="50277c13-5c5f-4341-ae4e-1deb83643758" providerId="ADAL" clId="{BE7D9206-EA00-4B02-AF3D-0B73FB0F79E0}" dt="2023-02-10T12:08:18.233" v="4136" actId="20577"/>
        <pc:sldMkLst>
          <pc:docMk/>
          <pc:sldMk cId="3567482307" sldId="308"/>
        </pc:sldMkLst>
        <pc:spChg chg="mod">
          <ac:chgData name="Bettina Jensen" userId="50277c13-5c5f-4341-ae4e-1deb83643758" providerId="ADAL" clId="{BE7D9206-EA00-4B02-AF3D-0B73FB0F79E0}" dt="2023-02-10T12:06:06.295" v="4055" actId="20577"/>
          <ac:spMkLst>
            <pc:docMk/>
            <pc:sldMk cId="3567482307" sldId="308"/>
            <ac:spMk id="7" creationId="{E67834CF-0CDD-477F-8490-ED932D0F7E02}"/>
          </ac:spMkLst>
        </pc:spChg>
        <pc:spChg chg="mod">
          <ac:chgData name="Bettina Jensen" userId="50277c13-5c5f-4341-ae4e-1deb83643758" providerId="ADAL" clId="{BE7D9206-EA00-4B02-AF3D-0B73FB0F79E0}" dt="2023-02-10T10:50:56.525" v="2309" actId="20577"/>
          <ac:spMkLst>
            <pc:docMk/>
            <pc:sldMk cId="3567482307" sldId="308"/>
            <ac:spMk id="16" creationId="{A9B4BD22-AF40-4574-BB02-C00B471C806C}"/>
          </ac:spMkLst>
        </pc:spChg>
        <pc:spChg chg="mod">
          <ac:chgData name="Bettina Jensen" userId="50277c13-5c5f-4341-ae4e-1deb83643758" providerId="ADAL" clId="{BE7D9206-EA00-4B02-AF3D-0B73FB0F79E0}" dt="2023-02-10T12:08:18.233" v="4136" actId="20577"/>
          <ac:spMkLst>
            <pc:docMk/>
            <pc:sldMk cId="3567482307" sldId="308"/>
            <ac:spMk id="26" creationId="{2F17DC47-0BEE-4ED4-BA6B-A229EF47F4E7}"/>
          </ac:spMkLst>
        </pc:spChg>
      </pc:sldChg>
      <pc:sldChg chg="modSp mod">
        <pc:chgData name="Bettina Jensen" userId="50277c13-5c5f-4341-ae4e-1deb83643758" providerId="ADAL" clId="{BE7D9206-EA00-4B02-AF3D-0B73FB0F79E0}" dt="2023-02-10T12:09:02.490" v="4168" actId="20577"/>
        <pc:sldMkLst>
          <pc:docMk/>
          <pc:sldMk cId="3324225197" sldId="309"/>
        </pc:sldMkLst>
        <pc:spChg chg="mod">
          <ac:chgData name="Bettina Jensen" userId="50277c13-5c5f-4341-ae4e-1deb83643758" providerId="ADAL" clId="{BE7D9206-EA00-4B02-AF3D-0B73FB0F79E0}" dt="2023-02-10T12:08:57.513" v="4152" actId="20577"/>
          <ac:spMkLst>
            <pc:docMk/>
            <pc:sldMk cId="3324225197" sldId="309"/>
            <ac:spMk id="12" creationId="{E67834CF-0CDD-477F-8490-ED932D0F7E02}"/>
          </ac:spMkLst>
        </pc:spChg>
        <pc:spChg chg="mod">
          <ac:chgData name="Bettina Jensen" userId="50277c13-5c5f-4341-ae4e-1deb83643758" providerId="ADAL" clId="{BE7D9206-EA00-4B02-AF3D-0B73FB0F79E0}" dt="2023-02-10T12:09:02.490" v="4168" actId="20577"/>
          <ac:spMkLst>
            <pc:docMk/>
            <pc:sldMk cId="3324225197" sldId="309"/>
            <ac:spMk id="16" creationId="{A9B4BD22-AF40-4574-BB02-C00B471C806C}"/>
          </ac:spMkLst>
        </pc:spChg>
      </pc:sldChg>
      <pc:sldChg chg="modSp mod">
        <pc:chgData name="Bettina Jensen" userId="50277c13-5c5f-4341-ae4e-1deb83643758" providerId="ADAL" clId="{BE7D9206-EA00-4B02-AF3D-0B73FB0F79E0}" dt="2023-02-10T12:42:55.317" v="7143" actId="20577"/>
        <pc:sldMkLst>
          <pc:docMk/>
          <pc:sldMk cId="4072920773" sldId="310"/>
        </pc:sldMkLst>
        <pc:spChg chg="mod">
          <ac:chgData name="Bettina Jensen" userId="50277c13-5c5f-4341-ae4e-1deb83643758" providerId="ADAL" clId="{BE7D9206-EA00-4B02-AF3D-0B73FB0F79E0}" dt="2023-02-10T12:17:24.062" v="4918"/>
          <ac:spMkLst>
            <pc:docMk/>
            <pc:sldMk cId="4072920773" sldId="310"/>
            <ac:spMk id="6" creationId="{E67834CF-0CDD-477F-8490-ED932D0F7E02}"/>
          </ac:spMkLst>
        </pc:spChg>
        <pc:spChg chg="mod">
          <ac:chgData name="Bettina Jensen" userId="50277c13-5c5f-4341-ae4e-1deb83643758" providerId="ADAL" clId="{BE7D9206-EA00-4B02-AF3D-0B73FB0F79E0}" dt="2023-02-10T12:17:49.752" v="4940" actId="20577"/>
          <ac:spMkLst>
            <pc:docMk/>
            <pc:sldMk cId="4072920773" sldId="310"/>
            <ac:spMk id="16" creationId="{A9B4BD22-AF40-4574-BB02-C00B471C806C}"/>
          </ac:spMkLst>
        </pc:spChg>
        <pc:spChg chg="mod">
          <ac:chgData name="Bettina Jensen" userId="50277c13-5c5f-4341-ae4e-1deb83643758" providerId="ADAL" clId="{BE7D9206-EA00-4B02-AF3D-0B73FB0F79E0}" dt="2023-02-10T12:42:55.317" v="7143" actId="20577"/>
          <ac:spMkLst>
            <pc:docMk/>
            <pc:sldMk cId="4072920773" sldId="310"/>
            <ac:spMk id="26" creationId="{2F17DC47-0BEE-4ED4-BA6B-A229EF47F4E7}"/>
          </ac:spMkLst>
        </pc:spChg>
      </pc:sldChg>
      <pc:sldChg chg="modSp mod">
        <pc:chgData name="Bettina Jensen" userId="50277c13-5c5f-4341-ae4e-1deb83643758" providerId="ADAL" clId="{BE7D9206-EA00-4B02-AF3D-0B73FB0F79E0}" dt="2023-02-10T12:17:04.219" v="4917" actId="20577"/>
        <pc:sldMkLst>
          <pc:docMk/>
          <pc:sldMk cId="1228312333" sldId="311"/>
        </pc:sldMkLst>
        <pc:spChg chg="mod">
          <ac:chgData name="Bettina Jensen" userId="50277c13-5c5f-4341-ae4e-1deb83643758" providerId="ADAL" clId="{BE7D9206-EA00-4B02-AF3D-0B73FB0F79E0}" dt="2023-02-10T12:09:10.875" v="4184" actId="20577"/>
          <ac:spMkLst>
            <pc:docMk/>
            <pc:sldMk cId="1228312333" sldId="311"/>
            <ac:spMk id="6" creationId="{E67834CF-0CDD-477F-8490-ED932D0F7E02}"/>
          </ac:spMkLst>
        </pc:spChg>
        <pc:spChg chg="mod">
          <ac:chgData name="Bettina Jensen" userId="50277c13-5c5f-4341-ae4e-1deb83643758" providerId="ADAL" clId="{BE7D9206-EA00-4B02-AF3D-0B73FB0F79E0}" dt="2023-02-10T12:09:17.866" v="4192" actId="6549"/>
          <ac:spMkLst>
            <pc:docMk/>
            <pc:sldMk cId="1228312333" sldId="311"/>
            <ac:spMk id="16" creationId="{A9B4BD22-AF40-4574-BB02-C00B471C806C}"/>
          </ac:spMkLst>
        </pc:spChg>
        <pc:spChg chg="mod">
          <ac:chgData name="Bettina Jensen" userId="50277c13-5c5f-4341-ae4e-1deb83643758" providerId="ADAL" clId="{BE7D9206-EA00-4B02-AF3D-0B73FB0F79E0}" dt="2023-02-10T12:17:04.219" v="4917" actId="20577"/>
          <ac:spMkLst>
            <pc:docMk/>
            <pc:sldMk cId="1228312333" sldId="311"/>
            <ac:spMk id="26" creationId="{2F17DC47-0BEE-4ED4-BA6B-A229EF47F4E7}"/>
          </ac:spMkLst>
        </pc:spChg>
      </pc:sldChg>
      <pc:sldChg chg="modSp mod">
        <pc:chgData name="Bettina Jensen" userId="50277c13-5c5f-4341-ae4e-1deb83643758" providerId="ADAL" clId="{BE7D9206-EA00-4B02-AF3D-0B73FB0F79E0}" dt="2023-02-10T12:43:54.418" v="7155" actId="20577"/>
        <pc:sldMkLst>
          <pc:docMk/>
          <pc:sldMk cId="2596226285" sldId="312"/>
        </pc:sldMkLst>
        <pc:spChg chg="mod">
          <ac:chgData name="Bettina Jensen" userId="50277c13-5c5f-4341-ae4e-1deb83643758" providerId="ADAL" clId="{BE7D9206-EA00-4B02-AF3D-0B73FB0F79E0}" dt="2023-02-10T12:27:32.184" v="5796" actId="20577"/>
          <ac:spMkLst>
            <pc:docMk/>
            <pc:sldMk cId="2596226285" sldId="312"/>
            <ac:spMk id="6" creationId="{E67834CF-0CDD-477F-8490-ED932D0F7E02}"/>
          </ac:spMkLst>
        </pc:spChg>
        <pc:spChg chg="mod">
          <ac:chgData name="Bettina Jensen" userId="50277c13-5c5f-4341-ae4e-1deb83643758" providerId="ADAL" clId="{BE7D9206-EA00-4B02-AF3D-0B73FB0F79E0}" dt="2023-02-10T12:28:45.493" v="5916" actId="20577"/>
          <ac:spMkLst>
            <pc:docMk/>
            <pc:sldMk cId="2596226285" sldId="312"/>
            <ac:spMk id="10" creationId="{A9B4BD22-AF40-4574-BB02-C00B471C806C}"/>
          </ac:spMkLst>
        </pc:spChg>
        <pc:spChg chg="mod">
          <ac:chgData name="Bettina Jensen" userId="50277c13-5c5f-4341-ae4e-1deb83643758" providerId="ADAL" clId="{BE7D9206-EA00-4B02-AF3D-0B73FB0F79E0}" dt="2023-02-10T12:28:01.797" v="5862" actId="20577"/>
          <ac:spMkLst>
            <pc:docMk/>
            <pc:sldMk cId="2596226285" sldId="312"/>
            <ac:spMk id="16" creationId="{A9B4BD22-AF40-4574-BB02-C00B471C806C}"/>
          </ac:spMkLst>
        </pc:spChg>
        <pc:graphicFrameChg chg="mod modGraphic">
          <ac:chgData name="Bettina Jensen" userId="50277c13-5c5f-4341-ae4e-1deb83643758" providerId="ADAL" clId="{BE7D9206-EA00-4B02-AF3D-0B73FB0F79E0}" dt="2023-02-10T12:43:54.418" v="7155" actId="20577"/>
          <ac:graphicFrameMkLst>
            <pc:docMk/>
            <pc:sldMk cId="2596226285" sldId="312"/>
            <ac:graphicFrameMk id="8" creationId="{00000000-0000-0000-0000-000000000000}"/>
          </ac:graphicFrameMkLst>
        </pc:graphicFrameChg>
      </pc:sldChg>
      <pc:sldChg chg="modSp mod">
        <pc:chgData name="Bettina Jensen" userId="50277c13-5c5f-4341-ae4e-1deb83643758" providerId="ADAL" clId="{BE7D9206-EA00-4B02-AF3D-0B73FB0F79E0}" dt="2023-02-10T13:54:07.090" v="8832" actId="20577"/>
        <pc:sldMkLst>
          <pc:docMk/>
          <pc:sldMk cId="3679730442" sldId="313"/>
        </pc:sldMkLst>
        <pc:spChg chg="mod">
          <ac:chgData name="Bettina Jensen" userId="50277c13-5c5f-4341-ae4e-1deb83643758" providerId="ADAL" clId="{BE7D9206-EA00-4B02-AF3D-0B73FB0F79E0}" dt="2023-02-10T13:54:07.090" v="8832" actId="20577"/>
          <ac:spMkLst>
            <pc:docMk/>
            <pc:sldMk cId="3679730442" sldId="313"/>
            <ac:spMk id="8" creationId="{00000000-0000-0000-0000-000000000000}"/>
          </ac:spMkLst>
        </pc:spChg>
        <pc:spChg chg="mod">
          <ac:chgData name="Bettina Jensen" userId="50277c13-5c5f-4341-ae4e-1deb83643758" providerId="ADAL" clId="{BE7D9206-EA00-4B02-AF3D-0B73FB0F79E0}" dt="2023-02-10T12:44:12.226" v="7178" actId="20577"/>
          <ac:spMkLst>
            <pc:docMk/>
            <pc:sldMk cId="3679730442" sldId="313"/>
            <ac:spMk id="9" creationId="{26D0427A-B5A3-402D-89D3-09EF179CA7DC}"/>
          </ac:spMkLst>
        </pc:spChg>
        <pc:spChg chg="mod">
          <ac:chgData name="Bettina Jensen" userId="50277c13-5c5f-4341-ae4e-1deb83643758" providerId="ADAL" clId="{BE7D9206-EA00-4B02-AF3D-0B73FB0F79E0}" dt="2023-02-10T12:44:27.163" v="7207" actId="20577"/>
          <ac:spMkLst>
            <pc:docMk/>
            <pc:sldMk cId="3679730442" sldId="313"/>
            <ac:spMk id="16" creationId="{A9B4BD22-AF40-4574-BB02-C00B471C806C}"/>
          </ac:spMkLst>
        </pc:spChg>
        <pc:spChg chg="mod">
          <ac:chgData name="Bettina Jensen" userId="50277c13-5c5f-4341-ae4e-1deb83643758" providerId="ADAL" clId="{BE7D9206-EA00-4B02-AF3D-0B73FB0F79E0}" dt="2023-02-10T13:42:02.458" v="8117" actId="20577"/>
          <ac:spMkLst>
            <pc:docMk/>
            <pc:sldMk cId="3679730442" sldId="313"/>
            <ac:spMk id="26" creationId="{2F17DC47-0BEE-4ED4-BA6B-A229EF47F4E7}"/>
          </ac:spMkLst>
        </pc:spChg>
      </pc:sldChg>
    </pc:docChg>
  </pc:docChgLst>
  <pc:docChgLst>
    <pc:chgData name="Bettina Jensen (BETJ - AH)" userId="50277c13-5c5f-4341-ae4e-1deb83643758" providerId="ADAL" clId="{BE7D9206-EA00-4B02-AF3D-0B73FB0F79E0}"/>
    <pc:docChg chg="undo custSel modSld">
      <pc:chgData name="Bettina Jensen (BETJ - AH)" userId="50277c13-5c5f-4341-ae4e-1deb83643758" providerId="ADAL" clId="{BE7D9206-EA00-4B02-AF3D-0B73FB0F79E0}" dt="2023-02-17T10:23:04.245" v="23754" actId="20577"/>
      <pc:docMkLst>
        <pc:docMk/>
      </pc:docMkLst>
      <pc:sldChg chg="modSp mod">
        <pc:chgData name="Bettina Jensen (BETJ - AH)" userId="50277c13-5c5f-4341-ae4e-1deb83643758" providerId="ADAL" clId="{BE7D9206-EA00-4B02-AF3D-0B73FB0F79E0}" dt="2023-02-16T11:12:18.218" v="23744" actId="20577"/>
        <pc:sldMkLst>
          <pc:docMk/>
          <pc:sldMk cId="1485754139" sldId="266"/>
        </pc:sldMkLst>
        <pc:spChg chg="mod">
          <ac:chgData name="Bettina Jensen (BETJ - AH)" userId="50277c13-5c5f-4341-ae4e-1deb83643758" providerId="ADAL" clId="{BE7D9206-EA00-4B02-AF3D-0B73FB0F79E0}" dt="2023-02-16T11:12:18.218" v="23744" actId="20577"/>
          <ac:spMkLst>
            <pc:docMk/>
            <pc:sldMk cId="1485754139" sldId="266"/>
            <ac:spMk id="6" creationId="{850774CE-D267-4DB4-B2D5-E2F3C9539815}"/>
          </ac:spMkLst>
        </pc:spChg>
      </pc:sldChg>
      <pc:sldChg chg="modSp mod">
        <pc:chgData name="Bettina Jensen (BETJ - AH)" userId="50277c13-5c5f-4341-ae4e-1deb83643758" providerId="ADAL" clId="{BE7D9206-EA00-4B02-AF3D-0B73FB0F79E0}" dt="2023-02-08T13:12:46.008" v="404" actId="20577"/>
        <pc:sldMkLst>
          <pc:docMk/>
          <pc:sldMk cId="3134451797" sldId="276"/>
        </pc:sldMkLst>
        <pc:spChg chg="mod">
          <ac:chgData name="Bettina Jensen (BETJ - AH)" userId="50277c13-5c5f-4341-ae4e-1deb83643758" providerId="ADAL" clId="{BE7D9206-EA00-4B02-AF3D-0B73FB0F79E0}" dt="2023-02-08T13:11:31.736" v="222" actId="20577"/>
          <ac:spMkLst>
            <pc:docMk/>
            <pc:sldMk cId="3134451797" sldId="276"/>
            <ac:spMk id="16" creationId="{ED86E724-3288-434C-B43F-43F373EAB77F}"/>
          </ac:spMkLst>
        </pc:spChg>
        <pc:spChg chg="mod">
          <ac:chgData name="Bettina Jensen (BETJ - AH)" userId="50277c13-5c5f-4341-ae4e-1deb83643758" providerId="ADAL" clId="{BE7D9206-EA00-4B02-AF3D-0B73FB0F79E0}" dt="2023-02-08T13:12:17.335" v="293" actId="20577"/>
          <ac:spMkLst>
            <pc:docMk/>
            <pc:sldMk cId="3134451797" sldId="276"/>
            <ac:spMk id="23" creationId="{8403023C-61C3-4BC3-A136-65ACC0BE34D4}"/>
          </ac:spMkLst>
        </pc:spChg>
        <pc:spChg chg="mod">
          <ac:chgData name="Bettina Jensen (BETJ - AH)" userId="50277c13-5c5f-4341-ae4e-1deb83643758" providerId="ADAL" clId="{BE7D9206-EA00-4B02-AF3D-0B73FB0F79E0}" dt="2023-02-08T13:12:30.382" v="340" actId="20577"/>
          <ac:spMkLst>
            <pc:docMk/>
            <pc:sldMk cId="3134451797" sldId="276"/>
            <ac:spMk id="25" creationId="{15A892E0-6DDF-44C6-86FF-D7CF39FE1E1A}"/>
          </ac:spMkLst>
        </pc:spChg>
        <pc:spChg chg="mod">
          <ac:chgData name="Bettina Jensen (BETJ - AH)" userId="50277c13-5c5f-4341-ae4e-1deb83643758" providerId="ADAL" clId="{BE7D9206-EA00-4B02-AF3D-0B73FB0F79E0}" dt="2023-02-08T13:12:46.008" v="404" actId="20577"/>
          <ac:spMkLst>
            <pc:docMk/>
            <pc:sldMk cId="3134451797" sldId="276"/>
            <ac:spMk id="26" creationId="{539A8143-756E-4179-9F3D-E6D63F48F350}"/>
          </ac:spMkLst>
        </pc:spChg>
        <pc:spChg chg="mod">
          <ac:chgData name="Bettina Jensen (BETJ - AH)" userId="50277c13-5c5f-4341-ae4e-1deb83643758" providerId="ADAL" clId="{BE7D9206-EA00-4B02-AF3D-0B73FB0F79E0}" dt="2023-02-08T13:12:04.197" v="256" actId="20577"/>
          <ac:spMkLst>
            <pc:docMk/>
            <pc:sldMk cId="3134451797" sldId="276"/>
            <ac:spMk id="65" creationId="{5F65FC6E-73C1-4548-AC0F-AE722E34C959}"/>
          </ac:spMkLst>
        </pc:spChg>
      </pc:sldChg>
      <pc:sldChg chg="modSp mod">
        <pc:chgData name="Bettina Jensen (BETJ - AH)" userId="50277c13-5c5f-4341-ae4e-1deb83643758" providerId="ADAL" clId="{BE7D9206-EA00-4B02-AF3D-0B73FB0F79E0}" dt="2023-02-15T14:06:13.633" v="19210" actId="20577"/>
        <pc:sldMkLst>
          <pc:docMk/>
          <pc:sldMk cId="1653442789" sldId="277"/>
        </pc:sldMkLst>
        <pc:spChg chg="mod">
          <ac:chgData name="Bettina Jensen (BETJ - AH)" userId="50277c13-5c5f-4341-ae4e-1deb83643758" providerId="ADAL" clId="{BE7D9206-EA00-4B02-AF3D-0B73FB0F79E0}" dt="2023-02-08T13:17:52.868" v="473" actId="1076"/>
          <ac:spMkLst>
            <pc:docMk/>
            <pc:sldMk cId="1653442789" sldId="277"/>
            <ac:spMk id="9" creationId="{E67834CF-0CDD-477F-8490-ED932D0F7E02}"/>
          </ac:spMkLst>
        </pc:spChg>
        <pc:spChg chg="mod">
          <ac:chgData name="Bettina Jensen (BETJ - AH)" userId="50277c13-5c5f-4341-ae4e-1deb83643758" providerId="ADAL" clId="{BE7D9206-EA00-4B02-AF3D-0B73FB0F79E0}" dt="2023-02-08T13:18:21.990" v="503" actId="1076"/>
          <ac:spMkLst>
            <pc:docMk/>
            <pc:sldMk cId="1653442789" sldId="277"/>
            <ac:spMk id="10" creationId="{F481D093-E164-42FC-A6F3-BF34D5C28839}"/>
          </ac:spMkLst>
        </pc:spChg>
        <pc:spChg chg="mod">
          <ac:chgData name="Bettina Jensen (BETJ - AH)" userId="50277c13-5c5f-4341-ae4e-1deb83643758" providerId="ADAL" clId="{BE7D9206-EA00-4B02-AF3D-0B73FB0F79E0}" dt="2023-02-08T13:18:29.118" v="504" actId="1076"/>
          <ac:spMkLst>
            <pc:docMk/>
            <pc:sldMk cId="1653442789" sldId="277"/>
            <ac:spMk id="11" creationId="{D56D6BA5-8719-4F5C-8A2F-7104FD5FF1D2}"/>
          </ac:spMkLst>
        </pc:spChg>
        <pc:spChg chg="mod">
          <ac:chgData name="Bettina Jensen (BETJ - AH)" userId="50277c13-5c5f-4341-ae4e-1deb83643758" providerId="ADAL" clId="{BE7D9206-EA00-4B02-AF3D-0B73FB0F79E0}" dt="2023-02-08T13:18:36.886" v="505" actId="1076"/>
          <ac:spMkLst>
            <pc:docMk/>
            <pc:sldMk cId="1653442789" sldId="277"/>
            <ac:spMk id="14" creationId="{098461E4-174A-425F-8D4E-6C2A1435684E}"/>
          </ac:spMkLst>
        </pc:spChg>
        <pc:spChg chg="mod">
          <ac:chgData name="Bettina Jensen (BETJ - AH)" userId="50277c13-5c5f-4341-ae4e-1deb83643758" providerId="ADAL" clId="{BE7D9206-EA00-4B02-AF3D-0B73FB0F79E0}" dt="2023-02-15T14:06:13.633" v="19210" actId="20577"/>
          <ac:spMkLst>
            <pc:docMk/>
            <pc:sldMk cId="1653442789" sldId="277"/>
            <ac:spMk id="18" creationId="{FDDA74B3-6893-4E01-8F9D-B9A10FE39D7D}"/>
          </ac:spMkLst>
        </pc:spChg>
        <pc:spChg chg="mod">
          <ac:chgData name="Bettina Jensen (BETJ - AH)" userId="50277c13-5c5f-4341-ae4e-1deb83643758" providerId="ADAL" clId="{BE7D9206-EA00-4B02-AF3D-0B73FB0F79E0}" dt="2023-02-08T13:21:15.822" v="899" actId="20577"/>
          <ac:spMkLst>
            <pc:docMk/>
            <pc:sldMk cId="1653442789" sldId="277"/>
            <ac:spMk id="19" creationId="{8510FC69-D8DD-447A-8283-34F338F11634}"/>
          </ac:spMkLst>
        </pc:spChg>
        <pc:spChg chg="mod">
          <ac:chgData name="Bettina Jensen (BETJ - AH)" userId="50277c13-5c5f-4341-ae4e-1deb83643758" providerId="ADAL" clId="{BE7D9206-EA00-4B02-AF3D-0B73FB0F79E0}" dt="2023-02-08T13:24:32.081" v="1287" actId="20577"/>
          <ac:spMkLst>
            <pc:docMk/>
            <pc:sldMk cId="1653442789" sldId="277"/>
            <ac:spMk id="20" creationId="{878B0F36-B7B8-44E4-968B-1F1B4B1638B0}"/>
          </ac:spMkLst>
        </pc:spChg>
        <pc:spChg chg="mod">
          <ac:chgData name="Bettina Jensen (BETJ - AH)" userId="50277c13-5c5f-4341-ae4e-1deb83643758" providerId="ADAL" clId="{BE7D9206-EA00-4B02-AF3D-0B73FB0F79E0}" dt="2023-02-08T13:20:38.177" v="790" actId="20577"/>
          <ac:spMkLst>
            <pc:docMk/>
            <pc:sldMk cId="1653442789" sldId="277"/>
            <ac:spMk id="23" creationId="{8403023C-61C3-4BC3-A136-65ACC0BE34D4}"/>
          </ac:spMkLst>
        </pc:spChg>
        <pc:spChg chg="mod">
          <ac:chgData name="Bettina Jensen (BETJ - AH)" userId="50277c13-5c5f-4341-ae4e-1deb83643758" providerId="ADAL" clId="{BE7D9206-EA00-4B02-AF3D-0B73FB0F79E0}" dt="2023-02-08T13:13:04.830" v="413" actId="20577"/>
          <ac:spMkLst>
            <pc:docMk/>
            <pc:sldMk cId="1653442789" sldId="277"/>
            <ac:spMk id="65" creationId="{5F65FC6E-73C1-4548-AC0F-AE722E34C959}"/>
          </ac:spMkLst>
        </pc:spChg>
        <pc:grpChg chg="mod">
          <ac:chgData name="Bettina Jensen (BETJ - AH)" userId="50277c13-5c5f-4341-ae4e-1deb83643758" providerId="ADAL" clId="{BE7D9206-EA00-4B02-AF3D-0B73FB0F79E0}" dt="2023-02-08T13:17:29.913" v="470" actId="14100"/>
          <ac:grpSpMkLst>
            <pc:docMk/>
            <pc:sldMk cId="1653442789" sldId="277"/>
            <ac:grpSpMk id="4" creationId="{00000000-0000-0000-0000-000000000000}"/>
          </ac:grpSpMkLst>
        </pc:grpChg>
        <pc:grpChg chg="mod">
          <ac:chgData name="Bettina Jensen (BETJ - AH)" userId="50277c13-5c5f-4341-ae4e-1deb83643758" providerId="ADAL" clId="{BE7D9206-EA00-4B02-AF3D-0B73FB0F79E0}" dt="2023-02-08T13:18:13.631" v="502" actId="14100"/>
          <ac:grpSpMkLst>
            <pc:docMk/>
            <pc:sldMk cId="1653442789" sldId="277"/>
            <ac:grpSpMk id="5" creationId="{00000000-0000-0000-0000-000000000000}"/>
          </ac:grpSpMkLst>
        </pc:grpChg>
      </pc:sldChg>
      <pc:sldChg chg="modSp mod">
        <pc:chgData name="Bettina Jensen (BETJ - AH)" userId="50277c13-5c5f-4341-ae4e-1deb83643758" providerId="ADAL" clId="{BE7D9206-EA00-4B02-AF3D-0B73FB0F79E0}" dt="2023-02-08T13:28:23.778" v="1881" actId="20577"/>
        <pc:sldMkLst>
          <pc:docMk/>
          <pc:sldMk cId="919464586" sldId="279"/>
        </pc:sldMkLst>
        <pc:spChg chg="mod">
          <ac:chgData name="Bettina Jensen (BETJ - AH)" userId="50277c13-5c5f-4341-ae4e-1deb83643758" providerId="ADAL" clId="{BE7D9206-EA00-4B02-AF3D-0B73FB0F79E0}" dt="2023-02-08T13:25:08.268" v="1318" actId="20577"/>
          <ac:spMkLst>
            <pc:docMk/>
            <pc:sldMk cId="919464586" sldId="279"/>
            <ac:spMk id="9" creationId="{E67834CF-0CDD-477F-8490-ED932D0F7E02}"/>
          </ac:spMkLst>
        </pc:spChg>
        <pc:spChg chg="mod">
          <ac:chgData name="Bettina Jensen (BETJ - AH)" userId="50277c13-5c5f-4341-ae4e-1deb83643758" providerId="ADAL" clId="{BE7D9206-EA00-4B02-AF3D-0B73FB0F79E0}" dt="2023-02-08T13:25:23.651" v="1346" actId="20577"/>
          <ac:spMkLst>
            <pc:docMk/>
            <pc:sldMk cId="919464586" sldId="279"/>
            <ac:spMk id="16" creationId="{A9B4BD22-AF40-4574-BB02-C00B471C806C}"/>
          </ac:spMkLst>
        </pc:spChg>
        <pc:spChg chg="mod">
          <ac:chgData name="Bettina Jensen (BETJ - AH)" userId="50277c13-5c5f-4341-ae4e-1deb83643758" providerId="ADAL" clId="{BE7D9206-EA00-4B02-AF3D-0B73FB0F79E0}" dt="2023-02-08T13:28:23.778" v="1881" actId="20577"/>
          <ac:spMkLst>
            <pc:docMk/>
            <pc:sldMk cId="919464586" sldId="279"/>
            <ac:spMk id="26" creationId="{2F17DC47-0BEE-4ED4-BA6B-A229EF47F4E7}"/>
          </ac:spMkLst>
        </pc:spChg>
      </pc:sldChg>
      <pc:sldChg chg="modSp mod">
        <pc:chgData name="Bettina Jensen (BETJ - AH)" userId="50277c13-5c5f-4341-ae4e-1deb83643758" providerId="ADAL" clId="{BE7D9206-EA00-4B02-AF3D-0B73FB0F79E0}" dt="2023-02-08T13:10:14.557" v="53" actId="20577"/>
        <pc:sldMkLst>
          <pc:docMk/>
          <pc:sldMk cId="2342328672" sldId="281"/>
        </pc:sldMkLst>
        <pc:spChg chg="mod">
          <ac:chgData name="Bettina Jensen (BETJ - AH)" userId="50277c13-5c5f-4341-ae4e-1deb83643758" providerId="ADAL" clId="{BE7D9206-EA00-4B02-AF3D-0B73FB0F79E0}" dt="2023-02-08T13:10:14.557" v="53" actId="20577"/>
          <ac:spMkLst>
            <pc:docMk/>
            <pc:sldMk cId="2342328672" sldId="281"/>
            <ac:spMk id="6" creationId="{E67834CF-0CDD-477F-8490-ED932D0F7E02}"/>
          </ac:spMkLst>
        </pc:spChg>
      </pc:sldChg>
      <pc:sldChg chg="modSp mod">
        <pc:chgData name="Bettina Jensen (BETJ - AH)" userId="50277c13-5c5f-4341-ae4e-1deb83643758" providerId="ADAL" clId="{BE7D9206-EA00-4B02-AF3D-0B73FB0F79E0}" dt="2023-02-16T11:02:39.042" v="23074" actId="20577"/>
        <pc:sldMkLst>
          <pc:docMk/>
          <pc:sldMk cId="1515553712" sldId="290"/>
        </pc:sldMkLst>
        <pc:spChg chg="mod">
          <ac:chgData name="Bettina Jensen (BETJ - AH)" userId="50277c13-5c5f-4341-ae4e-1deb83643758" providerId="ADAL" clId="{BE7D9206-EA00-4B02-AF3D-0B73FB0F79E0}" dt="2023-02-16T10:57:37.732" v="22562" actId="14100"/>
          <ac:spMkLst>
            <pc:docMk/>
            <pc:sldMk cId="1515553712" sldId="290"/>
            <ac:spMk id="11" creationId="{1D735ADE-D762-48FC-A475-60326CE8A0AA}"/>
          </ac:spMkLst>
        </pc:spChg>
        <pc:spChg chg="mod">
          <ac:chgData name="Bettina Jensen (BETJ - AH)" userId="50277c13-5c5f-4341-ae4e-1deb83643758" providerId="ADAL" clId="{BE7D9206-EA00-4B02-AF3D-0B73FB0F79E0}" dt="2023-02-16T11:00:28.684" v="22911" actId="6549"/>
          <ac:spMkLst>
            <pc:docMk/>
            <pc:sldMk cId="1515553712" sldId="290"/>
            <ac:spMk id="12" creationId="{00000000-0000-0000-0000-000000000000}"/>
          </ac:spMkLst>
        </pc:spChg>
        <pc:spChg chg="mod">
          <ac:chgData name="Bettina Jensen (BETJ - AH)" userId="50277c13-5c5f-4341-ae4e-1deb83643758" providerId="ADAL" clId="{BE7D9206-EA00-4B02-AF3D-0B73FB0F79E0}" dt="2023-02-16T11:02:39.042" v="23074" actId="20577"/>
          <ac:spMkLst>
            <pc:docMk/>
            <pc:sldMk cId="1515553712" sldId="290"/>
            <ac:spMk id="15" creationId="{00000000-0000-0000-0000-000000000000}"/>
          </ac:spMkLst>
        </pc:spChg>
        <pc:spChg chg="mod">
          <ac:chgData name="Bettina Jensen (BETJ - AH)" userId="50277c13-5c5f-4341-ae4e-1deb83643758" providerId="ADAL" clId="{BE7D9206-EA00-4B02-AF3D-0B73FB0F79E0}" dt="2023-02-16T11:01:06.558" v="22950" actId="6549"/>
          <ac:spMkLst>
            <pc:docMk/>
            <pc:sldMk cId="1515553712" sldId="290"/>
            <ac:spMk id="19" creationId="{00000000-0000-0000-0000-000000000000}"/>
          </ac:spMkLst>
        </pc:spChg>
      </pc:sldChg>
      <pc:sldChg chg="modSp mod">
        <pc:chgData name="Bettina Jensen (BETJ - AH)" userId="50277c13-5c5f-4341-ae4e-1deb83643758" providerId="ADAL" clId="{BE7D9206-EA00-4B02-AF3D-0B73FB0F79E0}" dt="2023-02-16T11:07:27.568" v="23604" actId="115"/>
        <pc:sldMkLst>
          <pc:docMk/>
          <pc:sldMk cId="1515553712" sldId="294"/>
        </pc:sldMkLst>
        <pc:spChg chg="mod">
          <ac:chgData name="Bettina Jensen (BETJ - AH)" userId="50277c13-5c5f-4341-ae4e-1deb83643758" providerId="ADAL" clId="{BE7D9206-EA00-4B02-AF3D-0B73FB0F79E0}" dt="2023-02-16T11:03:26.577" v="23150" actId="20577"/>
          <ac:spMkLst>
            <pc:docMk/>
            <pc:sldMk cId="1515553712" sldId="294"/>
            <ac:spMk id="7" creationId="{5F65FC6E-73C1-4548-AC0F-AE722E34C959}"/>
          </ac:spMkLst>
        </pc:spChg>
        <pc:spChg chg="mod">
          <ac:chgData name="Bettina Jensen (BETJ - AH)" userId="50277c13-5c5f-4341-ae4e-1deb83643758" providerId="ADAL" clId="{BE7D9206-EA00-4B02-AF3D-0B73FB0F79E0}" dt="2023-02-16T11:07:27.568" v="23604" actId="115"/>
          <ac:spMkLst>
            <pc:docMk/>
            <pc:sldMk cId="1515553712" sldId="294"/>
            <ac:spMk id="26" creationId="{2F17DC47-0BEE-4ED4-BA6B-A229EF47F4E7}"/>
          </ac:spMkLst>
        </pc:spChg>
      </pc:sldChg>
      <pc:sldChg chg="modSp mod">
        <pc:chgData name="Bettina Jensen (BETJ - AH)" userId="50277c13-5c5f-4341-ae4e-1deb83643758" providerId="ADAL" clId="{BE7D9206-EA00-4B02-AF3D-0B73FB0F79E0}" dt="2023-02-16T11:09:36.544" v="23662" actId="207"/>
        <pc:sldMkLst>
          <pc:docMk/>
          <pc:sldMk cId="1515553712" sldId="296"/>
        </pc:sldMkLst>
        <pc:spChg chg="mod">
          <ac:chgData name="Bettina Jensen (BETJ - AH)" userId="50277c13-5c5f-4341-ae4e-1deb83643758" providerId="ADAL" clId="{BE7D9206-EA00-4B02-AF3D-0B73FB0F79E0}" dt="2023-02-16T11:09:36.544" v="23662" actId="207"/>
          <ac:spMkLst>
            <pc:docMk/>
            <pc:sldMk cId="1515553712" sldId="296"/>
            <ac:spMk id="6" creationId="{2F17DC47-0BEE-4ED4-BA6B-A229EF47F4E7}"/>
          </ac:spMkLst>
        </pc:spChg>
        <pc:spChg chg="mod">
          <ac:chgData name="Bettina Jensen (BETJ - AH)" userId="50277c13-5c5f-4341-ae4e-1deb83643758" providerId="ADAL" clId="{BE7D9206-EA00-4B02-AF3D-0B73FB0F79E0}" dt="2023-02-16T11:08:01.666" v="23653" actId="20577"/>
          <ac:spMkLst>
            <pc:docMk/>
            <pc:sldMk cId="1515553712" sldId="296"/>
            <ac:spMk id="7" creationId="{5F65FC6E-73C1-4548-AC0F-AE722E34C959}"/>
          </ac:spMkLst>
        </pc:spChg>
      </pc:sldChg>
      <pc:sldChg chg="modSp mod">
        <pc:chgData name="Bettina Jensen (BETJ - AH)" userId="50277c13-5c5f-4341-ae4e-1deb83643758" providerId="ADAL" clId="{BE7D9206-EA00-4B02-AF3D-0B73FB0F79E0}" dt="2023-02-16T11:12:08.216" v="23737" actId="6549"/>
        <pc:sldMkLst>
          <pc:docMk/>
          <pc:sldMk cId="3134451797" sldId="298"/>
        </pc:sldMkLst>
        <pc:spChg chg="mod">
          <ac:chgData name="Bettina Jensen (BETJ - AH)" userId="50277c13-5c5f-4341-ae4e-1deb83643758" providerId="ADAL" clId="{BE7D9206-EA00-4B02-AF3D-0B73FB0F79E0}" dt="2023-02-16T11:11:26.701" v="23733" actId="6549"/>
          <ac:spMkLst>
            <pc:docMk/>
            <pc:sldMk cId="3134451797" sldId="298"/>
            <ac:spMk id="9" creationId="{ED86E724-3288-434C-B43F-43F373EAB77F}"/>
          </ac:spMkLst>
        </pc:spChg>
        <pc:spChg chg="mod">
          <ac:chgData name="Bettina Jensen (BETJ - AH)" userId="50277c13-5c5f-4341-ae4e-1deb83643758" providerId="ADAL" clId="{BE7D9206-EA00-4B02-AF3D-0B73FB0F79E0}" dt="2023-02-16T11:11:23.645" v="23732" actId="6549"/>
          <ac:spMkLst>
            <pc:docMk/>
            <pc:sldMk cId="3134451797" sldId="298"/>
            <ac:spMk id="10" creationId="{8403023C-61C3-4BC3-A136-65ACC0BE34D4}"/>
          </ac:spMkLst>
        </pc:spChg>
        <pc:spChg chg="mod">
          <ac:chgData name="Bettina Jensen (BETJ - AH)" userId="50277c13-5c5f-4341-ae4e-1deb83643758" providerId="ADAL" clId="{BE7D9206-EA00-4B02-AF3D-0B73FB0F79E0}" dt="2023-02-16T11:11:50.035" v="23735" actId="6549"/>
          <ac:spMkLst>
            <pc:docMk/>
            <pc:sldMk cId="3134451797" sldId="298"/>
            <ac:spMk id="11" creationId="{15A892E0-6DDF-44C6-86FF-D7CF39FE1E1A}"/>
          </ac:spMkLst>
        </pc:spChg>
        <pc:spChg chg="mod">
          <ac:chgData name="Bettina Jensen (BETJ - AH)" userId="50277c13-5c5f-4341-ae4e-1deb83643758" providerId="ADAL" clId="{BE7D9206-EA00-4B02-AF3D-0B73FB0F79E0}" dt="2023-02-16T11:12:08.216" v="23737" actId="6549"/>
          <ac:spMkLst>
            <pc:docMk/>
            <pc:sldMk cId="3134451797" sldId="298"/>
            <ac:spMk id="13" creationId="{539A8143-756E-4179-9F3D-E6D63F48F350}"/>
          </ac:spMkLst>
        </pc:spChg>
        <pc:spChg chg="mod">
          <ac:chgData name="Bettina Jensen (BETJ - AH)" userId="50277c13-5c5f-4341-ae4e-1deb83643758" providerId="ADAL" clId="{BE7D9206-EA00-4B02-AF3D-0B73FB0F79E0}" dt="2023-02-16T11:10:02.604" v="23701" actId="20577"/>
          <ac:spMkLst>
            <pc:docMk/>
            <pc:sldMk cId="3134451797" sldId="298"/>
            <ac:spMk id="65" creationId="{5F65FC6E-73C1-4548-AC0F-AE722E34C959}"/>
          </ac:spMkLst>
        </pc:spChg>
      </pc:sldChg>
      <pc:sldChg chg="modSp mod">
        <pc:chgData name="Bettina Jensen (BETJ - AH)" userId="50277c13-5c5f-4341-ae4e-1deb83643758" providerId="ADAL" clId="{BE7D9206-EA00-4B02-AF3D-0B73FB0F79E0}" dt="2023-02-08T13:52:57.884" v="2991" actId="6549"/>
        <pc:sldMkLst>
          <pc:docMk/>
          <pc:sldMk cId="1563032411" sldId="305"/>
        </pc:sldMkLst>
        <pc:spChg chg="mod">
          <ac:chgData name="Bettina Jensen (BETJ - AH)" userId="50277c13-5c5f-4341-ae4e-1deb83643758" providerId="ADAL" clId="{BE7D9206-EA00-4B02-AF3D-0B73FB0F79E0}" dt="2023-02-08T13:29:09.676" v="1920" actId="20577"/>
          <ac:spMkLst>
            <pc:docMk/>
            <pc:sldMk cId="1563032411" sldId="305"/>
            <ac:spMk id="11" creationId="{E67834CF-0CDD-477F-8490-ED932D0F7E02}"/>
          </ac:spMkLst>
        </pc:spChg>
        <pc:spChg chg="mod">
          <ac:chgData name="Bettina Jensen (BETJ - AH)" userId="50277c13-5c5f-4341-ae4e-1deb83643758" providerId="ADAL" clId="{BE7D9206-EA00-4B02-AF3D-0B73FB0F79E0}" dt="2023-02-08T13:29:24.383" v="1962" actId="20577"/>
          <ac:spMkLst>
            <pc:docMk/>
            <pc:sldMk cId="1563032411" sldId="305"/>
            <ac:spMk id="16" creationId="{A9B4BD22-AF40-4574-BB02-C00B471C806C}"/>
          </ac:spMkLst>
        </pc:spChg>
        <pc:spChg chg="mod">
          <ac:chgData name="Bettina Jensen (BETJ - AH)" userId="50277c13-5c5f-4341-ae4e-1deb83643758" providerId="ADAL" clId="{BE7D9206-EA00-4B02-AF3D-0B73FB0F79E0}" dt="2023-02-08T13:52:57.884" v="2991" actId="6549"/>
          <ac:spMkLst>
            <pc:docMk/>
            <pc:sldMk cId="1563032411" sldId="305"/>
            <ac:spMk id="26" creationId="{2F17DC47-0BEE-4ED4-BA6B-A229EF47F4E7}"/>
          </ac:spMkLst>
        </pc:spChg>
        <pc:picChg chg="mod">
          <ac:chgData name="Bettina Jensen (BETJ - AH)" userId="50277c13-5c5f-4341-ae4e-1deb83643758" providerId="ADAL" clId="{BE7D9206-EA00-4B02-AF3D-0B73FB0F79E0}" dt="2023-02-08T13:48:52.825" v="2532" actId="1076"/>
          <ac:picMkLst>
            <pc:docMk/>
            <pc:sldMk cId="1563032411" sldId="305"/>
            <ac:picMk id="4" creationId="{00000000-0000-0000-0000-000000000000}"/>
          </ac:picMkLst>
        </pc:picChg>
      </pc:sldChg>
      <pc:sldChg chg="modSp mod">
        <pc:chgData name="Bettina Jensen (BETJ - AH)" userId="50277c13-5c5f-4341-ae4e-1deb83643758" providerId="ADAL" clId="{BE7D9206-EA00-4B02-AF3D-0B73FB0F79E0}" dt="2023-02-17T10:23:04.245" v="23754" actId="20577"/>
        <pc:sldMkLst>
          <pc:docMk/>
          <pc:sldMk cId="2660433157" sldId="306"/>
        </pc:sldMkLst>
        <pc:spChg chg="mod">
          <ac:chgData name="Bettina Jensen (BETJ - AH)" userId="50277c13-5c5f-4341-ae4e-1deb83643758" providerId="ADAL" clId="{BE7D9206-EA00-4B02-AF3D-0B73FB0F79E0}" dt="2023-02-17T10:23:04.245" v="23754" actId="20577"/>
          <ac:spMkLst>
            <pc:docMk/>
            <pc:sldMk cId="2660433157" sldId="306"/>
            <ac:spMk id="7" creationId="{2F17DC47-0BEE-4ED4-BA6B-A229EF47F4E7}"/>
          </ac:spMkLst>
        </pc:spChg>
        <pc:spChg chg="mod">
          <ac:chgData name="Bettina Jensen (BETJ - AH)" userId="50277c13-5c5f-4341-ae4e-1deb83643758" providerId="ADAL" clId="{BE7D9206-EA00-4B02-AF3D-0B73FB0F79E0}" dt="2023-02-08T13:59:29.668" v="3022" actId="20577"/>
          <ac:spMkLst>
            <pc:docMk/>
            <pc:sldMk cId="2660433157" sldId="306"/>
            <ac:spMk id="8" creationId="{E67834CF-0CDD-477F-8490-ED932D0F7E02}"/>
          </ac:spMkLst>
        </pc:spChg>
        <pc:spChg chg="mod">
          <ac:chgData name="Bettina Jensen (BETJ - AH)" userId="50277c13-5c5f-4341-ae4e-1deb83643758" providerId="ADAL" clId="{BE7D9206-EA00-4B02-AF3D-0B73FB0F79E0}" dt="2023-02-08T13:59:59.483" v="3084" actId="20577"/>
          <ac:spMkLst>
            <pc:docMk/>
            <pc:sldMk cId="2660433157" sldId="306"/>
            <ac:spMk id="16" creationId="{A9B4BD22-AF40-4574-BB02-C00B471C806C}"/>
          </ac:spMkLst>
        </pc:spChg>
        <pc:spChg chg="mod">
          <ac:chgData name="Bettina Jensen (BETJ - AH)" userId="50277c13-5c5f-4341-ae4e-1deb83643758" providerId="ADAL" clId="{BE7D9206-EA00-4B02-AF3D-0B73FB0F79E0}" dt="2023-02-08T14:25:12.171" v="4672" actId="20577"/>
          <ac:spMkLst>
            <pc:docMk/>
            <pc:sldMk cId="2660433157" sldId="306"/>
            <ac:spMk id="26" creationId="{2F17DC47-0BEE-4ED4-BA6B-A229EF47F4E7}"/>
          </ac:spMkLst>
        </pc:spChg>
      </pc:sldChg>
      <pc:sldChg chg="modSp mod">
        <pc:chgData name="Bettina Jensen (BETJ - AH)" userId="50277c13-5c5f-4341-ae4e-1deb83643758" providerId="ADAL" clId="{BE7D9206-EA00-4B02-AF3D-0B73FB0F79E0}" dt="2023-02-08T14:26:39.641" v="4681" actId="20577"/>
        <pc:sldMkLst>
          <pc:docMk/>
          <pc:sldMk cId="191952812" sldId="307"/>
        </pc:sldMkLst>
        <pc:spChg chg="mod">
          <ac:chgData name="Bettina Jensen (BETJ - AH)" userId="50277c13-5c5f-4341-ae4e-1deb83643758" providerId="ADAL" clId="{BE7D9206-EA00-4B02-AF3D-0B73FB0F79E0}" dt="2023-02-08T14:26:11.727" v="4673"/>
          <ac:spMkLst>
            <pc:docMk/>
            <pc:sldMk cId="191952812" sldId="307"/>
            <ac:spMk id="8" creationId="{E67834CF-0CDD-477F-8490-ED932D0F7E02}"/>
          </ac:spMkLst>
        </pc:spChg>
        <pc:spChg chg="mod">
          <ac:chgData name="Bettina Jensen (BETJ - AH)" userId="50277c13-5c5f-4341-ae4e-1deb83643758" providerId="ADAL" clId="{BE7D9206-EA00-4B02-AF3D-0B73FB0F79E0}" dt="2023-02-08T14:26:24.999" v="4674"/>
          <ac:spMkLst>
            <pc:docMk/>
            <pc:sldMk cId="191952812" sldId="307"/>
            <ac:spMk id="16" creationId="{A9B4BD22-AF40-4574-BB02-C00B471C806C}"/>
          </ac:spMkLst>
        </pc:spChg>
        <pc:spChg chg="mod">
          <ac:chgData name="Bettina Jensen (BETJ - AH)" userId="50277c13-5c5f-4341-ae4e-1deb83643758" providerId="ADAL" clId="{BE7D9206-EA00-4B02-AF3D-0B73FB0F79E0}" dt="2023-02-08T14:26:39.641" v="4681" actId="20577"/>
          <ac:spMkLst>
            <pc:docMk/>
            <pc:sldMk cId="191952812" sldId="307"/>
            <ac:spMk id="26" creationId="{2F17DC47-0BEE-4ED4-BA6B-A229EF47F4E7}"/>
          </ac:spMkLst>
        </pc:spChg>
      </pc:sldChg>
      <pc:sldChg chg="modSp mod">
        <pc:chgData name="Bettina Jensen (BETJ - AH)" userId="50277c13-5c5f-4341-ae4e-1deb83643758" providerId="ADAL" clId="{BE7D9206-EA00-4B02-AF3D-0B73FB0F79E0}" dt="2023-02-13T10:09:49.285" v="4696" actId="20577"/>
        <pc:sldMkLst>
          <pc:docMk/>
          <pc:sldMk cId="3679730442" sldId="313"/>
        </pc:sldMkLst>
        <pc:spChg chg="mod">
          <ac:chgData name="Bettina Jensen (BETJ - AH)" userId="50277c13-5c5f-4341-ae4e-1deb83643758" providerId="ADAL" clId="{BE7D9206-EA00-4B02-AF3D-0B73FB0F79E0}" dt="2023-02-13T10:09:49.285" v="4696" actId="20577"/>
          <ac:spMkLst>
            <pc:docMk/>
            <pc:sldMk cId="3679730442" sldId="313"/>
            <ac:spMk id="26" creationId="{2F17DC47-0BEE-4ED4-BA6B-A229EF47F4E7}"/>
          </ac:spMkLst>
        </pc:spChg>
      </pc:sldChg>
      <pc:sldChg chg="modSp mod">
        <pc:chgData name="Bettina Jensen (BETJ - AH)" userId="50277c13-5c5f-4341-ae4e-1deb83643758" providerId="ADAL" clId="{BE7D9206-EA00-4B02-AF3D-0B73FB0F79E0}" dt="2023-02-13T10:55:16.486" v="6182" actId="20577"/>
        <pc:sldMkLst>
          <pc:docMk/>
          <pc:sldMk cId="981522659" sldId="314"/>
        </pc:sldMkLst>
        <pc:spChg chg="mod">
          <ac:chgData name="Bettina Jensen (BETJ - AH)" userId="50277c13-5c5f-4341-ae4e-1deb83643758" providerId="ADAL" clId="{BE7D9206-EA00-4B02-AF3D-0B73FB0F79E0}" dt="2023-02-13T10:10:13.671" v="4697"/>
          <ac:spMkLst>
            <pc:docMk/>
            <pc:sldMk cId="981522659" sldId="314"/>
            <ac:spMk id="6" creationId="{8C9F1603-50E2-4AD7-A2F5-2A11136F06B2}"/>
          </ac:spMkLst>
        </pc:spChg>
        <pc:spChg chg="mod">
          <ac:chgData name="Bettina Jensen (BETJ - AH)" userId="50277c13-5c5f-4341-ae4e-1deb83643758" providerId="ADAL" clId="{BE7D9206-EA00-4B02-AF3D-0B73FB0F79E0}" dt="2023-02-13T10:11:18.460" v="4715" actId="20577"/>
          <ac:spMkLst>
            <pc:docMk/>
            <pc:sldMk cId="981522659" sldId="314"/>
            <ac:spMk id="16" creationId="{A9B4BD22-AF40-4574-BB02-C00B471C806C}"/>
          </ac:spMkLst>
        </pc:spChg>
        <pc:spChg chg="mod">
          <ac:chgData name="Bettina Jensen (BETJ - AH)" userId="50277c13-5c5f-4341-ae4e-1deb83643758" providerId="ADAL" clId="{BE7D9206-EA00-4B02-AF3D-0B73FB0F79E0}" dt="2023-02-13T10:55:16.486" v="6182" actId="20577"/>
          <ac:spMkLst>
            <pc:docMk/>
            <pc:sldMk cId="981522659" sldId="314"/>
            <ac:spMk id="26" creationId="{2F17DC47-0BEE-4ED4-BA6B-A229EF47F4E7}"/>
          </ac:spMkLst>
        </pc:spChg>
      </pc:sldChg>
      <pc:sldChg chg="modSp mod">
        <pc:chgData name="Bettina Jensen (BETJ - AH)" userId="50277c13-5c5f-4341-ae4e-1deb83643758" providerId="ADAL" clId="{BE7D9206-EA00-4B02-AF3D-0B73FB0F79E0}" dt="2023-02-15T11:35:05.159" v="10385" actId="20577"/>
        <pc:sldMkLst>
          <pc:docMk/>
          <pc:sldMk cId="720708509" sldId="315"/>
        </pc:sldMkLst>
        <pc:spChg chg="mod">
          <ac:chgData name="Bettina Jensen (BETJ - AH)" userId="50277c13-5c5f-4341-ae4e-1deb83643758" providerId="ADAL" clId="{BE7D9206-EA00-4B02-AF3D-0B73FB0F79E0}" dt="2023-02-14T09:52:02.771" v="6959" actId="20577"/>
          <ac:spMkLst>
            <pc:docMk/>
            <pc:sldMk cId="720708509" sldId="315"/>
            <ac:spMk id="7" creationId="{E67834CF-0CDD-477F-8490-ED932D0F7E02}"/>
          </ac:spMkLst>
        </pc:spChg>
        <pc:spChg chg="mod">
          <ac:chgData name="Bettina Jensen (BETJ - AH)" userId="50277c13-5c5f-4341-ae4e-1deb83643758" providerId="ADAL" clId="{BE7D9206-EA00-4B02-AF3D-0B73FB0F79E0}" dt="2023-02-13T10:55:51.957" v="6230" actId="20577"/>
          <ac:spMkLst>
            <pc:docMk/>
            <pc:sldMk cId="720708509" sldId="315"/>
            <ac:spMk id="16" creationId="{A9B4BD22-AF40-4574-BB02-C00B471C806C}"/>
          </ac:spMkLst>
        </pc:spChg>
        <pc:spChg chg="mod">
          <ac:chgData name="Bettina Jensen (BETJ - AH)" userId="50277c13-5c5f-4341-ae4e-1deb83643758" providerId="ADAL" clId="{BE7D9206-EA00-4B02-AF3D-0B73FB0F79E0}" dt="2023-02-15T11:35:05.159" v="10385" actId="20577"/>
          <ac:spMkLst>
            <pc:docMk/>
            <pc:sldMk cId="720708509" sldId="315"/>
            <ac:spMk id="26" creationId="{2F17DC47-0BEE-4ED4-BA6B-A229EF47F4E7}"/>
          </ac:spMkLst>
        </pc:spChg>
      </pc:sldChg>
      <pc:sldChg chg="modSp mod">
        <pc:chgData name="Bettina Jensen (BETJ - AH)" userId="50277c13-5c5f-4341-ae4e-1deb83643758" providerId="ADAL" clId="{BE7D9206-EA00-4B02-AF3D-0B73FB0F79E0}" dt="2023-02-15T14:06:38.858" v="19220" actId="20577"/>
        <pc:sldMkLst>
          <pc:docMk/>
          <pc:sldMk cId="3111158847" sldId="316"/>
        </pc:sldMkLst>
        <pc:spChg chg="mod">
          <ac:chgData name="Bettina Jensen (BETJ - AH)" userId="50277c13-5c5f-4341-ae4e-1deb83643758" providerId="ADAL" clId="{BE7D9206-EA00-4B02-AF3D-0B73FB0F79E0}" dt="2023-02-14T10:03:15.566" v="7515" actId="14100"/>
          <ac:spMkLst>
            <pc:docMk/>
            <pc:sldMk cId="3111158847" sldId="316"/>
            <ac:spMk id="4" creationId="{00000000-0000-0000-0000-000000000000}"/>
          </ac:spMkLst>
        </pc:spChg>
        <pc:spChg chg="mod">
          <ac:chgData name="Bettina Jensen (BETJ - AH)" userId="50277c13-5c5f-4341-ae4e-1deb83643758" providerId="ADAL" clId="{BE7D9206-EA00-4B02-AF3D-0B73FB0F79E0}" dt="2023-02-14T09:56:18.620" v="7339" actId="20577"/>
          <ac:spMkLst>
            <pc:docMk/>
            <pc:sldMk cId="3111158847" sldId="316"/>
            <ac:spMk id="7" creationId="{E67834CF-0CDD-477F-8490-ED932D0F7E02}"/>
          </ac:spMkLst>
        </pc:spChg>
        <pc:spChg chg="mod">
          <ac:chgData name="Bettina Jensen (BETJ - AH)" userId="50277c13-5c5f-4341-ae4e-1deb83643758" providerId="ADAL" clId="{BE7D9206-EA00-4B02-AF3D-0B73FB0F79E0}" dt="2023-02-14T10:02:36.460" v="7508" actId="1076"/>
          <ac:spMkLst>
            <pc:docMk/>
            <pc:sldMk cId="3111158847" sldId="316"/>
            <ac:spMk id="9" creationId="{00000000-0000-0000-0000-000000000000}"/>
          </ac:spMkLst>
        </pc:spChg>
        <pc:spChg chg="mod">
          <ac:chgData name="Bettina Jensen (BETJ - AH)" userId="50277c13-5c5f-4341-ae4e-1deb83643758" providerId="ADAL" clId="{BE7D9206-EA00-4B02-AF3D-0B73FB0F79E0}" dt="2023-02-14T10:03:05.685" v="7514" actId="14100"/>
          <ac:spMkLst>
            <pc:docMk/>
            <pc:sldMk cId="3111158847" sldId="316"/>
            <ac:spMk id="10" creationId="{00000000-0000-0000-0000-000000000000}"/>
          </ac:spMkLst>
        </pc:spChg>
        <pc:spChg chg="mod">
          <ac:chgData name="Bettina Jensen (BETJ - AH)" userId="50277c13-5c5f-4341-ae4e-1deb83643758" providerId="ADAL" clId="{BE7D9206-EA00-4B02-AF3D-0B73FB0F79E0}" dt="2023-02-14T10:04:08.733" v="7614" actId="1076"/>
          <ac:spMkLst>
            <pc:docMk/>
            <pc:sldMk cId="3111158847" sldId="316"/>
            <ac:spMk id="11" creationId="{A9B4BD22-AF40-4574-BB02-C00B471C806C}"/>
          </ac:spMkLst>
        </pc:spChg>
        <pc:spChg chg="mod">
          <ac:chgData name="Bettina Jensen (BETJ - AH)" userId="50277c13-5c5f-4341-ae4e-1deb83643758" providerId="ADAL" clId="{BE7D9206-EA00-4B02-AF3D-0B73FB0F79E0}" dt="2023-02-14T10:03:51.885" v="7579" actId="1076"/>
          <ac:spMkLst>
            <pc:docMk/>
            <pc:sldMk cId="3111158847" sldId="316"/>
            <ac:spMk id="12" creationId="{A9B4BD22-AF40-4574-BB02-C00B471C806C}"/>
          </ac:spMkLst>
        </pc:spChg>
        <pc:spChg chg="mod">
          <ac:chgData name="Bettina Jensen (BETJ - AH)" userId="50277c13-5c5f-4341-ae4e-1deb83643758" providerId="ADAL" clId="{BE7D9206-EA00-4B02-AF3D-0B73FB0F79E0}" dt="2023-02-14T10:03:30.533" v="7535" actId="20577"/>
          <ac:spMkLst>
            <pc:docMk/>
            <pc:sldMk cId="3111158847" sldId="316"/>
            <ac:spMk id="13" creationId="{A9B4BD22-AF40-4574-BB02-C00B471C806C}"/>
          </ac:spMkLst>
        </pc:spChg>
        <pc:spChg chg="mod">
          <ac:chgData name="Bettina Jensen (BETJ - AH)" userId="50277c13-5c5f-4341-ae4e-1deb83643758" providerId="ADAL" clId="{BE7D9206-EA00-4B02-AF3D-0B73FB0F79E0}" dt="2023-02-14T09:56:37.420" v="7368" actId="20577"/>
          <ac:spMkLst>
            <pc:docMk/>
            <pc:sldMk cId="3111158847" sldId="316"/>
            <ac:spMk id="16" creationId="{A9B4BD22-AF40-4574-BB02-C00B471C806C}"/>
          </ac:spMkLst>
        </pc:spChg>
        <pc:spChg chg="mod">
          <ac:chgData name="Bettina Jensen (BETJ - AH)" userId="50277c13-5c5f-4341-ae4e-1deb83643758" providerId="ADAL" clId="{BE7D9206-EA00-4B02-AF3D-0B73FB0F79E0}" dt="2023-02-14T10:04:22.861" v="7642" actId="20577"/>
          <ac:spMkLst>
            <pc:docMk/>
            <pc:sldMk cId="3111158847" sldId="316"/>
            <ac:spMk id="26" creationId="{2F17DC47-0BEE-4ED4-BA6B-A229EF47F4E7}"/>
          </ac:spMkLst>
        </pc:spChg>
        <pc:graphicFrameChg chg="mod modGraphic">
          <ac:chgData name="Bettina Jensen (BETJ - AH)" userId="50277c13-5c5f-4341-ae4e-1deb83643758" providerId="ADAL" clId="{BE7D9206-EA00-4B02-AF3D-0B73FB0F79E0}" dt="2023-02-15T14:06:38.858" v="19220" actId="20577"/>
          <ac:graphicFrameMkLst>
            <pc:docMk/>
            <pc:sldMk cId="3111158847" sldId="316"/>
            <ac:graphicFrameMk id="3" creationId="{00000000-0000-0000-0000-000000000000}"/>
          </ac:graphicFrameMkLst>
        </pc:graphicFrameChg>
      </pc:sldChg>
      <pc:sldChg chg="modSp mod">
        <pc:chgData name="Bettina Jensen (BETJ - AH)" userId="50277c13-5c5f-4341-ae4e-1deb83643758" providerId="ADAL" clId="{BE7D9206-EA00-4B02-AF3D-0B73FB0F79E0}" dt="2023-02-14T10:26:23.575" v="8800" actId="6549"/>
        <pc:sldMkLst>
          <pc:docMk/>
          <pc:sldMk cId="437496132" sldId="317"/>
        </pc:sldMkLst>
        <pc:spChg chg="mod">
          <ac:chgData name="Bettina Jensen (BETJ - AH)" userId="50277c13-5c5f-4341-ae4e-1deb83643758" providerId="ADAL" clId="{BE7D9206-EA00-4B02-AF3D-0B73FB0F79E0}" dt="2023-02-14T10:12:47.934" v="8295" actId="20577"/>
          <ac:spMkLst>
            <pc:docMk/>
            <pc:sldMk cId="437496132" sldId="317"/>
            <ac:spMk id="7" creationId="{E67834CF-0CDD-477F-8490-ED932D0F7E02}"/>
          </ac:spMkLst>
        </pc:spChg>
        <pc:spChg chg="mod">
          <ac:chgData name="Bettina Jensen (BETJ - AH)" userId="50277c13-5c5f-4341-ae4e-1deb83643758" providerId="ADAL" clId="{BE7D9206-EA00-4B02-AF3D-0B73FB0F79E0}" dt="2023-02-14T10:13:03.615" v="8350" actId="20577"/>
          <ac:spMkLst>
            <pc:docMk/>
            <pc:sldMk cId="437496132" sldId="317"/>
            <ac:spMk id="16" creationId="{A9B4BD22-AF40-4574-BB02-C00B471C806C}"/>
          </ac:spMkLst>
        </pc:spChg>
        <pc:spChg chg="mod">
          <ac:chgData name="Bettina Jensen (BETJ - AH)" userId="50277c13-5c5f-4341-ae4e-1deb83643758" providerId="ADAL" clId="{BE7D9206-EA00-4B02-AF3D-0B73FB0F79E0}" dt="2023-02-14T10:26:23.575" v="8800" actId="6549"/>
          <ac:spMkLst>
            <pc:docMk/>
            <pc:sldMk cId="437496132" sldId="317"/>
            <ac:spMk id="26" creationId="{2F17DC47-0BEE-4ED4-BA6B-A229EF47F4E7}"/>
          </ac:spMkLst>
        </pc:spChg>
      </pc:sldChg>
      <pc:sldChg chg="modSp mod">
        <pc:chgData name="Bettina Jensen (BETJ - AH)" userId="50277c13-5c5f-4341-ae4e-1deb83643758" providerId="ADAL" clId="{BE7D9206-EA00-4B02-AF3D-0B73FB0F79E0}" dt="2023-02-14T12:45:09.982" v="10369" actId="6549"/>
        <pc:sldMkLst>
          <pc:docMk/>
          <pc:sldMk cId="3060548564" sldId="318"/>
        </pc:sldMkLst>
        <pc:spChg chg="mod">
          <ac:chgData name="Bettina Jensen (BETJ - AH)" userId="50277c13-5c5f-4341-ae4e-1deb83643758" providerId="ADAL" clId="{BE7D9206-EA00-4B02-AF3D-0B73FB0F79E0}" dt="2023-02-14T10:27:55.504" v="8847" actId="6549"/>
          <ac:spMkLst>
            <pc:docMk/>
            <pc:sldMk cId="3060548564" sldId="318"/>
            <ac:spMk id="7" creationId="{E67834CF-0CDD-477F-8490-ED932D0F7E02}"/>
          </ac:spMkLst>
        </pc:spChg>
        <pc:spChg chg="mod">
          <ac:chgData name="Bettina Jensen (BETJ - AH)" userId="50277c13-5c5f-4341-ae4e-1deb83643758" providerId="ADAL" clId="{BE7D9206-EA00-4B02-AF3D-0B73FB0F79E0}" dt="2023-02-14T10:27:04.658" v="8823" actId="20577"/>
          <ac:spMkLst>
            <pc:docMk/>
            <pc:sldMk cId="3060548564" sldId="318"/>
            <ac:spMk id="16" creationId="{A9B4BD22-AF40-4574-BB02-C00B471C806C}"/>
          </ac:spMkLst>
        </pc:spChg>
        <pc:spChg chg="mod">
          <ac:chgData name="Bettina Jensen (BETJ - AH)" userId="50277c13-5c5f-4341-ae4e-1deb83643758" providerId="ADAL" clId="{BE7D9206-EA00-4B02-AF3D-0B73FB0F79E0}" dt="2023-02-14T12:45:09.982" v="10369" actId="6549"/>
          <ac:spMkLst>
            <pc:docMk/>
            <pc:sldMk cId="3060548564" sldId="318"/>
            <ac:spMk id="26" creationId="{2F17DC47-0BEE-4ED4-BA6B-A229EF47F4E7}"/>
          </ac:spMkLst>
        </pc:spChg>
      </pc:sldChg>
      <pc:sldChg chg="modSp mod">
        <pc:chgData name="Bettina Jensen (BETJ - AH)" userId="50277c13-5c5f-4341-ae4e-1deb83643758" providerId="ADAL" clId="{BE7D9206-EA00-4B02-AF3D-0B73FB0F79E0}" dt="2023-02-15T11:59:52.486" v="12388" actId="6549"/>
        <pc:sldMkLst>
          <pc:docMk/>
          <pc:sldMk cId="3577526883" sldId="319"/>
        </pc:sldMkLst>
        <pc:spChg chg="mod">
          <ac:chgData name="Bettina Jensen (BETJ - AH)" userId="50277c13-5c5f-4341-ae4e-1deb83643758" providerId="ADAL" clId="{BE7D9206-EA00-4B02-AF3D-0B73FB0F79E0}" dt="2023-02-15T11:59:52.486" v="12388" actId="6549"/>
          <ac:spMkLst>
            <pc:docMk/>
            <pc:sldMk cId="3577526883" sldId="319"/>
            <ac:spMk id="6" creationId="{2F17DC47-0BEE-4ED4-BA6B-A229EF47F4E7}"/>
          </ac:spMkLst>
        </pc:spChg>
        <pc:spChg chg="mod">
          <ac:chgData name="Bettina Jensen (BETJ - AH)" userId="50277c13-5c5f-4341-ae4e-1deb83643758" providerId="ADAL" clId="{BE7D9206-EA00-4B02-AF3D-0B73FB0F79E0}" dt="2023-02-15T11:34:47.446" v="10373" actId="20577"/>
          <ac:spMkLst>
            <pc:docMk/>
            <pc:sldMk cId="3577526883" sldId="319"/>
            <ac:spMk id="7" creationId="{E67834CF-0CDD-477F-8490-ED932D0F7E02}"/>
          </ac:spMkLst>
        </pc:spChg>
        <pc:spChg chg="mod">
          <ac:chgData name="Bettina Jensen (BETJ - AH)" userId="50277c13-5c5f-4341-ae4e-1deb83643758" providerId="ADAL" clId="{BE7D9206-EA00-4B02-AF3D-0B73FB0F79E0}" dt="2023-02-15T11:35:26.392" v="10433" actId="20577"/>
          <ac:spMkLst>
            <pc:docMk/>
            <pc:sldMk cId="3577526883" sldId="319"/>
            <ac:spMk id="16" creationId="{A9B4BD22-AF40-4574-BB02-C00B471C806C}"/>
          </ac:spMkLst>
        </pc:spChg>
        <pc:spChg chg="mod">
          <ac:chgData name="Bettina Jensen (BETJ - AH)" userId="50277c13-5c5f-4341-ae4e-1deb83643758" providerId="ADAL" clId="{BE7D9206-EA00-4B02-AF3D-0B73FB0F79E0}" dt="2023-02-15T11:50:33.577" v="11651" actId="20577"/>
          <ac:spMkLst>
            <pc:docMk/>
            <pc:sldMk cId="3577526883" sldId="319"/>
            <ac:spMk id="26" creationId="{2F17DC47-0BEE-4ED4-BA6B-A229EF47F4E7}"/>
          </ac:spMkLst>
        </pc:spChg>
      </pc:sldChg>
      <pc:sldChg chg="modSp mod">
        <pc:chgData name="Bettina Jensen (BETJ - AH)" userId="50277c13-5c5f-4341-ae4e-1deb83643758" providerId="ADAL" clId="{BE7D9206-EA00-4B02-AF3D-0B73FB0F79E0}" dt="2023-02-15T12:16:30.184" v="13820" actId="6549"/>
        <pc:sldMkLst>
          <pc:docMk/>
          <pc:sldMk cId="4185973739" sldId="320"/>
        </pc:sldMkLst>
        <pc:spChg chg="mod">
          <ac:chgData name="Bettina Jensen (BETJ - AH)" userId="50277c13-5c5f-4341-ae4e-1deb83643758" providerId="ADAL" clId="{BE7D9206-EA00-4B02-AF3D-0B73FB0F79E0}" dt="2023-02-15T12:00:14.116" v="12392" actId="20577"/>
          <ac:spMkLst>
            <pc:docMk/>
            <pc:sldMk cId="4185973739" sldId="320"/>
            <ac:spMk id="7" creationId="{E67834CF-0CDD-477F-8490-ED932D0F7E02}"/>
          </ac:spMkLst>
        </pc:spChg>
        <pc:spChg chg="mod">
          <ac:chgData name="Bettina Jensen (BETJ - AH)" userId="50277c13-5c5f-4341-ae4e-1deb83643758" providerId="ADAL" clId="{BE7D9206-EA00-4B02-AF3D-0B73FB0F79E0}" dt="2023-02-15T12:16:30.184" v="13820" actId="6549"/>
          <ac:spMkLst>
            <pc:docMk/>
            <pc:sldMk cId="4185973739" sldId="320"/>
            <ac:spMk id="8" creationId="{2F17DC47-0BEE-4ED4-BA6B-A229EF47F4E7}"/>
          </ac:spMkLst>
        </pc:spChg>
        <pc:spChg chg="mod">
          <ac:chgData name="Bettina Jensen (BETJ - AH)" userId="50277c13-5c5f-4341-ae4e-1deb83643758" providerId="ADAL" clId="{BE7D9206-EA00-4B02-AF3D-0B73FB0F79E0}" dt="2023-02-15T12:03:08.940" v="12549" actId="20577"/>
          <ac:spMkLst>
            <pc:docMk/>
            <pc:sldMk cId="4185973739" sldId="320"/>
            <ac:spMk id="16" creationId="{A9B4BD22-AF40-4574-BB02-C00B471C806C}"/>
          </ac:spMkLst>
        </pc:spChg>
      </pc:sldChg>
      <pc:sldChg chg="modSp mod">
        <pc:chgData name="Bettina Jensen (BETJ - AH)" userId="50277c13-5c5f-4341-ae4e-1deb83643758" providerId="ADAL" clId="{BE7D9206-EA00-4B02-AF3D-0B73FB0F79E0}" dt="2023-02-15T12:40:04.707" v="14723" actId="20577"/>
        <pc:sldMkLst>
          <pc:docMk/>
          <pc:sldMk cId="4266419309" sldId="321"/>
        </pc:sldMkLst>
        <pc:spChg chg="mod">
          <ac:chgData name="Bettina Jensen (BETJ - AH)" userId="50277c13-5c5f-4341-ae4e-1deb83643758" providerId="ADAL" clId="{BE7D9206-EA00-4B02-AF3D-0B73FB0F79E0}" dt="2023-02-15T12:16:51.360" v="13824" actId="6549"/>
          <ac:spMkLst>
            <pc:docMk/>
            <pc:sldMk cId="4266419309" sldId="321"/>
            <ac:spMk id="7" creationId="{E67834CF-0CDD-477F-8490-ED932D0F7E02}"/>
          </ac:spMkLst>
        </pc:spChg>
        <pc:spChg chg="mod">
          <ac:chgData name="Bettina Jensen (BETJ - AH)" userId="50277c13-5c5f-4341-ae4e-1deb83643758" providerId="ADAL" clId="{BE7D9206-EA00-4B02-AF3D-0B73FB0F79E0}" dt="2023-02-15T12:40:04.707" v="14723" actId="20577"/>
          <ac:spMkLst>
            <pc:docMk/>
            <pc:sldMk cId="4266419309" sldId="321"/>
            <ac:spMk id="8" creationId="{2F17DC47-0BEE-4ED4-BA6B-A229EF47F4E7}"/>
          </ac:spMkLst>
        </pc:spChg>
        <pc:spChg chg="mod">
          <ac:chgData name="Bettina Jensen (BETJ - AH)" userId="50277c13-5c5f-4341-ae4e-1deb83643758" providerId="ADAL" clId="{BE7D9206-EA00-4B02-AF3D-0B73FB0F79E0}" dt="2023-02-15T12:16:57.944" v="13830" actId="20577"/>
          <ac:spMkLst>
            <pc:docMk/>
            <pc:sldMk cId="4266419309" sldId="321"/>
            <ac:spMk id="16" creationId="{A9B4BD22-AF40-4574-BB02-C00B471C806C}"/>
          </ac:spMkLst>
        </pc:spChg>
      </pc:sldChg>
      <pc:sldChg chg="modSp mod">
        <pc:chgData name="Bettina Jensen (BETJ - AH)" userId="50277c13-5c5f-4341-ae4e-1deb83643758" providerId="ADAL" clId="{BE7D9206-EA00-4B02-AF3D-0B73FB0F79E0}" dt="2023-02-15T12:57:00.547" v="15980" actId="20577"/>
        <pc:sldMkLst>
          <pc:docMk/>
          <pc:sldMk cId="1039865116" sldId="322"/>
        </pc:sldMkLst>
        <pc:spChg chg="mod">
          <ac:chgData name="Bettina Jensen (BETJ - AH)" userId="50277c13-5c5f-4341-ae4e-1deb83643758" providerId="ADAL" clId="{BE7D9206-EA00-4B02-AF3D-0B73FB0F79E0}" dt="2023-02-15T12:46:13.740" v="15308" actId="20577"/>
          <ac:spMkLst>
            <pc:docMk/>
            <pc:sldMk cId="1039865116" sldId="322"/>
            <ac:spMk id="7" creationId="{E67834CF-0CDD-477F-8490-ED932D0F7E02}"/>
          </ac:spMkLst>
        </pc:spChg>
        <pc:spChg chg="mod">
          <ac:chgData name="Bettina Jensen (BETJ - AH)" userId="50277c13-5c5f-4341-ae4e-1deb83643758" providerId="ADAL" clId="{BE7D9206-EA00-4B02-AF3D-0B73FB0F79E0}" dt="2023-02-15T12:57:00.547" v="15980" actId="20577"/>
          <ac:spMkLst>
            <pc:docMk/>
            <pc:sldMk cId="1039865116" sldId="322"/>
            <ac:spMk id="8" creationId="{2F17DC47-0BEE-4ED4-BA6B-A229EF47F4E7}"/>
          </ac:spMkLst>
        </pc:spChg>
        <pc:spChg chg="mod">
          <ac:chgData name="Bettina Jensen (BETJ - AH)" userId="50277c13-5c5f-4341-ae4e-1deb83643758" providerId="ADAL" clId="{BE7D9206-EA00-4B02-AF3D-0B73FB0F79E0}" dt="2023-02-15T12:40:47.493" v="14773" actId="20577"/>
          <ac:spMkLst>
            <pc:docMk/>
            <pc:sldMk cId="1039865116" sldId="322"/>
            <ac:spMk id="16" creationId="{A9B4BD22-AF40-4574-BB02-C00B471C806C}"/>
          </ac:spMkLst>
        </pc:spChg>
      </pc:sldChg>
      <pc:sldChg chg="modSp mod">
        <pc:chgData name="Bettina Jensen (BETJ - AH)" userId="50277c13-5c5f-4341-ae4e-1deb83643758" providerId="ADAL" clId="{BE7D9206-EA00-4B02-AF3D-0B73FB0F79E0}" dt="2023-02-15T13:44:56.895" v="17710" actId="6549"/>
        <pc:sldMkLst>
          <pc:docMk/>
          <pc:sldMk cId="1552131041" sldId="323"/>
        </pc:sldMkLst>
        <pc:spChg chg="mod">
          <ac:chgData name="Bettina Jensen (BETJ - AH)" userId="50277c13-5c5f-4341-ae4e-1deb83643758" providerId="ADAL" clId="{BE7D9206-EA00-4B02-AF3D-0B73FB0F79E0}" dt="2023-02-15T12:57:18.818" v="16011" actId="20577"/>
          <ac:spMkLst>
            <pc:docMk/>
            <pc:sldMk cId="1552131041" sldId="323"/>
            <ac:spMk id="7" creationId="{E67834CF-0CDD-477F-8490-ED932D0F7E02}"/>
          </ac:spMkLst>
        </pc:spChg>
        <pc:spChg chg="mod">
          <ac:chgData name="Bettina Jensen (BETJ - AH)" userId="50277c13-5c5f-4341-ae4e-1deb83643758" providerId="ADAL" clId="{BE7D9206-EA00-4B02-AF3D-0B73FB0F79E0}" dt="2023-02-15T13:44:56.895" v="17710" actId="6549"/>
          <ac:spMkLst>
            <pc:docMk/>
            <pc:sldMk cId="1552131041" sldId="323"/>
            <ac:spMk id="8" creationId="{2F17DC47-0BEE-4ED4-BA6B-A229EF47F4E7}"/>
          </ac:spMkLst>
        </pc:spChg>
        <pc:spChg chg="mod">
          <ac:chgData name="Bettina Jensen (BETJ - AH)" userId="50277c13-5c5f-4341-ae4e-1deb83643758" providerId="ADAL" clId="{BE7D9206-EA00-4B02-AF3D-0B73FB0F79E0}" dt="2023-02-15T12:57:29.348" v="16033" actId="6549"/>
          <ac:spMkLst>
            <pc:docMk/>
            <pc:sldMk cId="1552131041" sldId="323"/>
            <ac:spMk id="16" creationId="{A9B4BD22-AF40-4574-BB02-C00B471C806C}"/>
          </ac:spMkLst>
        </pc:spChg>
      </pc:sldChg>
      <pc:sldChg chg="modSp mod">
        <pc:chgData name="Bettina Jensen (BETJ - AH)" userId="50277c13-5c5f-4341-ae4e-1deb83643758" providerId="ADAL" clId="{BE7D9206-EA00-4B02-AF3D-0B73FB0F79E0}" dt="2023-02-15T14:03:22.244" v="19118" actId="20577"/>
        <pc:sldMkLst>
          <pc:docMk/>
          <pc:sldMk cId="349946948" sldId="324"/>
        </pc:sldMkLst>
        <pc:spChg chg="mod">
          <ac:chgData name="Bettina Jensen (BETJ - AH)" userId="50277c13-5c5f-4341-ae4e-1deb83643758" providerId="ADAL" clId="{BE7D9206-EA00-4B02-AF3D-0B73FB0F79E0}" dt="2023-02-15T13:45:25.752" v="17747" actId="6549"/>
          <ac:spMkLst>
            <pc:docMk/>
            <pc:sldMk cId="349946948" sldId="324"/>
            <ac:spMk id="7" creationId="{E67834CF-0CDD-477F-8490-ED932D0F7E02}"/>
          </ac:spMkLst>
        </pc:spChg>
        <pc:spChg chg="mod">
          <ac:chgData name="Bettina Jensen (BETJ - AH)" userId="50277c13-5c5f-4341-ae4e-1deb83643758" providerId="ADAL" clId="{BE7D9206-EA00-4B02-AF3D-0B73FB0F79E0}" dt="2023-02-15T14:03:22.244" v="19118" actId="20577"/>
          <ac:spMkLst>
            <pc:docMk/>
            <pc:sldMk cId="349946948" sldId="324"/>
            <ac:spMk id="8" creationId="{2F17DC47-0BEE-4ED4-BA6B-A229EF47F4E7}"/>
          </ac:spMkLst>
        </pc:spChg>
        <pc:spChg chg="mod">
          <ac:chgData name="Bettina Jensen (BETJ - AH)" userId="50277c13-5c5f-4341-ae4e-1deb83643758" providerId="ADAL" clId="{BE7D9206-EA00-4B02-AF3D-0B73FB0F79E0}" dt="2023-02-15T13:45:35.849" v="17769" actId="20577"/>
          <ac:spMkLst>
            <pc:docMk/>
            <pc:sldMk cId="349946948" sldId="324"/>
            <ac:spMk id="16" creationId="{A9B4BD22-AF40-4574-BB02-C00B471C806C}"/>
          </ac:spMkLst>
        </pc:spChg>
      </pc:sldChg>
      <pc:sldChg chg="modSp mod">
        <pc:chgData name="Bettina Jensen (BETJ - AH)" userId="50277c13-5c5f-4341-ae4e-1deb83643758" providerId="ADAL" clId="{BE7D9206-EA00-4B02-AF3D-0B73FB0F79E0}" dt="2023-02-15T14:15:21.209" v="19901" actId="6549"/>
        <pc:sldMkLst>
          <pc:docMk/>
          <pc:sldMk cId="1311110162" sldId="325"/>
        </pc:sldMkLst>
        <pc:spChg chg="mod">
          <ac:chgData name="Bettina Jensen (BETJ - AH)" userId="50277c13-5c5f-4341-ae4e-1deb83643758" providerId="ADAL" clId="{BE7D9206-EA00-4B02-AF3D-0B73FB0F79E0}" dt="2023-02-15T14:03:49.880" v="19149" actId="20577"/>
          <ac:spMkLst>
            <pc:docMk/>
            <pc:sldMk cId="1311110162" sldId="325"/>
            <ac:spMk id="7" creationId="{E67834CF-0CDD-477F-8490-ED932D0F7E02}"/>
          </ac:spMkLst>
        </pc:spChg>
        <pc:spChg chg="mod">
          <ac:chgData name="Bettina Jensen (BETJ - AH)" userId="50277c13-5c5f-4341-ae4e-1deb83643758" providerId="ADAL" clId="{BE7D9206-EA00-4B02-AF3D-0B73FB0F79E0}" dt="2023-02-15T14:15:21.209" v="19901" actId="6549"/>
          <ac:spMkLst>
            <pc:docMk/>
            <pc:sldMk cId="1311110162" sldId="325"/>
            <ac:spMk id="8" creationId="{2F17DC47-0BEE-4ED4-BA6B-A229EF47F4E7}"/>
          </ac:spMkLst>
        </pc:spChg>
        <pc:spChg chg="mod">
          <ac:chgData name="Bettina Jensen (BETJ - AH)" userId="50277c13-5c5f-4341-ae4e-1deb83643758" providerId="ADAL" clId="{BE7D9206-EA00-4B02-AF3D-0B73FB0F79E0}" dt="2023-02-15T14:06:51.506" v="19230" actId="20577"/>
          <ac:spMkLst>
            <pc:docMk/>
            <pc:sldMk cId="1311110162" sldId="325"/>
            <ac:spMk id="16" creationId="{A9B4BD22-AF40-4574-BB02-C00B471C806C}"/>
          </ac:spMkLst>
        </pc:spChg>
      </pc:sldChg>
      <pc:sldChg chg="modSp mod">
        <pc:chgData name="Bettina Jensen (BETJ - AH)" userId="50277c13-5c5f-4341-ae4e-1deb83643758" providerId="ADAL" clId="{BE7D9206-EA00-4B02-AF3D-0B73FB0F79E0}" dt="2023-02-15T14:23:44.985" v="21171" actId="6549"/>
        <pc:sldMkLst>
          <pc:docMk/>
          <pc:sldMk cId="3205379480" sldId="326"/>
        </pc:sldMkLst>
        <pc:spChg chg="mod">
          <ac:chgData name="Bettina Jensen (BETJ - AH)" userId="50277c13-5c5f-4341-ae4e-1deb83643758" providerId="ADAL" clId="{BE7D9206-EA00-4B02-AF3D-0B73FB0F79E0}" dt="2023-02-15T14:15:49.226" v="19940" actId="6549"/>
          <ac:spMkLst>
            <pc:docMk/>
            <pc:sldMk cId="3205379480" sldId="326"/>
            <ac:spMk id="7" creationId="{E67834CF-0CDD-477F-8490-ED932D0F7E02}"/>
          </ac:spMkLst>
        </pc:spChg>
        <pc:spChg chg="mod">
          <ac:chgData name="Bettina Jensen (BETJ - AH)" userId="50277c13-5c5f-4341-ae4e-1deb83643758" providerId="ADAL" clId="{BE7D9206-EA00-4B02-AF3D-0B73FB0F79E0}" dt="2023-02-15T14:23:44.985" v="21171" actId="6549"/>
          <ac:spMkLst>
            <pc:docMk/>
            <pc:sldMk cId="3205379480" sldId="326"/>
            <ac:spMk id="8" creationId="{2F17DC47-0BEE-4ED4-BA6B-A229EF47F4E7}"/>
          </ac:spMkLst>
        </pc:spChg>
        <pc:spChg chg="mod">
          <ac:chgData name="Bettina Jensen (BETJ - AH)" userId="50277c13-5c5f-4341-ae4e-1deb83643758" providerId="ADAL" clId="{BE7D9206-EA00-4B02-AF3D-0B73FB0F79E0}" dt="2023-02-15T14:15:56.283" v="19963" actId="20577"/>
          <ac:spMkLst>
            <pc:docMk/>
            <pc:sldMk cId="3205379480" sldId="326"/>
            <ac:spMk id="16" creationId="{A9B4BD22-AF40-4574-BB02-C00B471C806C}"/>
          </ac:spMkLst>
        </pc:spChg>
      </pc:sldChg>
      <pc:sldChg chg="modSp mod">
        <pc:chgData name="Bettina Jensen (BETJ - AH)" userId="50277c13-5c5f-4341-ae4e-1deb83643758" providerId="ADAL" clId="{BE7D9206-EA00-4B02-AF3D-0B73FB0F79E0}" dt="2023-02-15T14:34:25.464" v="22550" actId="6549"/>
        <pc:sldMkLst>
          <pc:docMk/>
          <pc:sldMk cId="3188717491" sldId="327"/>
        </pc:sldMkLst>
        <pc:spChg chg="mod">
          <ac:chgData name="Bettina Jensen (BETJ - AH)" userId="50277c13-5c5f-4341-ae4e-1deb83643758" providerId="ADAL" clId="{BE7D9206-EA00-4B02-AF3D-0B73FB0F79E0}" dt="2023-02-15T14:23:58.073" v="21204" actId="6549"/>
          <ac:spMkLst>
            <pc:docMk/>
            <pc:sldMk cId="3188717491" sldId="327"/>
            <ac:spMk id="7" creationId="{E67834CF-0CDD-477F-8490-ED932D0F7E02}"/>
          </ac:spMkLst>
        </pc:spChg>
        <pc:spChg chg="mod">
          <ac:chgData name="Bettina Jensen (BETJ - AH)" userId="50277c13-5c5f-4341-ae4e-1deb83643758" providerId="ADAL" clId="{BE7D9206-EA00-4B02-AF3D-0B73FB0F79E0}" dt="2023-02-15T14:34:25.464" v="22550" actId="6549"/>
          <ac:spMkLst>
            <pc:docMk/>
            <pc:sldMk cId="3188717491" sldId="327"/>
            <ac:spMk id="8" creationId="{2F17DC47-0BEE-4ED4-BA6B-A229EF47F4E7}"/>
          </ac:spMkLst>
        </pc:spChg>
        <pc:spChg chg="mod">
          <ac:chgData name="Bettina Jensen (BETJ - AH)" userId="50277c13-5c5f-4341-ae4e-1deb83643758" providerId="ADAL" clId="{BE7D9206-EA00-4B02-AF3D-0B73FB0F79E0}" dt="2023-02-15T14:24:11.898" v="21248" actId="20577"/>
          <ac:spMkLst>
            <pc:docMk/>
            <pc:sldMk cId="3188717491" sldId="327"/>
            <ac:spMk id="16" creationId="{A9B4BD22-AF40-4574-BB02-C00B471C806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397D53-4A8A-494B-BAB4-1DCCE438D291}" type="datetimeFigureOut">
              <a:rPr lang="es-ES" smtClean="0"/>
              <a:pPr/>
              <a:t>17/02/2023</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E41577-C281-4386-895D-15B7A289BE96}" type="slidenum">
              <a:rPr lang="es-ES" smtClean="0"/>
              <a:pPr/>
              <a:t>‹nr.›</a:t>
            </a:fld>
            <a:endParaRPr lang="es-ES"/>
          </a:p>
        </p:txBody>
      </p:sp>
    </p:spTree>
    <p:extLst>
      <p:ext uri="{BB962C8B-B14F-4D97-AF65-F5344CB8AC3E}">
        <p14:creationId xmlns:p14="http://schemas.microsoft.com/office/powerpoint/2010/main" val="1798647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1417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063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2297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911159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591557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1000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4628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6" name="Marcador de número de diapositiva 5">
            <a:extLst>
              <a:ext uri="{FF2B5EF4-FFF2-40B4-BE49-F238E27FC236}">
                <a16:creationId xmlns:a16="http://schemas.microsoft.com/office/drawing/2014/main" id="{FF904BC5-3785-99F0-4C3E-372CCA0ADACA}"/>
              </a:ext>
            </a:extLst>
          </p:cNvPr>
          <p:cNvSpPr>
            <a:spLocks noGrp="1"/>
          </p:cNvSpPr>
          <p:nvPr>
            <p:ph type="sldNum" sz="quarter" idx="12"/>
          </p:nvPr>
        </p:nvSpPr>
        <p:spPr>
          <a:xfrm>
            <a:off x="8610600" y="6356350"/>
            <a:ext cx="2743200" cy="365125"/>
          </a:xfrm>
          <a:prstGeom prst="rect">
            <a:avLst/>
          </a:prstGeom>
        </p:spPr>
        <p:txBody>
          <a:bodyPr/>
          <a:lstStyle/>
          <a:p>
            <a:fld id="{C0B24B87-E8BE-4934-B11D-A8C6E2CFA065}" type="slidenum">
              <a:rPr lang="es-ES" smtClean="0"/>
              <a:pPr/>
              <a:t>‹nr.›</a:t>
            </a:fld>
            <a:endParaRPr lang="es-ES"/>
          </a:p>
        </p:txBody>
      </p:sp>
    </p:spTree>
    <p:extLst>
      <p:ext uri="{BB962C8B-B14F-4D97-AF65-F5344CB8AC3E}">
        <p14:creationId xmlns:p14="http://schemas.microsoft.com/office/powerpoint/2010/main" val="555009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7067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5146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2013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theme" Target="../theme/theme10.xml"/><Relationship Id="rId1" Type="http://schemas.openxmlformats.org/officeDocument/2006/relationships/slideLayout" Target="../slideLayouts/slideLayout10.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theme" Target="../theme/theme11.xml"/><Relationship Id="rId1" Type="http://schemas.openxmlformats.org/officeDocument/2006/relationships/slideLayout" Target="../slideLayouts/slideLayout1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0.png"/><Relationship Id="rId7"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theme" Target="../theme/theme5.xml"/><Relationship Id="rId1" Type="http://schemas.openxmlformats.org/officeDocument/2006/relationships/slideLayout" Target="../slideLayouts/slideLayout5.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theme" Target="../theme/theme6.xml"/><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theme" Target="../theme/theme7.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theme" Target="../theme/theme8.xml"/><Relationship Id="rId1" Type="http://schemas.openxmlformats.org/officeDocument/2006/relationships/slideLayout" Target="../slideLayouts/slideLayout8.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theme" Target="../theme/theme9.xml"/><Relationship Id="rId1" Type="http://schemas.openxmlformats.org/officeDocument/2006/relationships/slideLayout" Target="../slideLayouts/slideLayout9.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DBD3A23B-EB75-355C-3D2A-573A6000CE6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11084" y="1690210"/>
            <a:ext cx="3913115" cy="2608743"/>
          </a:xfrm>
          <a:prstGeom prst="rect">
            <a:avLst/>
          </a:prstGeom>
        </p:spPr>
      </p:pic>
      <p:grpSp>
        <p:nvGrpSpPr>
          <p:cNvPr id="27" name="Gruppo 26">
            <a:extLst>
              <a:ext uri="{FF2B5EF4-FFF2-40B4-BE49-F238E27FC236}">
                <a16:creationId xmlns:a16="http://schemas.microsoft.com/office/drawing/2014/main" id="{137C2F75-71AB-42A9-9775-C733567CB7E6}"/>
              </a:ext>
            </a:extLst>
          </p:cNvPr>
          <p:cNvGrpSpPr/>
          <p:nvPr userDrawn="1"/>
        </p:nvGrpSpPr>
        <p:grpSpPr>
          <a:xfrm>
            <a:off x="607443" y="5784622"/>
            <a:ext cx="10977114" cy="874724"/>
            <a:chOff x="607443" y="5723662"/>
            <a:chExt cx="10977114" cy="874724"/>
          </a:xfrm>
        </p:grpSpPr>
        <p:pic>
          <p:nvPicPr>
            <p:cNvPr id="28" name="Imagen 7">
              <a:extLst>
                <a:ext uri="{FF2B5EF4-FFF2-40B4-BE49-F238E27FC236}">
                  <a16:creationId xmlns:a16="http://schemas.microsoft.com/office/drawing/2014/main" id="{FF897D87-92A4-4E27-B64D-E0AD6A548EAE}"/>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633578" y="6139462"/>
              <a:ext cx="2187488" cy="458924"/>
            </a:xfrm>
            <a:prstGeom prst="rect">
              <a:avLst/>
            </a:prstGeom>
          </p:spPr>
        </p:pic>
        <p:sp>
          <p:nvSpPr>
            <p:cNvPr id="29" name="CuadroTexto 51">
              <a:extLst>
                <a:ext uri="{FF2B5EF4-FFF2-40B4-BE49-F238E27FC236}">
                  <a16:creationId xmlns:a16="http://schemas.microsoft.com/office/drawing/2014/main" id="{001CEFBF-F1A1-484F-AF31-A08E7D54B4A8}"/>
                </a:ext>
              </a:extLst>
            </p:cNvPr>
            <p:cNvSpPr txBox="1"/>
            <p:nvPr userDrawn="1"/>
          </p:nvSpPr>
          <p:spPr>
            <a:xfrm>
              <a:off x="3507539" y="6150892"/>
              <a:ext cx="8077018" cy="417935"/>
            </a:xfrm>
            <a:prstGeom prst="rect">
              <a:avLst/>
            </a:prstGeom>
            <a:noFill/>
          </p:spPr>
          <p:txBody>
            <a:bodyPr wrap="square">
              <a:spAutoFit/>
            </a:bodyPr>
            <a:lstStyle/>
            <a:p>
              <a:pPr marL="0" algn="just">
                <a:lnSpc>
                  <a:spcPts val="1300"/>
                </a:lnSpc>
              </a:pPr>
              <a:r>
                <a:rPr lang="en-US" sz="1000" spc="0" dirty="0">
                  <a:latin typeface="+mn-lt"/>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p>
          </p:txBody>
        </p:sp>
        <p:sp>
          <p:nvSpPr>
            <p:cNvPr id="30" name="object 12">
              <a:extLst>
                <a:ext uri="{FF2B5EF4-FFF2-40B4-BE49-F238E27FC236}">
                  <a16:creationId xmlns:a16="http://schemas.microsoft.com/office/drawing/2014/main" id="{D104A72A-ED41-409D-A168-227DA93B5490}"/>
                </a:ext>
              </a:extLst>
            </p:cNvPr>
            <p:cNvSpPr/>
            <p:nvPr userDrawn="1"/>
          </p:nvSpPr>
          <p:spPr>
            <a:xfrm flipV="1">
              <a:off x="3507539" y="5723662"/>
              <a:ext cx="8077018" cy="152397"/>
            </a:xfrm>
            <a:custGeom>
              <a:avLst/>
              <a:gdLst/>
              <a:ahLst/>
              <a:cxnLst/>
              <a:rect l="l" t="t" r="r" b="b"/>
              <a:pathLst>
                <a:path w="13021310">
                  <a:moveTo>
                    <a:pt x="0" y="0"/>
                  </a:moveTo>
                  <a:lnTo>
                    <a:pt x="13020820" y="0"/>
                  </a:lnTo>
                </a:path>
              </a:pathLst>
            </a:custGeom>
            <a:ln w="38099">
              <a:solidFill>
                <a:srgbClr val="000000"/>
              </a:solidFill>
            </a:ln>
          </p:spPr>
          <p:txBody>
            <a:bodyPr wrap="square" lIns="0" tIns="0" rIns="0" bIns="0" rtlCol="0"/>
            <a:lstStyle/>
            <a:p>
              <a:endParaRPr/>
            </a:p>
          </p:txBody>
        </p:sp>
        <p:pic>
          <p:nvPicPr>
            <p:cNvPr id="31" name="object 13">
              <a:extLst>
                <a:ext uri="{FF2B5EF4-FFF2-40B4-BE49-F238E27FC236}">
                  <a16:creationId xmlns:a16="http://schemas.microsoft.com/office/drawing/2014/main" id="{151278A2-4869-451E-8031-FE4EAE30446A}"/>
                </a:ext>
              </a:extLst>
            </p:cNvPr>
            <p:cNvPicPr/>
            <p:nvPr userDrawn="1"/>
          </p:nvPicPr>
          <p:blipFill>
            <a:blip r:embed="rId5" cstate="print"/>
            <a:stretch>
              <a:fillRect/>
            </a:stretch>
          </p:blipFill>
          <p:spPr>
            <a:xfrm>
              <a:off x="607443" y="5799864"/>
              <a:ext cx="152399" cy="152400"/>
            </a:xfrm>
            <a:prstGeom prst="rect">
              <a:avLst/>
            </a:prstGeom>
          </p:spPr>
        </p:pic>
        <p:pic>
          <p:nvPicPr>
            <p:cNvPr id="32" name="object 14">
              <a:extLst>
                <a:ext uri="{FF2B5EF4-FFF2-40B4-BE49-F238E27FC236}">
                  <a16:creationId xmlns:a16="http://schemas.microsoft.com/office/drawing/2014/main" id="{6505B6A2-FA9C-43AA-AC19-3E0C1D0C75DC}"/>
                </a:ext>
              </a:extLst>
            </p:cNvPr>
            <p:cNvPicPr/>
            <p:nvPr userDrawn="1"/>
          </p:nvPicPr>
          <p:blipFill>
            <a:blip r:embed="rId6" cstate="print"/>
            <a:stretch>
              <a:fillRect/>
            </a:stretch>
          </p:blipFill>
          <p:spPr>
            <a:xfrm>
              <a:off x="966872" y="5799864"/>
              <a:ext cx="152399" cy="152400"/>
            </a:xfrm>
            <a:prstGeom prst="rect">
              <a:avLst/>
            </a:prstGeom>
          </p:spPr>
        </p:pic>
        <p:pic>
          <p:nvPicPr>
            <p:cNvPr id="33" name="object 15">
              <a:extLst>
                <a:ext uri="{FF2B5EF4-FFF2-40B4-BE49-F238E27FC236}">
                  <a16:creationId xmlns:a16="http://schemas.microsoft.com/office/drawing/2014/main" id="{384A9780-663D-4F1B-B81E-A4161A7B7E31}"/>
                </a:ext>
              </a:extLst>
            </p:cNvPr>
            <p:cNvPicPr/>
            <p:nvPr userDrawn="1"/>
          </p:nvPicPr>
          <p:blipFill>
            <a:blip r:embed="rId7" cstate="print"/>
            <a:stretch>
              <a:fillRect/>
            </a:stretch>
          </p:blipFill>
          <p:spPr>
            <a:xfrm>
              <a:off x="1320678" y="5799864"/>
              <a:ext cx="152399" cy="152400"/>
            </a:xfrm>
            <a:prstGeom prst="rect">
              <a:avLst/>
            </a:prstGeom>
          </p:spPr>
        </p:pic>
        <p:pic>
          <p:nvPicPr>
            <p:cNvPr id="34" name="object 16">
              <a:extLst>
                <a:ext uri="{FF2B5EF4-FFF2-40B4-BE49-F238E27FC236}">
                  <a16:creationId xmlns:a16="http://schemas.microsoft.com/office/drawing/2014/main" id="{85A1F843-18A1-4AC7-9DB0-57753147A430}"/>
                </a:ext>
              </a:extLst>
            </p:cNvPr>
            <p:cNvPicPr/>
            <p:nvPr userDrawn="1"/>
          </p:nvPicPr>
          <p:blipFill>
            <a:blip r:embed="rId8" cstate="print"/>
            <a:stretch>
              <a:fillRect/>
            </a:stretch>
          </p:blipFill>
          <p:spPr>
            <a:xfrm>
              <a:off x="1680911" y="5799864"/>
              <a:ext cx="152399" cy="152400"/>
            </a:xfrm>
            <a:prstGeom prst="rect">
              <a:avLst/>
            </a:prstGeom>
          </p:spPr>
        </p:pic>
        <p:pic>
          <p:nvPicPr>
            <p:cNvPr id="35" name="object 17">
              <a:extLst>
                <a:ext uri="{FF2B5EF4-FFF2-40B4-BE49-F238E27FC236}">
                  <a16:creationId xmlns:a16="http://schemas.microsoft.com/office/drawing/2014/main" id="{EDBB0539-EE38-4AB0-A831-21B61EE3B616}"/>
                </a:ext>
              </a:extLst>
            </p:cNvPr>
            <p:cNvPicPr/>
            <p:nvPr userDrawn="1"/>
          </p:nvPicPr>
          <p:blipFill>
            <a:blip r:embed="rId9" cstate="print"/>
            <a:stretch>
              <a:fillRect/>
            </a:stretch>
          </p:blipFill>
          <p:spPr>
            <a:xfrm>
              <a:off x="2040340" y="5799864"/>
              <a:ext cx="152399" cy="152400"/>
            </a:xfrm>
            <a:prstGeom prst="rect">
              <a:avLst/>
            </a:prstGeom>
          </p:spPr>
        </p:pic>
        <p:pic>
          <p:nvPicPr>
            <p:cNvPr id="36" name="object 18">
              <a:extLst>
                <a:ext uri="{FF2B5EF4-FFF2-40B4-BE49-F238E27FC236}">
                  <a16:creationId xmlns:a16="http://schemas.microsoft.com/office/drawing/2014/main" id="{E3A48300-18F6-4042-85B5-F9C0FAC899A6}"/>
                </a:ext>
              </a:extLst>
            </p:cNvPr>
            <p:cNvPicPr/>
            <p:nvPr userDrawn="1"/>
          </p:nvPicPr>
          <p:blipFill>
            <a:blip r:embed="rId10" cstate="print"/>
            <a:stretch>
              <a:fillRect/>
            </a:stretch>
          </p:blipFill>
          <p:spPr>
            <a:xfrm>
              <a:off x="2394146" y="5799864"/>
              <a:ext cx="152399" cy="152400"/>
            </a:xfrm>
            <a:prstGeom prst="rect">
              <a:avLst/>
            </a:prstGeom>
          </p:spPr>
        </p:pic>
        <p:pic>
          <p:nvPicPr>
            <p:cNvPr id="37" name="object 19">
              <a:extLst>
                <a:ext uri="{FF2B5EF4-FFF2-40B4-BE49-F238E27FC236}">
                  <a16:creationId xmlns:a16="http://schemas.microsoft.com/office/drawing/2014/main" id="{288F4629-D8E2-45F2-BDC0-D2E5A5D186C9}"/>
                </a:ext>
              </a:extLst>
            </p:cNvPr>
            <p:cNvPicPr/>
            <p:nvPr userDrawn="1"/>
          </p:nvPicPr>
          <p:blipFill>
            <a:blip r:embed="rId6" cstate="print"/>
            <a:stretch>
              <a:fillRect/>
            </a:stretch>
          </p:blipFill>
          <p:spPr>
            <a:xfrm>
              <a:off x="3108185" y="5799864"/>
              <a:ext cx="152399" cy="152400"/>
            </a:xfrm>
            <a:prstGeom prst="rect">
              <a:avLst/>
            </a:prstGeom>
          </p:spPr>
        </p:pic>
        <p:pic>
          <p:nvPicPr>
            <p:cNvPr id="38" name="object 20">
              <a:extLst>
                <a:ext uri="{FF2B5EF4-FFF2-40B4-BE49-F238E27FC236}">
                  <a16:creationId xmlns:a16="http://schemas.microsoft.com/office/drawing/2014/main" id="{110D80BC-C46D-4F4F-A2B7-85282E506BA4}"/>
                </a:ext>
              </a:extLst>
            </p:cNvPr>
            <p:cNvPicPr/>
            <p:nvPr userDrawn="1"/>
          </p:nvPicPr>
          <p:blipFill>
            <a:blip r:embed="rId11" cstate="print"/>
            <a:stretch>
              <a:fillRect/>
            </a:stretch>
          </p:blipFill>
          <p:spPr>
            <a:xfrm>
              <a:off x="2754380" y="5799864"/>
              <a:ext cx="152399" cy="152400"/>
            </a:xfrm>
            <a:prstGeom prst="rect">
              <a:avLst/>
            </a:prstGeom>
          </p:spPr>
        </p:pic>
      </p:grpSp>
      <p:sp>
        <p:nvSpPr>
          <p:cNvPr id="16" name="Rectángulo 16">
            <a:extLst>
              <a:ext uri="{FF2B5EF4-FFF2-40B4-BE49-F238E27FC236}">
                <a16:creationId xmlns:a16="http://schemas.microsoft.com/office/drawing/2014/main" id="{6C22A4A0-2128-487B-AE6F-49AE9BB609B0}"/>
              </a:ext>
            </a:extLst>
          </p:cNvPr>
          <p:cNvSpPr/>
          <p:nvPr userDrawn="1"/>
        </p:nvSpPr>
        <p:spPr>
          <a:xfrm>
            <a:off x="0" y="0"/>
            <a:ext cx="12192000" cy="403986"/>
          </a:xfrm>
          <a:custGeom>
            <a:avLst/>
            <a:gdLst>
              <a:gd name="connsiteX0" fmla="*/ 0 w 12192000"/>
              <a:gd name="connsiteY0" fmla="*/ 0 h 151002"/>
              <a:gd name="connsiteX1" fmla="*/ 12192000 w 12192000"/>
              <a:gd name="connsiteY1" fmla="*/ 0 h 151002"/>
              <a:gd name="connsiteX2" fmla="*/ 12192000 w 12192000"/>
              <a:gd name="connsiteY2" fmla="*/ 151002 h 151002"/>
              <a:gd name="connsiteX3" fmla="*/ 0 w 12192000"/>
              <a:gd name="connsiteY3" fmla="*/ 151002 h 151002"/>
              <a:gd name="connsiteX4" fmla="*/ 0 w 12192000"/>
              <a:gd name="connsiteY4" fmla="*/ 0 h 151002"/>
              <a:gd name="connsiteX0" fmla="*/ 0 w 12228576"/>
              <a:gd name="connsiteY0" fmla="*/ 0 h 297306"/>
              <a:gd name="connsiteX1" fmla="*/ 12192000 w 12228576"/>
              <a:gd name="connsiteY1" fmla="*/ 0 h 297306"/>
              <a:gd name="connsiteX2" fmla="*/ 12228576 w 12228576"/>
              <a:gd name="connsiteY2" fmla="*/ 297306 h 297306"/>
              <a:gd name="connsiteX3" fmla="*/ 0 w 12228576"/>
              <a:gd name="connsiteY3" fmla="*/ 151002 h 297306"/>
              <a:gd name="connsiteX4" fmla="*/ 0 w 12228576"/>
              <a:gd name="connsiteY4" fmla="*/ 0 h 297306"/>
              <a:gd name="connsiteX0" fmla="*/ 0 w 12192000"/>
              <a:gd name="connsiteY0" fmla="*/ 0 h 403986"/>
              <a:gd name="connsiteX1" fmla="*/ 12192000 w 12192000"/>
              <a:gd name="connsiteY1" fmla="*/ 0 h 403986"/>
              <a:gd name="connsiteX2" fmla="*/ 12190476 w 12192000"/>
              <a:gd name="connsiteY2" fmla="*/ 403986 h 403986"/>
              <a:gd name="connsiteX3" fmla="*/ 0 w 12192000"/>
              <a:gd name="connsiteY3" fmla="*/ 151002 h 403986"/>
              <a:gd name="connsiteX4" fmla="*/ 0 w 12192000"/>
              <a:gd name="connsiteY4" fmla="*/ 0 h 403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03986">
                <a:moveTo>
                  <a:pt x="0" y="0"/>
                </a:moveTo>
                <a:lnTo>
                  <a:pt x="12192000" y="0"/>
                </a:lnTo>
                <a:lnTo>
                  <a:pt x="12190476" y="403986"/>
                </a:lnTo>
                <a:lnTo>
                  <a:pt x="0" y="151002"/>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856113340"/>
      </p:ext>
    </p:extLst>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931547DC-34D7-3CBE-8868-CB53E391EF90}"/>
              </a:ext>
            </a:extLst>
          </p:cNvPr>
          <p:cNvSpPr/>
          <p:nvPr userDrawn="1"/>
        </p:nvSpPr>
        <p:spPr>
          <a:xfrm>
            <a:off x="0" y="0"/>
            <a:ext cx="12192000" cy="403986"/>
          </a:xfrm>
          <a:custGeom>
            <a:avLst/>
            <a:gdLst>
              <a:gd name="connsiteX0" fmla="*/ 0 w 12192000"/>
              <a:gd name="connsiteY0" fmla="*/ 0 h 151002"/>
              <a:gd name="connsiteX1" fmla="*/ 12192000 w 12192000"/>
              <a:gd name="connsiteY1" fmla="*/ 0 h 151002"/>
              <a:gd name="connsiteX2" fmla="*/ 12192000 w 12192000"/>
              <a:gd name="connsiteY2" fmla="*/ 151002 h 151002"/>
              <a:gd name="connsiteX3" fmla="*/ 0 w 12192000"/>
              <a:gd name="connsiteY3" fmla="*/ 151002 h 151002"/>
              <a:gd name="connsiteX4" fmla="*/ 0 w 12192000"/>
              <a:gd name="connsiteY4" fmla="*/ 0 h 151002"/>
              <a:gd name="connsiteX0" fmla="*/ 0 w 12228576"/>
              <a:gd name="connsiteY0" fmla="*/ 0 h 297306"/>
              <a:gd name="connsiteX1" fmla="*/ 12192000 w 12228576"/>
              <a:gd name="connsiteY1" fmla="*/ 0 h 297306"/>
              <a:gd name="connsiteX2" fmla="*/ 12228576 w 12228576"/>
              <a:gd name="connsiteY2" fmla="*/ 297306 h 297306"/>
              <a:gd name="connsiteX3" fmla="*/ 0 w 12228576"/>
              <a:gd name="connsiteY3" fmla="*/ 151002 h 297306"/>
              <a:gd name="connsiteX4" fmla="*/ 0 w 12228576"/>
              <a:gd name="connsiteY4" fmla="*/ 0 h 297306"/>
              <a:gd name="connsiteX0" fmla="*/ 0 w 12192000"/>
              <a:gd name="connsiteY0" fmla="*/ 0 h 403986"/>
              <a:gd name="connsiteX1" fmla="*/ 12192000 w 12192000"/>
              <a:gd name="connsiteY1" fmla="*/ 0 h 403986"/>
              <a:gd name="connsiteX2" fmla="*/ 12190476 w 12192000"/>
              <a:gd name="connsiteY2" fmla="*/ 403986 h 403986"/>
              <a:gd name="connsiteX3" fmla="*/ 0 w 12192000"/>
              <a:gd name="connsiteY3" fmla="*/ 151002 h 403986"/>
              <a:gd name="connsiteX4" fmla="*/ 0 w 12192000"/>
              <a:gd name="connsiteY4" fmla="*/ 0 h 403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03986">
                <a:moveTo>
                  <a:pt x="0" y="0"/>
                </a:moveTo>
                <a:lnTo>
                  <a:pt x="12192000" y="0"/>
                </a:lnTo>
                <a:lnTo>
                  <a:pt x="12190476" y="403986"/>
                </a:lnTo>
                <a:lnTo>
                  <a:pt x="0" y="151002"/>
                </a:lnTo>
                <a:lnTo>
                  <a:pt x="0" y="0"/>
                </a:lnTo>
                <a:close/>
              </a:path>
            </a:pathLst>
          </a:custGeom>
          <a:solidFill>
            <a:srgbClr val="ED38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6" name="Gruppo 15">
            <a:extLst>
              <a:ext uri="{FF2B5EF4-FFF2-40B4-BE49-F238E27FC236}">
                <a16:creationId xmlns:a16="http://schemas.microsoft.com/office/drawing/2014/main" id="{4DE796FA-BC0F-4F02-9B76-DCFBE04C4F2B}"/>
              </a:ext>
            </a:extLst>
          </p:cNvPr>
          <p:cNvGrpSpPr/>
          <p:nvPr userDrawn="1"/>
        </p:nvGrpSpPr>
        <p:grpSpPr>
          <a:xfrm>
            <a:off x="607443" y="5784622"/>
            <a:ext cx="10977114" cy="874724"/>
            <a:chOff x="607443" y="5723662"/>
            <a:chExt cx="10977114" cy="874724"/>
          </a:xfrm>
        </p:grpSpPr>
        <p:pic>
          <p:nvPicPr>
            <p:cNvPr id="18" name="Imagen 7">
              <a:extLst>
                <a:ext uri="{FF2B5EF4-FFF2-40B4-BE49-F238E27FC236}">
                  <a16:creationId xmlns:a16="http://schemas.microsoft.com/office/drawing/2014/main" id="{E36AD618-81CC-4B24-9BF1-964D4461942B}"/>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33578" y="6139462"/>
              <a:ext cx="2187488" cy="458924"/>
            </a:xfrm>
            <a:prstGeom prst="rect">
              <a:avLst/>
            </a:prstGeom>
          </p:spPr>
        </p:pic>
        <p:sp>
          <p:nvSpPr>
            <p:cNvPr id="19" name="CuadroTexto 51">
              <a:extLst>
                <a:ext uri="{FF2B5EF4-FFF2-40B4-BE49-F238E27FC236}">
                  <a16:creationId xmlns:a16="http://schemas.microsoft.com/office/drawing/2014/main" id="{1A60B7BF-557D-4184-8BFB-A32CF1323BE9}"/>
                </a:ext>
              </a:extLst>
            </p:cNvPr>
            <p:cNvSpPr txBox="1"/>
            <p:nvPr userDrawn="1"/>
          </p:nvSpPr>
          <p:spPr>
            <a:xfrm>
              <a:off x="3507539" y="6150892"/>
              <a:ext cx="8077018" cy="417935"/>
            </a:xfrm>
            <a:prstGeom prst="rect">
              <a:avLst/>
            </a:prstGeom>
            <a:noFill/>
          </p:spPr>
          <p:txBody>
            <a:bodyPr wrap="square">
              <a:spAutoFit/>
            </a:bodyPr>
            <a:lstStyle/>
            <a:p>
              <a:pPr marL="0" algn="just">
                <a:lnSpc>
                  <a:spcPts val="1300"/>
                </a:lnSpc>
              </a:pPr>
              <a:r>
                <a:rPr lang="en-US" sz="1000" spc="0" dirty="0">
                  <a:latin typeface="+mn-lt"/>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p>
          </p:txBody>
        </p:sp>
        <p:sp>
          <p:nvSpPr>
            <p:cNvPr id="20" name="object 12">
              <a:extLst>
                <a:ext uri="{FF2B5EF4-FFF2-40B4-BE49-F238E27FC236}">
                  <a16:creationId xmlns:a16="http://schemas.microsoft.com/office/drawing/2014/main" id="{6309FB66-EE48-4BEC-B716-3066D4EE870C}"/>
                </a:ext>
              </a:extLst>
            </p:cNvPr>
            <p:cNvSpPr/>
            <p:nvPr userDrawn="1"/>
          </p:nvSpPr>
          <p:spPr>
            <a:xfrm flipV="1">
              <a:off x="3507539" y="5723662"/>
              <a:ext cx="8077018" cy="152397"/>
            </a:xfrm>
            <a:custGeom>
              <a:avLst/>
              <a:gdLst/>
              <a:ahLst/>
              <a:cxnLst/>
              <a:rect l="l" t="t" r="r" b="b"/>
              <a:pathLst>
                <a:path w="13021310">
                  <a:moveTo>
                    <a:pt x="0" y="0"/>
                  </a:moveTo>
                  <a:lnTo>
                    <a:pt x="13020820" y="0"/>
                  </a:lnTo>
                </a:path>
              </a:pathLst>
            </a:custGeom>
            <a:ln w="38099">
              <a:solidFill>
                <a:srgbClr val="000000"/>
              </a:solidFill>
            </a:ln>
          </p:spPr>
          <p:txBody>
            <a:bodyPr wrap="square" lIns="0" tIns="0" rIns="0" bIns="0" rtlCol="0"/>
            <a:lstStyle/>
            <a:p>
              <a:endParaRPr/>
            </a:p>
          </p:txBody>
        </p:sp>
        <p:pic>
          <p:nvPicPr>
            <p:cNvPr id="21" name="object 13">
              <a:extLst>
                <a:ext uri="{FF2B5EF4-FFF2-40B4-BE49-F238E27FC236}">
                  <a16:creationId xmlns:a16="http://schemas.microsoft.com/office/drawing/2014/main" id="{8460579C-B3BC-4EA1-9039-970EC4702914}"/>
                </a:ext>
              </a:extLst>
            </p:cNvPr>
            <p:cNvPicPr/>
            <p:nvPr userDrawn="1"/>
          </p:nvPicPr>
          <p:blipFill>
            <a:blip r:embed="rId4" cstate="print"/>
            <a:stretch>
              <a:fillRect/>
            </a:stretch>
          </p:blipFill>
          <p:spPr>
            <a:xfrm>
              <a:off x="607443" y="5799864"/>
              <a:ext cx="152399" cy="152400"/>
            </a:xfrm>
            <a:prstGeom prst="rect">
              <a:avLst/>
            </a:prstGeom>
          </p:spPr>
        </p:pic>
        <p:pic>
          <p:nvPicPr>
            <p:cNvPr id="22" name="object 14">
              <a:extLst>
                <a:ext uri="{FF2B5EF4-FFF2-40B4-BE49-F238E27FC236}">
                  <a16:creationId xmlns:a16="http://schemas.microsoft.com/office/drawing/2014/main" id="{A1264C71-4DD3-469A-851B-0CEA7C98807E}"/>
                </a:ext>
              </a:extLst>
            </p:cNvPr>
            <p:cNvPicPr/>
            <p:nvPr userDrawn="1"/>
          </p:nvPicPr>
          <p:blipFill>
            <a:blip r:embed="rId5" cstate="print"/>
            <a:stretch>
              <a:fillRect/>
            </a:stretch>
          </p:blipFill>
          <p:spPr>
            <a:xfrm>
              <a:off x="966872" y="5799864"/>
              <a:ext cx="152399" cy="152400"/>
            </a:xfrm>
            <a:prstGeom prst="rect">
              <a:avLst/>
            </a:prstGeom>
          </p:spPr>
        </p:pic>
        <p:pic>
          <p:nvPicPr>
            <p:cNvPr id="23" name="object 15">
              <a:extLst>
                <a:ext uri="{FF2B5EF4-FFF2-40B4-BE49-F238E27FC236}">
                  <a16:creationId xmlns:a16="http://schemas.microsoft.com/office/drawing/2014/main" id="{3FF72DCD-613A-4EC7-BBB9-7BAB228CD1D9}"/>
                </a:ext>
              </a:extLst>
            </p:cNvPr>
            <p:cNvPicPr/>
            <p:nvPr userDrawn="1"/>
          </p:nvPicPr>
          <p:blipFill>
            <a:blip r:embed="rId6" cstate="print"/>
            <a:stretch>
              <a:fillRect/>
            </a:stretch>
          </p:blipFill>
          <p:spPr>
            <a:xfrm>
              <a:off x="1320678" y="5799864"/>
              <a:ext cx="152399" cy="152400"/>
            </a:xfrm>
            <a:prstGeom prst="rect">
              <a:avLst/>
            </a:prstGeom>
          </p:spPr>
        </p:pic>
        <p:pic>
          <p:nvPicPr>
            <p:cNvPr id="24" name="object 16">
              <a:extLst>
                <a:ext uri="{FF2B5EF4-FFF2-40B4-BE49-F238E27FC236}">
                  <a16:creationId xmlns:a16="http://schemas.microsoft.com/office/drawing/2014/main" id="{72BF8632-A83C-4AF6-8227-19145389298C}"/>
                </a:ext>
              </a:extLst>
            </p:cNvPr>
            <p:cNvPicPr/>
            <p:nvPr userDrawn="1"/>
          </p:nvPicPr>
          <p:blipFill>
            <a:blip r:embed="rId7" cstate="print"/>
            <a:stretch>
              <a:fillRect/>
            </a:stretch>
          </p:blipFill>
          <p:spPr>
            <a:xfrm>
              <a:off x="1680911" y="5799864"/>
              <a:ext cx="152399" cy="152400"/>
            </a:xfrm>
            <a:prstGeom prst="rect">
              <a:avLst/>
            </a:prstGeom>
          </p:spPr>
        </p:pic>
        <p:pic>
          <p:nvPicPr>
            <p:cNvPr id="25" name="object 17">
              <a:extLst>
                <a:ext uri="{FF2B5EF4-FFF2-40B4-BE49-F238E27FC236}">
                  <a16:creationId xmlns:a16="http://schemas.microsoft.com/office/drawing/2014/main" id="{B3AEC38C-EC07-43BB-9467-FD329E5E8FAD}"/>
                </a:ext>
              </a:extLst>
            </p:cNvPr>
            <p:cNvPicPr/>
            <p:nvPr userDrawn="1"/>
          </p:nvPicPr>
          <p:blipFill>
            <a:blip r:embed="rId8" cstate="print"/>
            <a:stretch>
              <a:fillRect/>
            </a:stretch>
          </p:blipFill>
          <p:spPr>
            <a:xfrm>
              <a:off x="2040340" y="5799864"/>
              <a:ext cx="152399" cy="152400"/>
            </a:xfrm>
            <a:prstGeom prst="rect">
              <a:avLst/>
            </a:prstGeom>
          </p:spPr>
        </p:pic>
        <p:pic>
          <p:nvPicPr>
            <p:cNvPr id="26" name="object 18">
              <a:extLst>
                <a:ext uri="{FF2B5EF4-FFF2-40B4-BE49-F238E27FC236}">
                  <a16:creationId xmlns:a16="http://schemas.microsoft.com/office/drawing/2014/main" id="{0EF6C728-A1C9-41E6-8402-00E1ADA19574}"/>
                </a:ext>
              </a:extLst>
            </p:cNvPr>
            <p:cNvPicPr/>
            <p:nvPr userDrawn="1"/>
          </p:nvPicPr>
          <p:blipFill>
            <a:blip r:embed="rId9" cstate="print"/>
            <a:stretch>
              <a:fillRect/>
            </a:stretch>
          </p:blipFill>
          <p:spPr>
            <a:xfrm>
              <a:off x="2394146" y="5799864"/>
              <a:ext cx="152399" cy="152400"/>
            </a:xfrm>
            <a:prstGeom prst="rect">
              <a:avLst/>
            </a:prstGeom>
          </p:spPr>
        </p:pic>
        <p:pic>
          <p:nvPicPr>
            <p:cNvPr id="27" name="object 19">
              <a:extLst>
                <a:ext uri="{FF2B5EF4-FFF2-40B4-BE49-F238E27FC236}">
                  <a16:creationId xmlns:a16="http://schemas.microsoft.com/office/drawing/2014/main" id="{24F4C8E2-3E79-47D2-9E97-808007D8FB5A}"/>
                </a:ext>
              </a:extLst>
            </p:cNvPr>
            <p:cNvPicPr/>
            <p:nvPr userDrawn="1"/>
          </p:nvPicPr>
          <p:blipFill>
            <a:blip r:embed="rId5" cstate="print"/>
            <a:stretch>
              <a:fillRect/>
            </a:stretch>
          </p:blipFill>
          <p:spPr>
            <a:xfrm>
              <a:off x="3108185" y="5799864"/>
              <a:ext cx="152399" cy="152400"/>
            </a:xfrm>
            <a:prstGeom prst="rect">
              <a:avLst/>
            </a:prstGeom>
          </p:spPr>
        </p:pic>
        <p:pic>
          <p:nvPicPr>
            <p:cNvPr id="28" name="object 20">
              <a:extLst>
                <a:ext uri="{FF2B5EF4-FFF2-40B4-BE49-F238E27FC236}">
                  <a16:creationId xmlns:a16="http://schemas.microsoft.com/office/drawing/2014/main" id="{C964EE51-6384-46B6-9B8B-F7270720D7DF}"/>
                </a:ext>
              </a:extLst>
            </p:cNvPr>
            <p:cNvPicPr/>
            <p:nvPr userDrawn="1"/>
          </p:nvPicPr>
          <p:blipFill>
            <a:blip r:embed="rId10" cstate="print"/>
            <a:stretch>
              <a:fillRect/>
            </a:stretch>
          </p:blipFill>
          <p:spPr>
            <a:xfrm>
              <a:off x="2754380" y="5799864"/>
              <a:ext cx="152399" cy="152400"/>
            </a:xfrm>
            <a:prstGeom prst="rect">
              <a:avLst/>
            </a:prstGeom>
          </p:spPr>
        </p:pic>
      </p:grpSp>
      <p:pic>
        <p:nvPicPr>
          <p:cNvPr id="29" name="Imagen 59">
            <a:extLst>
              <a:ext uri="{FF2B5EF4-FFF2-40B4-BE49-F238E27FC236}">
                <a16:creationId xmlns:a16="http://schemas.microsoft.com/office/drawing/2014/main" id="{A393D1E5-CB29-4941-9FD4-E21DBBF86D90}"/>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064337" y="471054"/>
            <a:ext cx="1620000" cy="1080000"/>
          </a:xfrm>
          <a:prstGeom prst="rect">
            <a:avLst/>
          </a:prstGeom>
        </p:spPr>
      </p:pic>
    </p:spTree>
    <p:extLst>
      <p:ext uri="{BB962C8B-B14F-4D97-AF65-F5344CB8AC3E}">
        <p14:creationId xmlns:p14="http://schemas.microsoft.com/office/powerpoint/2010/main" val="2819538932"/>
      </p:ext>
    </p:extLst>
  </p:cSld>
  <p:clrMap bg1="lt1" tx1="dk1" bg2="lt2" tx2="dk2" accent1="accent1" accent2="accent2" accent3="accent3" accent4="accent4" accent5="accent5" accent6="accent6" hlink="hlink" folHlink="folHlink"/>
  <p:sldLayoutIdLst>
    <p:sldLayoutId id="2147483708"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931547DC-34D7-3CBE-8868-CB53E391EF90}"/>
              </a:ext>
            </a:extLst>
          </p:cNvPr>
          <p:cNvSpPr/>
          <p:nvPr userDrawn="1"/>
        </p:nvSpPr>
        <p:spPr>
          <a:xfrm>
            <a:off x="0" y="0"/>
            <a:ext cx="12192000" cy="403986"/>
          </a:xfrm>
          <a:custGeom>
            <a:avLst/>
            <a:gdLst>
              <a:gd name="connsiteX0" fmla="*/ 0 w 12192000"/>
              <a:gd name="connsiteY0" fmla="*/ 0 h 151002"/>
              <a:gd name="connsiteX1" fmla="*/ 12192000 w 12192000"/>
              <a:gd name="connsiteY1" fmla="*/ 0 h 151002"/>
              <a:gd name="connsiteX2" fmla="*/ 12192000 w 12192000"/>
              <a:gd name="connsiteY2" fmla="*/ 151002 h 151002"/>
              <a:gd name="connsiteX3" fmla="*/ 0 w 12192000"/>
              <a:gd name="connsiteY3" fmla="*/ 151002 h 151002"/>
              <a:gd name="connsiteX4" fmla="*/ 0 w 12192000"/>
              <a:gd name="connsiteY4" fmla="*/ 0 h 151002"/>
              <a:gd name="connsiteX0" fmla="*/ 0 w 12228576"/>
              <a:gd name="connsiteY0" fmla="*/ 0 h 297306"/>
              <a:gd name="connsiteX1" fmla="*/ 12192000 w 12228576"/>
              <a:gd name="connsiteY1" fmla="*/ 0 h 297306"/>
              <a:gd name="connsiteX2" fmla="*/ 12228576 w 12228576"/>
              <a:gd name="connsiteY2" fmla="*/ 297306 h 297306"/>
              <a:gd name="connsiteX3" fmla="*/ 0 w 12228576"/>
              <a:gd name="connsiteY3" fmla="*/ 151002 h 297306"/>
              <a:gd name="connsiteX4" fmla="*/ 0 w 12228576"/>
              <a:gd name="connsiteY4" fmla="*/ 0 h 297306"/>
              <a:gd name="connsiteX0" fmla="*/ 0 w 12192000"/>
              <a:gd name="connsiteY0" fmla="*/ 0 h 403986"/>
              <a:gd name="connsiteX1" fmla="*/ 12192000 w 12192000"/>
              <a:gd name="connsiteY1" fmla="*/ 0 h 403986"/>
              <a:gd name="connsiteX2" fmla="*/ 12190476 w 12192000"/>
              <a:gd name="connsiteY2" fmla="*/ 403986 h 403986"/>
              <a:gd name="connsiteX3" fmla="*/ 0 w 12192000"/>
              <a:gd name="connsiteY3" fmla="*/ 151002 h 403986"/>
              <a:gd name="connsiteX4" fmla="*/ 0 w 12192000"/>
              <a:gd name="connsiteY4" fmla="*/ 0 h 403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03986">
                <a:moveTo>
                  <a:pt x="0" y="0"/>
                </a:moveTo>
                <a:lnTo>
                  <a:pt x="12192000" y="0"/>
                </a:lnTo>
                <a:lnTo>
                  <a:pt x="12190476" y="403986"/>
                </a:lnTo>
                <a:lnTo>
                  <a:pt x="0" y="151002"/>
                </a:lnTo>
                <a:lnTo>
                  <a:pt x="0" y="0"/>
                </a:lnTo>
                <a:close/>
              </a:path>
            </a:pathLst>
          </a:custGeom>
          <a:solidFill>
            <a:srgbClr val="F14F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6" name="Gruppo 15">
            <a:extLst>
              <a:ext uri="{FF2B5EF4-FFF2-40B4-BE49-F238E27FC236}">
                <a16:creationId xmlns:a16="http://schemas.microsoft.com/office/drawing/2014/main" id="{3D9BAF6C-6E99-4F0A-A486-89D5E801C90A}"/>
              </a:ext>
            </a:extLst>
          </p:cNvPr>
          <p:cNvGrpSpPr/>
          <p:nvPr userDrawn="1"/>
        </p:nvGrpSpPr>
        <p:grpSpPr>
          <a:xfrm>
            <a:off x="607443" y="5784622"/>
            <a:ext cx="10977114" cy="874724"/>
            <a:chOff x="607443" y="5723662"/>
            <a:chExt cx="10977114" cy="874724"/>
          </a:xfrm>
        </p:grpSpPr>
        <p:pic>
          <p:nvPicPr>
            <p:cNvPr id="18" name="Imagen 7">
              <a:extLst>
                <a:ext uri="{FF2B5EF4-FFF2-40B4-BE49-F238E27FC236}">
                  <a16:creationId xmlns:a16="http://schemas.microsoft.com/office/drawing/2014/main" id="{540B02AA-EA79-44D0-8D5E-274D0BBDD359}"/>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33578" y="6139462"/>
              <a:ext cx="2187488" cy="458924"/>
            </a:xfrm>
            <a:prstGeom prst="rect">
              <a:avLst/>
            </a:prstGeom>
          </p:spPr>
        </p:pic>
        <p:sp>
          <p:nvSpPr>
            <p:cNvPr id="19" name="CuadroTexto 51">
              <a:extLst>
                <a:ext uri="{FF2B5EF4-FFF2-40B4-BE49-F238E27FC236}">
                  <a16:creationId xmlns:a16="http://schemas.microsoft.com/office/drawing/2014/main" id="{70380837-ED4B-40B2-829F-2EDDDC102277}"/>
                </a:ext>
              </a:extLst>
            </p:cNvPr>
            <p:cNvSpPr txBox="1"/>
            <p:nvPr userDrawn="1"/>
          </p:nvSpPr>
          <p:spPr>
            <a:xfrm>
              <a:off x="3507539" y="6150892"/>
              <a:ext cx="8077018" cy="417935"/>
            </a:xfrm>
            <a:prstGeom prst="rect">
              <a:avLst/>
            </a:prstGeom>
            <a:noFill/>
          </p:spPr>
          <p:txBody>
            <a:bodyPr wrap="square">
              <a:spAutoFit/>
            </a:bodyPr>
            <a:lstStyle/>
            <a:p>
              <a:pPr marL="0" algn="just">
                <a:lnSpc>
                  <a:spcPts val="1300"/>
                </a:lnSpc>
              </a:pPr>
              <a:r>
                <a:rPr lang="en-US" sz="1000" spc="0" dirty="0">
                  <a:latin typeface="+mn-lt"/>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p>
          </p:txBody>
        </p:sp>
        <p:sp>
          <p:nvSpPr>
            <p:cNvPr id="20" name="object 12">
              <a:extLst>
                <a:ext uri="{FF2B5EF4-FFF2-40B4-BE49-F238E27FC236}">
                  <a16:creationId xmlns:a16="http://schemas.microsoft.com/office/drawing/2014/main" id="{E5DC8FAC-2D05-45C1-91EB-209DFB48D49E}"/>
                </a:ext>
              </a:extLst>
            </p:cNvPr>
            <p:cNvSpPr/>
            <p:nvPr userDrawn="1"/>
          </p:nvSpPr>
          <p:spPr>
            <a:xfrm flipV="1">
              <a:off x="3507539" y="5723662"/>
              <a:ext cx="8077018" cy="152397"/>
            </a:xfrm>
            <a:custGeom>
              <a:avLst/>
              <a:gdLst/>
              <a:ahLst/>
              <a:cxnLst/>
              <a:rect l="l" t="t" r="r" b="b"/>
              <a:pathLst>
                <a:path w="13021310">
                  <a:moveTo>
                    <a:pt x="0" y="0"/>
                  </a:moveTo>
                  <a:lnTo>
                    <a:pt x="13020820" y="0"/>
                  </a:lnTo>
                </a:path>
              </a:pathLst>
            </a:custGeom>
            <a:ln w="38099">
              <a:solidFill>
                <a:srgbClr val="000000"/>
              </a:solidFill>
            </a:ln>
          </p:spPr>
          <p:txBody>
            <a:bodyPr wrap="square" lIns="0" tIns="0" rIns="0" bIns="0" rtlCol="0"/>
            <a:lstStyle/>
            <a:p>
              <a:endParaRPr/>
            </a:p>
          </p:txBody>
        </p:sp>
        <p:pic>
          <p:nvPicPr>
            <p:cNvPr id="21" name="object 13">
              <a:extLst>
                <a:ext uri="{FF2B5EF4-FFF2-40B4-BE49-F238E27FC236}">
                  <a16:creationId xmlns:a16="http://schemas.microsoft.com/office/drawing/2014/main" id="{574B688D-9AA7-4693-A8AD-892918DC8243}"/>
                </a:ext>
              </a:extLst>
            </p:cNvPr>
            <p:cNvPicPr/>
            <p:nvPr userDrawn="1"/>
          </p:nvPicPr>
          <p:blipFill>
            <a:blip r:embed="rId4" cstate="print"/>
            <a:stretch>
              <a:fillRect/>
            </a:stretch>
          </p:blipFill>
          <p:spPr>
            <a:xfrm>
              <a:off x="607443" y="5799864"/>
              <a:ext cx="152399" cy="152400"/>
            </a:xfrm>
            <a:prstGeom prst="rect">
              <a:avLst/>
            </a:prstGeom>
          </p:spPr>
        </p:pic>
        <p:pic>
          <p:nvPicPr>
            <p:cNvPr id="22" name="object 14">
              <a:extLst>
                <a:ext uri="{FF2B5EF4-FFF2-40B4-BE49-F238E27FC236}">
                  <a16:creationId xmlns:a16="http://schemas.microsoft.com/office/drawing/2014/main" id="{C39D9488-CDD8-40C8-9849-E12FE1548E2F}"/>
                </a:ext>
              </a:extLst>
            </p:cNvPr>
            <p:cNvPicPr/>
            <p:nvPr userDrawn="1"/>
          </p:nvPicPr>
          <p:blipFill>
            <a:blip r:embed="rId5" cstate="print"/>
            <a:stretch>
              <a:fillRect/>
            </a:stretch>
          </p:blipFill>
          <p:spPr>
            <a:xfrm>
              <a:off x="966872" y="5799864"/>
              <a:ext cx="152399" cy="152400"/>
            </a:xfrm>
            <a:prstGeom prst="rect">
              <a:avLst/>
            </a:prstGeom>
          </p:spPr>
        </p:pic>
        <p:pic>
          <p:nvPicPr>
            <p:cNvPr id="23" name="object 15">
              <a:extLst>
                <a:ext uri="{FF2B5EF4-FFF2-40B4-BE49-F238E27FC236}">
                  <a16:creationId xmlns:a16="http://schemas.microsoft.com/office/drawing/2014/main" id="{B4453C07-4483-42FF-8C41-637DFFB149DE}"/>
                </a:ext>
              </a:extLst>
            </p:cNvPr>
            <p:cNvPicPr/>
            <p:nvPr userDrawn="1"/>
          </p:nvPicPr>
          <p:blipFill>
            <a:blip r:embed="rId6" cstate="print"/>
            <a:stretch>
              <a:fillRect/>
            </a:stretch>
          </p:blipFill>
          <p:spPr>
            <a:xfrm>
              <a:off x="1320678" y="5799864"/>
              <a:ext cx="152399" cy="152400"/>
            </a:xfrm>
            <a:prstGeom prst="rect">
              <a:avLst/>
            </a:prstGeom>
          </p:spPr>
        </p:pic>
        <p:pic>
          <p:nvPicPr>
            <p:cNvPr id="24" name="object 16">
              <a:extLst>
                <a:ext uri="{FF2B5EF4-FFF2-40B4-BE49-F238E27FC236}">
                  <a16:creationId xmlns:a16="http://schemas.microsoft.com/office/drawing/2014/main" id="{7CFD91A2-E03C-4FDE-98FB-C2B6C00FA01C}"/>
                </a:ext>
              </a:extLst>
            </p:cNvPr>
            <p:cNvPicPr/>
            <p:nvPr userDrawn="1"/>
          </p:nvPicPr>
          <p:blipFill>
            <a:blip r:embed="rId7" cstate="print"/>
            <a:stretch>
              <a:fillRect/>
            </a:stretch>
          </p:blipFill>
          <p:spPr>
            <a:xfrm>
              <a:off x="1680911" y="5799864"/>
              <a:ext cx="152399" cy="152400"/>
            </a:xfrm>
            <a:prstGeom prst="rect">
              <a:avLst/>
            </a:prstGeom>
          </p:spPr>
        </p:pic>
        <p:pic>
          <p:nvPicPr>
            <p:cNvPr id="25" name="object 17">
              <a:extLst>
                <a:ext uri="{FF2B5EF4-FFF2-40B4-BE49-F238E27FC236}">
                  <a16:creationId xmlns:a16="http://schemas.microsoft.com/office/drawing/2014/main" id="{C6D7F8AE-9A45-4730-955F-1F39542D5D56}"/>
                </a:ext>
              </a:extLst>
            </p:cNvPr>
            <p:cNvPicPr/>
            <p:nvPr userDrawn="1"/>
          </p:nvPicPr>
          <p:blipFill>
            <a:blip r:embed="rId8" cstate="print"/>
            <a:stretch>
              <a:fillRect/>
            </a:stretch>
          </p:blipFill>
          <p:spPr>
            <a:xfrm>
              <a:off x="2040340" y="5799864"/>
              <a:ext cx="152399" cy="152400"/>
            </a:xfrm>
            <a:prstGeom prst="rect">
              <a:avLst/>
            </a:prstGeom>
          </p:spPr>
        </p:pic>
        <p:pic>
          <p:nvPicPr>
            <p:cNvPr id="26" name="object 18">
              <a:extLst>
                <a:ext uri="{FF2B5EF4-FFF2-40B4-BE49-F238E27FC236}">
                  <a16:creationId xmlns:a16="http://schemas.microsoft.com/office/drawing/2014/main" id="{8463D122-E53E-44A8-A700-3D0143617A56}"/>
                </a:ext>
              </a:extLst>
            </p:cNvPr>
            <p:cNvPicPr/>
            <p:nvPr userDrawn="1"/>
          </p:nvPicPr>
          <p:blipFill>
            <a:blip r:embed="rId9" cstate="print"/>
            <a:stretch>
              <a:fillRect/>
            </a:stretch>
          </p:blipFill>
          <p:spPr>
            <a:xfrm>
              <a:off x="2394146" y="5799864"/>
              <a:ext cx="152399" cy="152400"/>
            </a:xfrm>
            <a:prstGeom prst="rect">
              <a:avLst/>
            </a:prstGeom>
          </p:spPr>
        </p:pic>
        <p:pic>
          <p:nvPicPr>
            <p:cNvPr id="27" name="object 19">
              <a:extLst>
                <a:ext uri="{FF2B5EF4-FFF2-40B4-BE49-F238E27FC236}">
                  <a16:creationId xmlns:a16="http://schemas.microsoft.com/office/drawing/2014/main" id="{05112D1D-6F35-406A-B3AD-4DFFE44F8118}"/>
                </a:ext>
              </a:extLst>
            </p:cNvPr>
            <p:cNvPicPr/>
            <p:nvPr userDrawn="1"/>
          </p:nvPicPr>
          <p:blipFill>
            <a:blip r:embed="rId5" cstate="print"/>
            <a:stretch>
              <a:fillRect/>
            </a:stretch>
          </p:blipFill>
          <p:spPr>
            <a:xfrm>
              <a:off x="3108185" y="5799864"/>
              <a:ext cx="152399" cy="152400"/>
            </a:xfrm>
            <a:prstGeom prst="rect">
              <a:avLst/>
            </a:prstGeom>
          </p:spPr>
        </p:pic>
        <p:pic>
          <p:nvPicPr>
            <p:cNvPr id="28" name="object 20">
              <a:extLst>
                <a:ext uri="{FF2B5EF4-FFF2-40B4-BE49-F238E27FC236}">
                  <a16:creationId xmlns:a16="http://schemas.microsoft.com/office/drawing/2014/main" id="{283C8875-9080-44AB-B501-85634F2D8C00}"/>
                </a:ext>
              </a:extLst>
            </p:cNvPr>
            <p:cNvPicPr/>
            <p:nvPr userDrawn="1"/>
          </p:nvPicPr>
          <p:blipFill>
            <a:blip r:embed="rId10" cstate="print"/>
            <a:stretch>
              <a:fillRect/>
            </a:stretch>
          </p:blipFill>
          <p:spPr>
            <a:xfrm>
              <a:off x="2754380" y="5799864"/>
              <a:ext cx="152399" cy="152400"/>
            </a:xfrm>
            <a:prstGeom prst="rect">
              <a:avLst/>
            </a:prstGeom>
          </p:spPr>
        </p:pic>
      </p:grpSp>
      <p:pic>
        <p:nvPicPr>
          <p:cNvPr id="29" name="Imagen 59">
            <a:extLst>
              <a:ext uri="{FF2B5EF4-FFF2-40B4-BE49-F238E27FC236}">
                <a16:creationId xmlns:a16="http://schemas.microsoft.com/office/drawing/2014/main" id="{C6F75AB0-7E96-4E73-9606-BFF52FB23768}"/>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064337" y="471054"/>
            <a:ext cx="1620000" cy="1080000"/>
          </a:xfrm>
          <a:prstGeom prst="rect">
            <a:avLst/>
          </a:prstGeom>
        </p:spPr>
      </p:pic>
    </p:spTree>
    <p:extLst>
      <p:ext uri="{BB962C8B-B14F-4D97-AF65-F5344CB8AC3E}">
        <p14:creationId xmlns:p14="http://schemas.microsoft.com/office/powerpoint/2010/main" val="1333461797"/>
      </p:ext>
    </p:extLst>
  </p:cSld>
  <p:clrMap bg1="lt1" tx1="dk1" bg2="lt2" tx2="dk2" accent1="accent1" accent2="accent2" accent3="accent3" accent4="accent4" accent5="accent5" accent6="accent6" hlink="hlink" folHlink="folHlink"/>
  <p:sldLayoutIdLst>
    <p:sldLayoutId id="2147483710"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DBD3A23B-EB75-355C-3D2A-573A6000CE6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11084" y="1690210"/>
            <a:ext cx="3913115" cy="2608743"/>
          </a:xfrm>
          <a:prstGeom prst="rect">
            <a:avLst/>
          </a:prstGeom>
        </p:spPr>
      </p:pic>
      <p:grpSp>
        <p:nvGrpSpPr>
          <p:cNvPr id="27" name="Gruppo 26">
            <a:extLst>
              <a:ext uri="{FF2B5EF4-FFF2-40B4-BE49-F238E27FC236}">
                <a16:creationId xmlns:a16="http://schemas.microsoft.com/office/drawing/2014/main" id="{137C2F75-71AB-42A9-9775-C733567CB7E6}"/>
              </a:ext>
            </a:extLst>
          </p:cNvPr>
          <p:cNvGrpSpPr/>
          <p:nvPr userDrawn="1"/>
        </p:nvGrpSpPr>
        <p:grpSpPr>
          <a:xfrm>
            <a:off x="607443" y="5784622"/>
            <a:ext cx="10977114" cy="874724"/>
            <a:chOff x="607443" y="5723662"/>
            <a:chExt cx="10977114" cy="874724"/>
          </a:xfrm>
        </p:grpSpPr>
        <p:pic>
          <p:nvPicPr>
            <p:cNvPr id="28" name="Imagen 7">
              <a:extLst>
                <a:ext uri="{FF2B5EF4-FFF2-40B4-BE49-F238E27FC236}">
                  <a16:creationId xmlns:a16="http://schemas.microsoft.com/office/drawing/2014/main" id="{FF897D87-92A4-4E27-B64D-E0AD6A548EAE}"/>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633578" y="6139462"/>
              <a:ext cx="2187488" cy="458924"/>
            </a:xfrm>
            <a:prstGeom prst="rect">
              <a:avLst/>
            </a:prstGeom>
          </p:spPr>
        </p:pic>
        <p:sp>
          <p:nvSpPr>
            <p:cNvPr id="29" name="CuadroTexto 51">
              <a:extLst>
                <a:ext uri="{FF2B5EF4-FFF2-40B4-BE49-F238E27FC236}">
                  <a16:creationId xmlns:a16="http://schemas.microsoft.com/office/drawing/2014/main" id="{001CEFBF-F1A1-484F-AF31-A08E7D54B4A8}"/>
                </a:ext>
              </a:extLst>
            </p:cNvPr>
            <p:cNvSpPr txBox="1"/>
            <p:nvPr userDrawn="1"/>
          </p:nvSpPr>
          <p:spPr>
            <a:xfrm>
              <a:off x="3507539" y="6150892"/>
              <a:ext cx="8077018" cy="417935"/>
            </a:xfrm>
            <a:prstGeom prst="rect">
              <a:avLst/>
            </a:prstGeom>
            <a:noFill/>
          </p:spPr>
          <p:txBody>
            <a:bodyPr wrap="square">
              <a:spAutoFit/>
            </a:bodyPr>
            <a:lstStyle/>
            <a:p>
              <a:pPr marL="0" algn="just">
                <a:lnSpc>
                  <a:spcPts val="1300"/>
                </a:lnSpc>
              </a:pPr>
              <a:r>
                <a:rPr lang="en-US" sz="1000" spc="0" dirty="0">
                  <a:latin typeface="+mn-lt"/>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p>
          </p:txBody>
        </p:sp>
        <p:sp>
          <p:nvSpPr>
            <p:cNvPr id="30" name="object 12">
              <a:extLst>
                <a:ext uri="{FF2B5EF4-FFF2-40B4-BE49-F238E27FC236}">
                  <a16:creationId xmlns:a16="http://schemas.microsoft.com/office/drawing/2014/main" id="{D104A72A-ED41-409D-A168-227DA93B5490}"/>
                </a:ext>
              </a:extLst>
            </p:cNvPr>
            <p:cNvSpPr/>
            <p:nvPr userDrawn="1"/>
          </p:nvSpPr>
          <p:spPr>
            <a:xfrm flipV="1">
              <a:off x="3507539" y="5723662"/>
              <a:ext cx="8077018" cy="152397"/>
            </a:xfrm>
            <a:custGeom>
              <a:avLst/>
              <a:gdLst/>
              <a:ahLst/>
              <a:cxnLst/>
              <a:rect l="l" t="t" r="r" b="b"/>
              <a:pathLst>
                <a:path w="13021310">
                  <a:moveTo>
                    <a:pt x="0" y="0"/>
                  </a:moveTo>
                  <a:lnTo>
                    <a:pt x="13020820" y="0"/>
                  </a:lnTo>
                </a:path>
              </a:pathLst>
            </a:custGeom>
            <a:ln w="38099">
              <a:solidFill>
                <a:srgbClr val="000000"/>
              </a:solidFill>
            </a:ln>
          </p:spPr>
          <p:txBody>
            <a:bodyPr wrap="square" lIns="0" tIns="0" rIns="0" bIns="0" rtlCol="0"/>
            <a:lstStyle/>
            <a:p>
              <a:endParaRPr/>
            </a:p>
          </p:txBody>
        </p:sp>
        <p:pic>
          <p:nvPicPr>
            <p:cNvPr id="31" name="object 13">
              <a:extLst>
                <a:ext uri="{FF2B5EF4-FFF2-40B4-BE49-F238E27FC236}">
                  <a16:creationId xmlns:a16="http://schemas.microsoft.com/office/drawing/2014/main" id="{151278A2-4869-451E-8031-FE4EAE30446A}"/>
                </a:ext>
              </a:extLst>
            </p:cNvPr>
            <p:cNvPicPr/>
            <p:nvPr userDrawn="1"/>
          </p:nvPicPr>
          <p:blipFill>
            <a:blip r:embed="rId5" cstate="print"/>
            <a:stretch>
              <a:fillRect/>
            </a:stretch>
          </p:blipFill>
          <p:spPr>
            <a:xfrm>
              <a:off x="607443" y="5799864"/>
              <a:ext cx="152399" cy="152400"/>
            </a:xfrm>
            <a:prstGeom prst="rect">
              <a:avLst/>
            </a:prstGeom>
          </p:spPr>
        </p:pic>
        <p:pic>
          <p:nvPicPr>
            <p:cNvPr id="32" name="object 14">
              <a:extLst>
                <a:ext uri="{FF2B5EF4-FFF2-40B4-BE49-F238E27FC236}">
                  <a16:creationId xmlns:a16="http://schemas.microsoft.com/office/drawing/2014/main" id="{6505B6A2-FA9C-43AA-AC19-3E0C1D0C75DC}"/>
                </a:ext>
              </a:extLst>
            </p:cNvPr>
            <p:cNvPicPr/>
            <p:nvPr userDrawn="1"/>
          </p:nvPicPr>
          <p:blipFill>
            <a:blip r:embed="rId6" cstate="print"/>
            <a:stretch>
              <a:fillRect/>
            </a:stretch>
          </p:blipFill>
          <p:spPr>
            <a:xfrm>
              <a:off x="966872" y="5799864"/>
              <a:ext cx="152399" cy="152400"/>
            </a:xfrm>
            <a:prstGeom prst="rect">
              <a:avLst/>
            </a:prstGeom>
          </p:spPr>
        </p:pic>
        <p:pic>
          <p:nvPicPr>
            <p:cNvPr id="33" name="object 15">
              <a:extLst>
                <a:ext uri="{FF2B5EF4-FFF2-40B4-BE49-F238E27FC236}">
                  <a16:creationId xmlns:a16="http://schemas.microsoft.com/office/drawing/2014/main" id="{384A9780-663D-4F1B-B81E-A4161A7B7E31}"/>
                </a:ext>
              </a:extLst>
            </p:cNvPr>
            <p:cNvPicPr/>
            <p:nvPr userDrawn="1"/>
          </p:nvPicPr>
          <p:blipFill>
            <a:blip r:embed="rId7" cstate="print"/>
            <a:stretch>
              <a:fillRect/>
            </a:stretch>
          </p:blipFill>
          <p:spPr>
            <a:xfrm>
              <a:off x="1320678" y="5799864"/>
              <a:ext cx="152399" cy="152400"/>
            </a:xfrm>
            <a:prstGeom prst="rect">
              <a:avLst/>
            </a:prstGeom>
          </p:spPr>
        </p:pic>
        <p:pic>
          <p:nvPicPr>
            <p:cNvPr id="34" name="object 16">
              <a:extLst>
                <a:ext uri="{FF2B5EF4-FFF2-40B4-BE49-F238E27FC236}">
                  <a16:creationId xmlns:a16="http://schemas.microsoft.com/office/drawing/2014/main" id="{85A1F843-18A1-4AC7-9DB0-57753147A430}"/>
                </a:ext>
              </a:extLst>
            </p:cNvPr>
            <p:cNvPicPr/>
            <p:nvPr userDrawn="1"/>
          </p:nvPicPr>
          <p:blipFill>
            <a:blip r:embed="rId8" cstate="print"/>
            <a:stretch>
              <a:fillRect/>
            </a:stretch>
          </p:blipFill>
          <p:spPr>
            <a:xfrm>
              <a:off x="1680911" y="5799864"/>
              <a:ext cx="152399" cy="152400"/>
            </a:xfrm>
            <a:prstGeom prst="rect">
              <a:avLst/>
            </a:prstGeom>
          </p:spPr>
        </p:pic>
        <p:pic>
          <p:nvPicPr>
            <p:cNvPr id="35" name="object 17">
              <a:extLst>
                <a:ext uri="{FF2B5EF4-FFF2-40B4-BE49-F238E27FC236}">
                  <a16:creationId xmlns:a16="http://schemas.microsoft.com/office/drawing/2014/main" id="{EDBB0539-EE38-4AB0-A831-21B61EE3B616}"/>
                </a:ext>
              </a:extLst>
            </p:cNvPr>
            <p:cNvPicPr/>
            <p:nvPr userDrawn="1"/>
          </p:nvPicPr>
          <p:blipFill>
            <a:blip r:embed="rId9" cstate="print"/>
            <a:stretch>
              <a:fillRect/>
            </a:stretch>
          </p:blipFill>
          <p:spPr>
            <a:xfrm>
              <a:off x="2040340" y="5799864"/>
              <a:ext cx="152399" cy="152400"/>
            </a:xfrm>
            <a:prstGeom prst="rect">
              <a:avLst/>
            </a:prstGeom>
          </p:spPr>
        </p:pic>
        <p:pic>
          <p:nvPicPr>
            <p:cNvPr id="36" name="object 18">
              <a:extLst>
                <a:ext uri="{FF2B5EF4-FFF2-40B4-BE49-F238E27FC236}">
                  <a16:creationId xmlns:a16="http://schemas.microsoft.com/office/drawing/2014/main" id="{E3A48300-18F6-4042-85B5-F9C0FAC899A6}"/>
                </a:ext>
              </a:extLst>
            </p:cNvPr>
            <p:cNvPicPr/>
            <p:nvPr userDrawn="1"/>
          </p:nvPicPr>
          <p:blipFill>
            <a:blip r:embed="rId10" cstate="print"/>
            <a:stretch>
              <a:fillRect/>
            </a:stretch>
          </p:blipFill>
          <p:spPr>
            <a:xfrm>
              <a:off x="2394146" y="5799864"/>
              <a:ext cx="152399" cy="152400"/>
            </a:xfrm>
            <a:prstGeom prst="rect">
              <a:avLst/>
            </a:prstGeom>
          </p:spPr>
        </p:pic>
        <p:pic>
          <p:nvPicPr>
            <p:cNvPr id="37" name="object 19">
              <a:extLst>
                <a:ext uri="{FF2B5EF4-FFF2-40B4-BE49-F238E27FC236}">
                  <a16:creationId xmlns:a16="http://schemas.microsoft.com/office/drawing/2014/main" id="{288F4629-D8E2-45F2-BDC0-D2E5A5D186C9}"/>
                </a:ext>
              </a:extLst>
            </p:cNvPr>
            <p:cNvPicPr/>
            <p:nvPr userDrawn="1"/>
          </p:nvPicPr>
          <p:blipFill>
            <a:blip r:embed="rId6" cstate="print"/>
            <a:stretch>
              <a:fillRect/>
            </a:stretch>
          </p:blipFill>
          <p:spPr>
            <a:xfrm>
              <a:off x="3108185" y="5799864"/>
              <a:ext cx="152399" cy="152400"/>
            </a:xfrm>
            <a:prstGeom prst="rect">
              <a:avLst/>
            </a:prstGeom>
          </p:spPr>
        </p:pic>
        <p:pic>
          <p:nvPicPr>
            <p:cNvPr id="38" name="object 20">
              <a:extLst>
                <a:ext uri="{FF2B5EF4-FFF2-40B4-BE49-F238E27FC236}">
                  <a16:creationId xmlns:a16="http://schemas.microsoft.com/office/drawing/2014/main" id="{110D80BC-C46D-4F4F-A2B7-85282E506BA4}"/>
                </a:ext>
              </a:extLst>
            </p:cNvPr>
            <p:cNvPicPr/>
            <p:nvPr userDrawn="1"/>
          </p:nvPicPr>
          <p:blipFill>
            <a:blip r:embed="rId11" cstate="print"/>
            <a:stretch>
              <a:fillRect/>
            </a:stretch>
          </p:blipFill>
          <p:spPr>
            <a:xfrm>
              <a:off x="2754380" y="5799864"/>
              <a:ext cx="152399" cy="152400"/>
            </a:xfrm>
            <a:prstGeom prst="rect">
              <a:avLst/>
            </a:prstGeom>
          </p:spPr>
        </p:pic>
      </p:grpSp>
      <p:sp>
        <p:nvSpPr>
          <p:cNvPr id="15" name="Rectángulo 16">
            <a:extLst>
              <a:ext uri="{FF2B5EF4-FFF2-40B4-BE49-F238E27FC236}">
                <a16:creationId xmlns:a16="http://schemas.microsoft.com/office/drawing/2014/main" id="{0A8F3DF0-7904-4DC5-8393-7632AE69B978}"/>
              </a:ext>
            </a:extLst>
          </p:cNvPr>
          <p:cNvSpPr/>
          <p:nvPr userDrawn="1"/>
        </p:nvSpPr>
        <p:spPr>
          <a:xfrm>
            <a:off x="0" y="0"/>
            <a:ext cx="12192000" cy="403986"/>
          </a:xfrm>
          <a:custGeom>
            <a:avLst/>
            <a:gdLst>
              <a:gd name="connsiteX0" fmla="*/ 0 w 12192000"/>
              <a:gd name="connsiteY0" fmla="*/ 0 h 151002"/>
              <a:gd name="connsiteX1" fmla="*/ 12192000 w 12192000"/>
              <a:gd name="connsiteY1" fmla="*/ 0 h 151002"/>
              <a:gd name="connsiteX2" fmla="*/ 12192000 w 12192000"/>
              <a:gd name="connsiteY2" fmla="*/ 151002 h 151002"/>
              <a:gd name="connsiteX3" fmla="*/ 0 w 12192000"/>
              <a:gd name="connsiteY3" fmla="*/ 151002 h 151002"/>
              <a:gd name="connsiteX4" fmla="*/ 0 w 12192000"/>
              <a:gd name="connsiteY4" fmla="*/ 0 h 151002"/>
              <a:gd name="connsiteX0" fmla="*/ 0 w 12228576"/>
              <a:gd name="connsiteY0" fmla="*/ 0 h 297306"/>
              <a:gd name="connsiteX1" fmla="*/ 12192000 w 12228576"/>
              <a:gd name="connsiteY1" fmla="*/ 0 h 297306"/>
              <a:gd name="connsiteX2" fmla="*/ 12228576 w 12228576"/>
              <a:gd name="connsiteY2" fmla="*/ 297306 h 297306"/>
              <a:gd name="connsiteX3" fmla="*/ 0 w 12228576"/>
              <a:gd name="connsiteY3" fmla="*/ 151002 h 297306"/>
              <a:gd name="connsiteX4" fmla="*/ 0 w 12228576"/>
              <a:gd name="connsiteY4" fmla="*/ 0 h 297306"/>
              <a:gd name="connsiteX0" fmla="*/ 0 w 12192000"/>
              <a:gd name="connsiteY0" fmla="*/ 0 h 403986"/>
              <a:gd name="connsiteX1" fmla="*/ 12192000 w 12192000"/>
              <a:gd name="connsiteY1" fmla="*/ 0 h 403986"/>
              <a:gd name="connsiteX2" fmla="*/ 12190476 w 12192000"/>
              <a:gd name="connsiteY2" fmla="*/ 403986 h 403986"/>
              <a:gd name="connsiteX3" fmla="*/ 0 w 12192000"/>
              <a:gd name="connsiteY3" fmla="*/ 151002 h 403986"/>
              <a:gd name="connsiteX4" fmla="*/ 0 w 12192000"/>
              <a:gd name="connsiteY4" fmla="*/ 0 h 403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03986">
                <a:moveTo>
                  <a:pt x="0" y="0"/>
                </a:moveTo>
                <a:lnTo>
                  <a:pt x="12192000" y="0"/>
                </a:lnTo>
                <a:lnTo>
                  <a:pt x="12190476" y="403986"/>
                </a:lnTo>
                <a:lnTo>
                  <a:pt x="0" y="151002"/>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081302843"/>
      </p:ext>
    </p:extLst>
  </p:cSld>
  <p:clrMap bg1="lt1" tx1="dk1" bg2="lt2" tx2="dk2" accent1="accent1" accent2="accent2" accent3="accent3" accent4="accent4" accent5="accent5" accent6="accent6" hlink="hlink" folHlink="folHlink"/>
  <p:sldLayoutIdLst>
    <p:sldLayoutId id="2147483714"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931547DC-34D7-3CBE-8868-CB53E391EF90}"/>
              </a:ext>
            </a:extLst>
          </p:cNvPr>
          <p:cNvSpPr/>
          <p:nvPr userDrawn="1"/>
        </p:nvSpPr>
        <p:spPr>
          <a:xfrm>
            <a:off x="0" y="0"/>
            <a:ext cx="12192000" cy="403986"/>
          </a:xfrm>
          <a:custGeom>
            <a:avLst/>
            <a:gdLst>
              <a:gd name="connsiteX0" fmla="*/ 0 w 12192000"/>
              <a:gd name="connsiteY0" fmla="*/ 0 h 151002"/>
              <a:gd name="connsiteX1" fmla="*/ 12192000 w 12192000"/>
              <a:gd name="connsiteY1" fmla="*/ 0 h 151002"/>
              <a:gd name="connsiteX2" fmla="*/ 12192000 w 12192000"/>
              <a:gd name="connsiteY2" fmla="*/ 151002 h 151002"/>
              <a:gd name="connsiteX3" fmla="*/ 0 w 12192000"/>
              <a:gd name="connsiteY3" fmla="*/ 151002 h 151002"/>
              <a:gd name="connsiteX4" fmla="*/ 0 w 12192000"/>
              <a:gd name="connsiteY4" fmla="*/ 0 h 151002"/>
              <a:gd name="connsiteX0" fmla="*/ 0 w 12228576"/>
              <a:gd name="connsiteY0" fmla="*/ 0 h 297306"/>
              <a:gd name="connsiteX1" fmla="*/ 12192000 w 12228576"/>
              <a:gd name="connsiteY1" fmla="*/ 0 h 297306"/>
              <a:gd name="connsiteX2" fmla="*/ 12228576 w 12228576"/>
              <a:gd name="connsiteY2" fmla="*/ 297306 h 297306"/>
              <a:gd name="connsiteX3" fmla="*/ 0 w 12228576"/>
              <a:gd name="connsiteY3" fmla="*/ 151002 h 297306"/>
              <a:gd name="connsiteX4" fmla="*/ 0 w 12228576"/>
              <a:gd name="connsiteY4" fmla="*/ 0 h 297306"/>
              <a:gd name="connsiteX0" fmla="*/ 0 w 12192000"/>
              <a:gd name="connsiteY0" fmla="*/ 0 h 403986"/>
              <a:gd name="connsiteX1" fmla="*/ 12192000 w 12192000"/>
              <a:gd name="connsiteY1" fmla="*/ 0 h 403986"/>
              <a:gd name="connsiteX2" fmla="*/ 12190476 w 12192000"/>
              <a:gd name="connsiteY2" fmla="*/ 403986 h 403986"/>
              <a:gd name="connsiteX3" fmla="*/ 0 w 12192000"/>
              <a:gd name="connsiteY3" fmla="*/ 151002 h 403986"/>
              <a:gd name="connsiteX4" fmla="*/ 0 w 12192000"/>
              <a:gd name="connsiteY4" fmla="*/ 0 h 403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03986">
                <a:moveTo>
                  <a:pt x="0" y="0"/>
                </a:moveTo>
                <a:lnTo>
                  <a:pt x="12192000" y="0"/>
                </a:lnTo>
                <a:lnTo>
                  <a:pt x="12190476" y="403986"/>
                </a:lnTo>
                <a:lnTo>
                  <a:pt x="0" y="151002"/>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0" name="Imagen 59">
            <a:extLst>
              <a:ext uri="{FF2B5EF4-FFF2-40B4-BE49-F238E27FC236}">
                <a16:creationId xmlns:a16="http://schemas.microsoft.com/office/drawing/2014/main" id="{863C77A9-EEEC-AE3F-070C-50B72983E13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64337" y="471054"/>
            <a:ext cx="1620000" cy="1080000"/>
          </a:xfrm>
          <a:prstGeom prst="rect">
            <a:avLst/>
          </a:prstGeom>
        </p:spPr>
      </p:pic>
      <p:grpSp>
        <p:nvGrpSpPr>
          <p:cNvPr id="16" name="Gruppo 15">
            <a:extLst>
              <a:ext uri="{FF2B5EF4-FFF2-40B4-BE49-F238E27FC236}">
                <a16:creationId xmlns:a16="http://schemas.microsoft.com/office/drawing/2014/main" id="{9CA9D36E-3850-4DAD-A8DA-5D8584B5E4DD}"/>
              </a:ext>
            </a:extLst>
          </p:cNvPr>
          <p:cNvGrpSpPr/>
          <p:nvPr userDrawn="1"/>
        </p:nvGrpSpPr>
        <p:grpSpPr>
          <a:xfrm>
            <a:off x="607443" y="5784622"/>
            <a:ext cx="10977114" cy="874724"/>
            <a:chOff x="607443" y="5723662"/>
            <a:chExt cx="10977114" cy="874724"/>
          </a:xfrm>
        </p:grpSpPr>
        <p:pic>
          <p:nvPicPr>
            <p:cNvPr id="18" name="Imagen 7">
              <a:extLst>
                <a:ext uri="{FF2B5EF4-FFF2-40B4-BE49-F238E27FC236}">
                  <a16:creationId xmlns:a16="http://schemas.microsoft.com/office/drawing/2014/main" id="{D261A138-266C-440A-AF59-A4FF2489418F}"/>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633578" y="6139462"/>
              <a:ext cx="2187488" cy="458924"/>
            </a:xfrm>
            <a:prstGeom prst="rect">
              <a:avLst/>
            </a:prstGeom>
          </p:spPr>
        </p:pic>
        <p:sp>
          <p:nvSpPr>
            <p:cNvPr id="19" name="CuadroTexto 51">
              <a:extLst>
                <a:ext uri="{FF2B5EF4-FFF2-40B4-BE49-F238E27FC236}">
                  <a16:creationId xmlns:a16="http://schemas.microsoft.com/office/drawing/2014/main" id="{780FA2B0-067D-487E-B524-B8ECB07547B2}"/>
                </a:ext>
              </a:extLst>
            </p:cNvPr>
            <p:cNvSpPr txBox="1"/>
            <p:nvPr userDrawn="1"/>
          </p:nvSpPr>
          <p:spPr>
            <a:xfrm>
              <a:off x="3507539" y="6150892"/>
              <a:ext cx="8077018" cy="417935"/>
            </a:xfrm>
            <a:prstGeom prst="rect">
              <a:avLst/>
            </a:prstGeom>
            <a:noFill/>
          </p:spPr>
          <p:txBody>
            <a:bodyPr wrap="square">
              <a:spAutoFit/>
            </a:bodyPr>
            <a:lstStyle/>
            <a:p>
              <a:pPr marL="0" algn="just">
                <a:lnSpc>
                  <a:spcPts val="1300"/>
                </a:lnSpc>
              </a:pPr>
              <a:r>
                <a:rPr lang="en-US" sz="1000" spc="0" dirty="0">
                  <a:latin typeface="+mn-lt"/>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p>
          </p:txBody>
        </p:sp>
        <p:sp>
          <p:nvSpPr>
            <p:cNvPr id="20" name="object 12">
              <a:extLst>
                <a:ext uri="{FF2B5EF4-FFF2-40B4-BE49-F238E27FC236}">
                  <a16:creationId xmlns:a16="http://schemas.microsoft.com/office/drawing/2014/main" id="{F3A3C4EF-2F9D-40E0-9385-08C0AED0E260}"/>
                </a:ext>
              </a:extLst>
            </p:cNvPr>
            <p:cNvSpPr/>
            <p:nvPr userDrawn="1"/>
          </p:nvSpPr>
          <p:spPr>
            <a:xfrm flipV="1">
              <a:off x="3507539" y="5723662"/>
              <a:ext cx="8077018" cy="152397"/>
            </a:xfrm>
            <a:custGeom>
              <a:avLst/>
              <a:gdLst/>
              <a:ahLst/>
              <a:cxnLst/>
              <a:rect l="l" t="t" r="r" b="b"/>
              <a:pathLst>
                <a:path w="13021310">
                  <a:moveTo>
                    <a:pt x="0" y="0"/>
                  </a:moveTo>
                  <a:lnTo>
                    <a:pt x="13020820" y="0"/>
                  </a:lnTo>
                </a:path>
              </a:pathLst>
            </a:custGeom>
            <a:ln w="38099">
              <a:solidFill>
                <a:srgbClr val="000000"/>
              </a:solidFill>
            </a:ln>
          </p:spPr>
          <p:txBody>
            <a:bodyPr wrap="square" lIns="0" tIns="0" rIns="0" bIns="0" rtlCol="0"/>
            <a:lstStyle/>
            <a:p>
              <a:endParaRPr/>
            </a:p>
          </p:txBody>
        </p:sp>
        <p:pic>
          <p:nvPicPr>
            <p:cNvPr id="21" name="object 13">
              <a:extLst>
                <a:ext uri="{FF2B5EF4-FFF2-40B4-BE49-F238E27FC236}">
                  <a16:creationId xmlns:a16="http://schemas.microsoft.com/office/drawing/2014/main" id="{2E707F0E-0C5F-4150-B49D-9C744106B1C4}"/>
                </a:ext>
              </a:extLst>
            </p:cNvPr>
            <p:cNvPicPr/>
            <p:nvPr userDrawn="1"/>
          </p:nvPicPr>
          <p:blipFill>
            <a:blip r:embed="rId5" cstate="print"/>
            <a:stretch>
              <a:fillRect/>
            </a:stretch>
          </p:blipFill>
          <p:spPr>
            <a:xfrm>
              <a:off x="607443" y="5799864"/>
              <a:ext cx="152399" cy="152400"/>
            </a:xfrm>
            <a:prstGeom prst="rect">
              <a:avLst/>
            </a:prstGeom>
          </p:spPr>
        </p:pic>
        <p:pic>
          <p:nvPicPr>
            <p:cNvPr id="22" name="object 14">
              <a:extLst>
                <a:ext uri="{FF2B5EF4-FFF2-40B4-BE49-F238E27FC236}">
                  <a16:creationId xmlns:a16="http://schemas.microsoft.com/office/drawing/2014/main" id="{68040B76-8F94-4C8F-99E2-B5C6A6D70033}"/>
                </a:ext>
              </a:extLst>
            </p:cNvPr>
            <p:cNvPicPr/>
            <p:nvPr userDrawn="1"/>
          </p:nvPicPr>
          <p:blipFill>
            <a:blip r:embed="rId6" cstate="print"/>
            <a:stretch>
              <a:fillRect/>
            </a:stretch>
          </p:blipFill>
          <p:spPr>
            <a:xfrm>
              <a:off x="966872" y="5799864"/>
              <a:ext cx="152399" cy="152400"/>
            </a:xfrm>
            <a:prstGeom prst="rect">
              <a:avLst/>
            </a:prstGeom>
          </p:spPr>
        </p:pic>
        <p:pic>
          <p:nvPicPr>
            <p:cNvPr id="23" name="object 15">
              <a:extLst>
                <a:ext uri="{FF2B5EF4-FFF2-40B4-BE49-F238E27FC236}">
                  <a16:creationId xmlns:a16="http://schemas.microsoft.com/office/drawing/2014/main" id="{EB628708-6F9C-4763-88A8-74575585E240}"/>
                </a:ext>
              </a:extLst>
            </p:cNvPr>
            <p:cNvPicPr/>
            <p:nvPr userDrawn="1"/>
          </p:nvPicPr>
          <p:blipFill>
            <a:blip r:embed="rId7" cstate="print"/>
            <a:stretch>
              <a:fillRect/>
            </a:stretch>
          </p:blipFill>
          <p:spPr>
            <a:xfrm>
              <a:off x="1320678" y="5799864"/>
              <a:ext cx="152399" cy="152400"/>
            </a:xfrm>
            <a:prstGeom prst="rect">
              <a:avLst/>
            </a:prstGeom>
          </p:spPr>
        </p:pic>
        <p:pic>
          <p:nvPicPr>
            <p:cNvPr id="24" name="object 16">
              <a:extLst>
                <a:ext uri="{FF2B5EF4-FFF2-40B4-BE49-F238E27FC236}">
                  <a16:creationId xmlns:a16="http://schemas.microsoft.com/office/drawing/2014/main" id="{DEED29A6-82CA-45E3-A9A4-DFDF02CBD5E9}"/>
                </a:ext>
              </a:extLst>
            </p:cNvPr>
            <p:cNvPicPr/>
            <p:nvPr userDrawn="1"/>
          </p:nvPicPr>
          <p:blipFill>
            <a:blip r:embed="rId8" cstate="print"/>
            <a:stretch>
              <a:fillRect/>
            </a:stretch>
          </p:blipFill>
          <p:spPr>
            <a:xfrm>
              <a:off x="1680911" y="5799864"/>
              <a:ext cx="152399" cy="152400"/>
            </a:xfrm>
            <a:prstGeom prst="rect">
              <a:avLst/>
            </a:prstGeom>
          </p:spPr>
        </p:pic>
        <p:pic>
          <p:nvPicPr>
            <p:cNvPr id="25" name="object 17">
              <a:extLst>
                <a:ext uri="{FF2B5EF4-FFF2-40B4-BE49-F238E27FC236}">
                  <a16:creationId xmlns:a16="http://schemas.microsoft.com/office/drawing/2014/main" id="{2F7B7B73-31B9-40C0-9542-32A6676DAF93}"/>
                </a:ext>
              </a:extLst>
            </p:cNvPr>
            <p:cNvPicPr/>
            <p:nvPr userDrawn="1"/>
          </p:nvPicPr>
          <p:blipFill>
            <a:blip r:embed="rId9" cstate="print"/>
            <a:stretch>
              <a:fillRect/>
            </a:stretch>
          </p:blipFill>
          <p:spPr>
            <a:xfrm>
              <a:off x="2040340" y="5799864"/>
              <a:ext cx="152399" cy="152400"/>
            </a:xfrm>
            <a:prstGeom prst="rect">
              <a:avLst/>
            </a:prstGeom>
          </p:spPr>
        </p:pic>
        <p:pic>
          <p:nvPicPr>
            <p:cNvPr id="26" name="object 18">
              <a:extLst>
                <a:ext uri="{FF2B5EF4-FFF2-40B4-BE49-F238E27FC236}">
                  <a16:creationId xmlns:a16="http://schemas.microsoft.com/office/drawing/2014/main" id="{B4C7F03D-8102-4B55-B244-1E385FB95B5A}"/>
                </a:ext>
              </a:extLst>
            </p:cNvPr>
            <p:cNvPicPr/>
            <p:nvPr userDrawn="1"/>
          </p:nvPicPr>
          <p:blipFill>
            <a:blip r:embed="rId10" cstate="print"/>
            <a:stretch>
              <a:fillRect/>
            </a:stretch>
          </p:blipFill>
          <p:spPr>
            <a:xfrm>
              <a:off x="2394146" y="5799864"/>
              <a:ext cx="152399" cy="152400"/>
            </a:xfrm>
            <a:prstGeom prst="rect">
              <a:avLst/>
            </a:prstGeom>
          </p:spPr>
        </p:pic>
        <p:pic>
          <p:nvPicPr>
            <p:cNvPr id="27" name="object 19">
              <a:extLst>
                <a:ext uri="{FF2B5EF4-FFF2-40B4-BE49-F238E27FC236}">
                  <a16:creationId xmlns:a16="http://schemas.microsoft.com/office/drawing/2014/main" id="{091A6957-0E5B-40F6-BEDD-62212FA9E701}"/>
                </a:ext>
              </a:extLst>
            </p:cNvPr>
            <p:cNvPicPr/>
            <p:nvPr userDrawn="1"/>
          </p:nvPicPr>
          <p:blipFill>
            <a:blip r:embed="rId6" cstate="print"/>
            <a:stretch>
              <a:fillRect/>
            </a:stretch>
          </p:blipFill>
          <p:spPr>
            <a:xfrm>
              <a:off x="3108185" y="5799864"/>
              <a:ext cx="152399" cy="152400"/>
            </a:xfrm>
            <a:prstGeom prst="rect">
              <a:avLst/>
            </a:prstGeom>
          </p:spPr>
        </p:pic>
        <p:pic>
          <p:nvPicPr>
            <p:cNvPr id="28" name="object 20">
              <a:extLst>
                <a:ext uri="{FF2B5EF4-FFF2-40B4-BE49-F238E27FC236}">
                  <a16:creationId xmlns:a16="http://schemas.microsoft.com/office/drawing/2014/main" id="{02D3E013-A114-4DAD-801D-913966CCD002}"/>
                </a:ext>
              </a:extLst>
            </p:cNvPr>
            <p:cNvPicPr/>
            <p:nvPr userDrawn="1"/>
          </p:nvPicPr>
          <p:blipFill>
            <a:blip r:embed="rId11" cstate="print"/>
            <a:stretch>
              <a:fillRect/>
            </a:stretch>
          </p:blipFill>
          <p:spPr>
            <a:xfrm>
              <a:off x="2754380" y="5799864"/>
              <a:ext cx="152399" cy="152400"/>
            </a:xfrm>
            <a:prstGeom prst="rect">
              <a:avLst/>
            </a:prstGeom>
          </p:spPr>
        </p:pic>
      </p:grpSp>
    </p:spTree>
    <p:extLst>
      <p:ext uri="{BB962C8B-B14F-4D97-AF65-F5344CB8AC3E}">
        <p14:creationId xmlns:p14="http://schemas.microsoft.com/office/powerpoint/2010/main" val="1763997974"/>
      </p:ext>
    </p:extLst>
  </p:cSld>
  <p:clrMap bg1="lt1" tx1="dk1" bg2="lt2" tx2="dk2" accent1="accent1" accent2="accent2" accent3="accent3" accent4="accent4" accent5="accent5" accent6="accent6" hlink="hlink" folHlink="folHlink"/>
  <p:sldLayoutIdLst>
    <p:sldLayoutId id="2147483661"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931547DC-34D7-3CBE-8868-CB53E391EF90}"/>
              </a:ext>
            </a:extLst>
          </p:cNvPr>
          <p:cNvSpPr/>
          <p:nvPr userDrawn="1"/>
        </p:nvSpPr>
        <p:spPr>
          <a:xfrm>
            <a:off x="0" y="0"/>
            <a:ext cx="12192000" cy="403986"/>
          </a:xfrm>
          <a:custGeom>
            <a:avLst/>
            <a:gdLst>
              <a:gd name="connsiteX0" fmla="*/ 0 w 12192000"/>
              <a:gd name="connsiteY0" fmla="*/ 0 h 151002"/>
              <a:gd name="connsiteX1" fmla="*/ 12192000 w 12192000"/>
              <a:gd name="connsiteY1" fmla="*/ 0 h 151002"/>
              <a:gd name="connsiteX2" fmla="*/ 12192000 w 12192000"/>
              <a:gd name="connsiteY2" fmla="*/ 151002 h 151002"/>
              <a:gd name="connsiteX3" fmla="*/ 0 w 12192000"/>
              <a:gd name="connsiteY3" fmla="*/ 151002 h 151002"/>
              <a:gd name="connsiteX4" fmla="*/ 0 w 12192000"/>
              <a:gd name="connsiteY4" fmla="*/ 0 h 151002"/>
              <a:gd name="connsiteX0" fmla="*/ 0 w 12228576"/>
              <a:gd name="connsiteY0" fmla="*/ 0 h 297306"/>
              <a:gd name="connsiteX1" fmla="*/ 12192000 w 12228576"/>
              <a:gd name="connsiteY1" fmla="*/ 0 h 297306"/>
              <a:gd name="connsiteX2" fmla="*/ 12228576 w 12228576"/>
              <a:gd name="connsiteY2" fmla="*/ 297306 h 297306"/>
              <a:gd name="connsiteX3" fmla="*/ 0 w 12228576"/>
              <a:gd name="connsiteY3" fmla="*/ 151002 h 297306"/>
              <a:gd name="connsiteX4" fmla="*/ 0 w 12228576"/>
              <a:gd name="connsiteY4" fmla="*/ 0 h 297306"/>
              <a:gd name="connsiteX0" fmla="*/ 0 w 12192000"/>
              <a:gd name="connsiteY0" fmla="*/ 0 h 403986"/>
              <a:gd name="connsiteX1" fmla="*/ 12192000 w 12192000"/>
              <a:gd name="connsiteY1" fmla="*/ 0 h 403986"/>
              <a:gd name="connsiteX2" fmla="*/ 12190476 w 12192000"/>
              <a:gd name="connsiteY2" fmla="*/ 403986 h 403986"/>
              <a:gd name="connsiteX3" fmla="*/ 0 w 12192000"/>
              <a:gd name="connsiteY3" fmla="*/ 151002 h 403986"/>
              <a:gd name="connsiteX4" fmla="*/ 0 w 12192000"/>
              <a:gd name="connsiteY4" fmla="*/ 0 h 403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03986">
                <a:moveTo>
                  <a:pt x="0" y="0"/>
                </a:moveTo>
                <a:lnTo>
                  <a:pt x="12192000" y="0"/>
                </a:lnTo>
                <a:lnTo>
                  <a:pt x="12190476" y="403986"/>
                </a:lnTo>
                <a:lnTo>
                  <a:pt x="0" y="151002"/>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6" name="Gruppo 15">
            <a:extLst>
              <a:ext uri="{FF2B5EF4-FFF2-40B4-BE49-F238E27FC236}">
                <a16:creationId xmlns:a16="http://schemas.microsoft.com/office/drawing/2014/main" id="{E48EAF66-EE38-47BE-A48E-04D162BD3A03}"/>
              </a:ext>
            </a:extLst>
          </p:cNvPr>
          <p:cNvGrpSpPr/>
          <p:nvPr userDrawn="1"/>
        </p:nvGrpSpPr>
        <p:grpSpPr>
          <a:xfrm>
            <a:off x="607443" y="5784622"/>
            <a:ext cx="10977114" cy="874724"/>
            <a:chOff x="607443" y="5723662"/>
            <a:chExt cx="10977114" cy="874724"/>
          </a:xfrm>
        </p:grpSpPr>
        <p:pic>
          <p:nvPicPr>
            <p:cNvPr id="18" name="Imagen 7">
              <a:extLst>
                <a:ext uri="{FF2B5EF4-FFF2-40B4-BE49-F238E27FC236}">
                  <a16:creationId xmlns:a16="http://schemas.microsoft.com/office/drawing/2014/main" id="{2E749461-51F0-4DA4-A581-DE805E2260B3}"/>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33578" y="6139462"/>
              <a:ext cx="2187488" cy="458924"/>
            </a:xfrm>
            <a:prstGeom prst="rect">
              <a:avLst/>
            </a:prstGeom>
          </p:spPr>
        </p:pic>
        <p:sp>
          <p:nvSpPr>
            <p:cNvPr id="19" name="CuadroTexto 51">
              <a:extLst>
                <a:ext uri="{FF2B5EF4-FFF2-40B4-BE49-F238E27FC236}">
                  <a16:creationId xmlns:a16="http://schemas.microsoft.com/office/drawing/2014/main" id="{8AF0B90A-A598-4544-B61E-780279049433}"/>
                </a:ext>
              </a:extLst>
            </p:cNvPr>
            <p:cNvSpPr txBox="1"/>
            <p:nvPr userDrawn="1"/>
          </p:nvSpPr>
          <p:spPr>
            <a:xfrm>
              <a:off x="3507539" y="6150892"/>
              <a:ext cx="8077018" cy="417935"/>
            </a:xfrm>
            <a:prstGeom prst="rect">
              <a:avLst/>
            </a:prstGeom>
            <a:noFill/>
          </p:spPr>
          <p:txBody>
            <a:bodyPr wrap="square">
              <a:spAutoFit/>
            </a:bodyPr>
            <a:lstStyle/>
            <a:p>
              <a:pPr marL="0" algn="just">
                <a:lnSpc>
                  <a:spcPts val="1300"/>
                </a:lnSpc>
              </a:pPr>
              <a:r>
                <a:rPr lang="en-US" sz="1000" spc="0" dirty="0">
                  <a:latin typeface="+mn-lt"/>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p>
          </p:txBody>
        </p:sp>
        <p:sp>
          <p:nvSpPr>
            <p:cNvPr id="20" name="object 12">
              <a:extLst>
                <a:ext uri="{FF2B5EF4-FFF2-40B4-BE49-F238E27FC236}">
                  <a16:creationId xmlns:a16="http://schemas.microsoft.com/office/drawing/2014/main" id="{C937BCC8-45C2-4025-8E78-C0B8ED06F0A4}"/>
                </a:ext>
              </a:extLst>
            </p:cNvPr>
            <p:cNvSpPr/>
            <p:nvPr userDrawn="1"/>
          </p:nvSpPr>
          <p:spPr>
            <a:xfrm flipV="1">
              <a:off x="3507539" y="5723662"/>
              <a:ext cx="8077018" cy="152397"/>
            </a:xfrm>
            <a:custGeom>
              <a:avLst/>
              <a:gdLst/>
              <a:ahLst/>
              <a:cxnLst/>
              <a:rect l="l" t="t" r="r" b="b"/>
              <a:pathLst>
                <a:path w="13021310">
                  <a:moveTo>
                    <a:pt x="0" y="0"/>
                  </a:moveTo>
                  <a:lnTo>
                    <a:pt x="13020820" y="0"/>
                  </a:lnTo>
                </a:path>
              </a:pathLst>
            </a:custGeom>
            <a:ln w="38099">
              <a:solidFill>
                <a:srgbClr val="000000"/>
              </a:solidFill>
            </a:ln>
          </p:spPr>
          <p:txBody>
            <a:bodyPr wrap="square" lIns="0" tIns="0" rIns="0" bIns="0" rtlCol="0"/>
            <a:lstStyle/>
            <a:p>
              <a:endParaRPr/>
            </a:p>
          </p:txBody>
        </p:sp>
        <p:pic>
          <p:nvPicPr>
            <p:cNvPr id="21" name="object 13">
              <a:extLst>
                <a:ext uri="{FF2B5EF4-FFF2-40B4-BE49-F238E27FC236}">
                  <a16:creationId xmlns:a16="http://schemas.microsoft.com/office/drawing/2014/main" id="{61539BEC-8912-45AB-BAB7-6BA9E770AB64}"/>
                </a:ext>
              </a:extLst>
            </p:cNvPr>
            <p:cNvPicPr/>
            <p:nvPr userDrawn="1"/>
          </p:nvPicPr>
          <p:blipFill>
            <a:blip r:embed="rId4" cstate="print"/>
            <a:stretch>
              <a:fillRect/>
            </a:stretch>
          </p:blipFill>
          <p:spPr>
            <a:xfrm>
              <a:off x="607443" y="5799864"/>
              <a:ext cx="152399" cy="152400"/>
            </a:xfrm>
            <a:prstGeom prst="rect">
              <a:avLst/>
            </a:prstGeom>
          </p:spPr>
        </p:pic>
        <p:pic>
          <p:nvPicPr>
            <p:cNvPr id="22" name="object 14">
              <a:extLst>
                <a:ext uri="{FF2B5EF4-FFF2-40B4-BE49-F238E27FC236}">
                  <a16:creationId xmlns:a16="http://schemas.microsoft.com/office/drawing/2014/main" id="{38AEAA46-E9F3-4DBF-A47E-1C786E833D22}"/>
                </a:ext>
              </a:extLst>
            </p:cNvPr>
            <p:cNvPicPr/>
            <p:nvPr userDrawn="1"/>
          </p:nvPicPr>
          <p:blipFill>
            <a:blip r:embed="rId5" cstate="print"/>
            <a:stretch>
              <a:fillRect/>
            </a:stretch>
          </p:blipFill>
          <p:spPr>
            <a:xfrm>
              <a:off x="966872" y="5799864"/>
              <a:ext cx="152399" cy="152400"/>
            </a:xfrm>
            <a:prstGeom prst="rect">
              <a:avLst/>
            </a:prstGeom>
          </p:spPr>
        </p:pic>
        <p:pic>
          <p:nvPicPr>
            <p:cNvPr id="23" name="object 15">
              <a:extLst>
                <a:ext uri="{FF2B5EF4-FFF2-40B4-BE49-F238E27FC236}">
                  <a16:creationId xmlns:a16="http://schemas.microsoft.com/office/drawing/2014/main" id="{67F41002-72C8-46E1-8795-B9B2E9045198}"/>
                </a:ext>
              </a:extLst>
            </p:cNvPr>
            <p:cNvPicPr/>
            <p:nvPr userDrawn="1"/>
          </p:nvPicPr>
          <p:blipFill>
            <a:blip r:embed="rId6" cstate="print"/>
            <a:stretch>
              <a:fillRect/>
            </a:stretch>
          </p:blipFill>
          <p:spPr>
            <a:xfrm>
              <a:off x="1320678" y="5799864"/>
              <a:ext cx="152399" cy="152400"/>
            </a:xfrm>
            <a:prstGeom prst="rect">
              <a:avLst/>
            </a:prstGeom>
          </p:spPr>
        </p:pic>
        <p:pic>
          <p:nvPicPr>
            <p:cNvPr id="24" name="object 16">
              <a:extLst>
                <a:ext uri="{FF2B5EF4-FFF2-40B4-BE49-F238E27FC236}">
                  <a16:creationId xmlns:a16="http://schemas.microsoft.com/office/drawing/2014/main" id="{1A83C164-E324-43C1-9E2A-392451D6DD4B}"/>
                </a:ext>
              </a:extLst>
            </p:cNvPr>
            <p:cNvPicPr/>
            <p:nvPr userDrawn="1"/>
          </p:nvPicPr>
          <p:blipFill>
            <a:blip r:embed="rId7" cstate="print"/>
            <a:stretch>
              <a:fillRect/>
            </a:stretch>
          </p:blipFill>
          <p:spPr>
            <a:xfrm>
              <a:off x="1680911" y="5799864"/>
              <a:ext cx="152399" cy="152400"/>
            </a:xfrm>
            <a:prstGeom prst="rect">
              <a:avLst/>
            </a:prstGeom>
          </p:spPr>
        </p:pic>
        <p:pic>
          <p:nvPicPr>
            <p:cNvPr id="25" name="object 17">
              <a:extLst>
                <a:ext uri="{FF2B5EF4-FFF2-40B4-BE49-F238E27FC236}">
                  <a16:creationId xmlns:a16="http://schemas.microsoft.com/office/drawing/2014/main" id="{BEB18EAD-3E4F-4472-854B-F1BF2CA062FB}"/>
                </a:ext>
              </a:extLst>
            </p:cNvPr>
            <p:cNvPicPr/>
            <p:nvPr userDrawn="1"/>
          </p:nvPicPr>
          <p:blipFill>
            <a:blip r:embed="rId8" cstate="print"/>
            <a:stretch>
              <a:fillRect/>
            </a:stretch>
          </p:blipFill>
          <p:spPr>
            <a:xfrm>
              <a:off x="2040340" y="5799864"/>
              <a:ext cx="152399" cy="152400"/>
            </a:xfrm>
            <a:prstGeom prst="rect">
              <a:avLst/>
            </a:prstGeom>
          </p:spPr>
        </p:pic>
        <p:pic>
          <p:nvPicPr>
            <p:cNvPr id="26" name="object 18">
              <a:extLst>
                <a:ext uri="{FF2B5EF4-FFF2-40B4-BE49-F238E27FC236}">
                  <a16:creationId xmlns:a16="http://schemas.microsoft.com/office/drawing/2014/main" id="{82DFEC62-289B-4D04-989A-46620532FC9C}"/>
                </a:ext>
              </a:extLst>
            </p:cNvPr>
            <p:cNvPicPr/>
            <p:nvPr userDrawn="1"/>
          </p:nvPicPr>
          <p:blipFill>
            <a:blip r:embed="rId9" cstate="print"/>
            <a:stretch>
              <a:fillRect/>
            </a:stretch>
          </p:blipFill>
          <p:spPr>
            <a:xfrm>
              <a:off x="2394146" y="5799864"/>
              <a:ext cx="152399" cy="152400"/>
            </a:xfrm>
            <a:prstGeom prst="rect">
              <a:avLst/>
            </a:prstGeom>
          </p:spPr>
        </p:pic>
        <p:pic>
          <p:nvPicPr>
            <p:cNvPr id="27" name="object 19">
              <a:extLst>
                <a:ext uri="{FF2B5EF4-FFF2-40B4-BE49-F238E27FC236}">
                  <a16:creationId xmlns:a16="http://schemas.microsoft.com/office/drawing/2014/main" id="{FF2152F1-83E9-4D33-AD98-2AB060AC0E2A}"/>
                </a:ext>
              </a:extLst>
            </p:cNvPr>
            <p:cNvPicPr/>
            <p:nvPr userDrawn="1"/>
          </p:nvPicPr>
          <p:blipFill>
            <a:blip r:embed="rId5" cstate="print"/>
            <a:stretch>
              <a:fillRect/>
            </a:stretch>
          </p:blipFill>
          <p:spPr>
            <a:xfrm>
              <a:off x="3108185" y="5799864"/>
              <a:ext cx="152399" cy="152400"/>
            </a:xfrm>
            <a:prstGeom prst="rect">
              <a:avLst/>
            </a:prstGeom>
          </p:spPr>
        </p:pic>
        <p:pic>
          <p:nvPicPr>
            <p:cNvPr id="28" name="object 20">
              <a:extLst>
                <a:ext uri="{FF2B5EF4-FFF2-40B4-BE49-F238E27FC236}">
                  <a16:creationId xmlns:a16="http://schemas.microsoft.com/office/drawing/2014/main" id="{1B537802-5CB7-43C7-9F1E-483391ACC2A7}"/>
                </a:ext>
              </a:extLst>
            </p:cNvPr>
            <p:cNvPicPr/>
            <p:nvPr userDrawn="1"/>
          </p:nvPicPr>
          <p:blipFill>
            <a:blip r:embed="rId10" cstate="print"/>
            <a:stretch>
              <a:fillRect/>
            </a:stretch>
          </p:blipFill>
          <p:spPr>
            <a:xfrm>
              <a:off x="2754380" y="5799864"/>
              <a:ext cx="152399" cy="152400"/>
            </a:xfrm>
            <a:prstGeom prst="rect">
              <a:avLst/>
            </a:prstGeom>
          </p:spPr>
        </p:pic>
      </p:grpSp>
      <p:pic>
        <p:nvPicPr>
          <p:cNvPr id="30" name="Imagen 59">
            <a:extLst>
              <a:ext uri="{FF2B5EF4-FFF2-40B4-BE49-F238E27FC236}">
                <a16:creationId xmlns:a16="http://schemas.microsoft.com/office/drawing/2014/main" id="{0B03C92A-0268-4488-90D0-374BC7EC1EB3}"/>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064337" y="471054"/>
            <a:ext cx="1620000" cy="1080000"/>
          </a:xfrm>
          <a:prstGeom prst="rect">
            <a:avLst/>
          </a:prstGeom>
        </p:spPr>
      </p:pic>
    </p:spTree>
    <p:extLst>
      <p:ext uri="{BB962C8B-B14F-4D97-AF65-F5344CB8AC3E}">
        <p14:creationId xmlns:p14="http://schemas.microsoft.com/office/powerpoint/2010/main" val="2359075006"/>
      </p:ext>
    </p:extLst>
  </p:cSld>
  <p:clrMap bg1="lt1" tx1="dk1" bg2="lt2" tx2="dk2" accent1="accent1" accent2="accent2" accent3="accent3" accent4="accent4" accent5="accent5" accent6="accent6" hlink="hlink" folHlink="folHlink"/>
  <p:sldLayoutIdLst>
    <p:sldLayoutId id="2147483712"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931547DC-34D7-3CBE-8868-CB53E391EF90}"/>
              </a:ext>
            </a:extLst>
          </p:cNvPr>
          <p:cNvSpPr/>
          <p:nvPr userDrawn="1"/>
        </p:nvSpPr>
        <p:spPr>
          <a:xfrm>
            <a:off x="0" y="0"/>
            <a:ext cx="12192000" cy="403986"/>
          </a:xfrm>
          <a:custGeom>
            <a:avLst/>
            <a:gdLst>
              <a:gd name="connsiteX0" fmla="*/ 0 w 12192000"/>
              <a:gd name="connsiteY0" fmla="*/ 0 h 151002"/>
              <a:gd name="connsiteX1" fmla="*/ 12192000 w 12192000"/>
              <a:gd name="connsiteY1" fmla="*/ 0 h 151002"/>
              <a:gd name="connsiteX2" fmla="*/ 12192000 w 12192000"/>
              <a:gd name="connsiteY2" fmla="*/ 151002 h 151002"/>
              <a:gd name="connsiteX3" fmla="*/ 0 w 12192000"/>
              <a:gd name="connsiteY3" fmla="*/ 151002 h 151002"/>
              <a:gd name="connsiteX4" fmla="*/ 0 w 12192000"/>
              <a:gd name="connsiteY4" fmla="*/ 0 h 151002"/>
              <a:gd name="connsiteX0" fmla="*/ 0 w 12228576"/>
              <a:gd name="connsiteY0" fmla="*/ 0 h 297306"/>
              <a:gd name="connsiteX1" fmla="*/ 12192000 w 12228576"/>
              <a:gd name="connsiteY1" fmla="*/ 0 h 297306"/>
              <a:gd name="connsiteX2" fmla="*/ 12228576 w 12228576"/>
              <a:gd name="connsiteY2" fmla="*/ 297306 h 297306"/>
              <a:gd name="connsiteX3" fmla="*/ 0 w 12228576"/>
              <a:gd name="connsiteY3" fmla="*/ 151002 h 297306"/>
              <a:gd name="connsiteX4" fmla="*/ 0 w 12228576"/>
              <a:gd name="connsiteY4" fmla="*/ 0 h 297306"/>
              <a:gd name="connsiteX0" fmla="*/ 0 w 12192000"/>
              <a:gd name="connsiteY0" fmla="*/ 0 h 403986"/>
              <a:gd name="connsiteX1" fmla="*/ 12192000 w 12192000"/>
              <a:gd name="connsiteY1" fmla="*/ 0 h 403986"/>
              <a:gd name="connsiteX2" fmla="*/ 12190476 w 12192000"/>
              <a:gd name="connsiteY2" fmla="*/ 403986 h 403986"/>
              <a:gd name="connsiteX3" fmla="*/ 0 w 12192000"/>
              <a:gd name="connsiteY3" fmla="*/ 151002 h 403986"/>
              <a:gd name="connsiteX4" fmla="*/ 0 w 12192000"/>
              <a:gd name="connsiteY4" fmla="*/ 0 h 403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03986">
                <a:moveTo>
                  <a:pt x="0" y="0"/>
                </a:moveTo>
                <a:lnTo>
                  <a:pt x="12192000" y="0"/>
                </a:lnTo>
                <a:lnTo>
                  <a:pt x="12190476" y="403986"/>
                </a:lnTo>
                <a:lnTo>
                  <a:pt x="0" y="151002"/>
                </a:lnTo>
                <a:lnTo>
                  <a:pt x="0" y="0"/>
                </a:lnTo>
                <a:close/>
              </a:path>
            </a:pathLst>
          </a:custGeom>
          <a:solidFill>
            <a:srgbClr val="F591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6" name="Gruppo 15">
            <a:extLst>
              <a:ext uri="{FF2B5EF4-FFF2-40B4-BE49-F238E27FC236}">
                <a16:creationId xmlns:a16="http://schemas.microsoft.com/office/drawing/2014/main" id="{87AD46B3-942B-41B4-8B95-74EF7C8588B3}"/>
              </a:ext>
            </a:extLst>
          </p:cNvPr>
          <p:cNvGrpSpPr/>
          <p:nvPr userDrawn="1"/>
        </p:nvGrpSpPr>
        <p:grpSpPr>
          <a:xfrm>
            <a:off x="607443" y="5784622"/>
            <a:ext cx="10977114" cy="874724"/>
            <a:chOff x="607443" y="5723662"/>
            <a:chExt cx="10977114" cy="874724"/>
          </a:xfrm>
        </p:grpSpPr>
        <p:pic>
          <p:nvPicPr>
            <p:cNvPr id="18" name="Imagen 7">
              <a:extLst>
                <a:ext uri="{FF2B5EF4-FFF2-40B4-BE49-F238E27FC236}">
                  <a16:creationId xmlns:a16="http://schemas.microsoft.com/office/drawing/2014/main" id="{374A6EE1-99A0-4D38-9FAB-EC63F260FEE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33578" y="6139462"/>
              <a:ext cx="2187488" cy="458924"/>
            </a:xfrm>
            <a:prstGeom prst="rect">
              <a:avLst/>
            </a:prstGeom>
          </p:spPr>
        </p:pic>
        <p:sp>
          <p:nvSpPr>
            <p:cNvPr id="19" name="CuadroTexto 51">
              <a:extLst>
                <a:ext uri="{FF2B5EF4-FFF2-40B4-BE49-F238E27FC236}">
                  <a16:creationId xmlns:a16="http://schemas.microsoft.com/office/drawing/2014/main" id="{8FA84969-1668-4149-834A-62C1EB6F1F78}"/>
                </a:ext>
              </a:extLst>
            </p:cNvPr>
            <p:cNvSpPr txBox="1"/>
            <p:nvPr userDrawn="1"/>
          </p:nvSpPr>
          <p:spPr>
            <a:xfrm>
              <a:off x="3507539" y="6150892"/>
              <a:ext cx="8077018" cy="417935"/>
            </a:xfrm>
            <a:prstGeom prst="rect">
              <a:avLst/>
            </a:prstGeom>
            <a:noFill/>
          </p:spPr>
          <p:txBody>
            <a:bodyPr wrap="square">
              <a:spAutoFit/>
            </a:bodyPr>
            <a:lstStyle/>
            <a:p>
              <a:pPr marL="0" algn="just">
                <a:lnSpc>
                  <a:spcPts val="1300"/>
                </a:lnSpc>
              </a:pPr>
              <a:r>
                <a:rPr lang="en-US" sz="1000" spc="0" dirty="0">
                  <a:latin typeface="+mn-lt"/>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p>
          </p:txBody>
        </p:sp>
        <p:sp>
          <p:nvSpPr>
            <p:cNvPr id="20" name="object 12">
              <a:extLst>
                <a:ext uri="{FF2B5EF4-FFF2-40B4-BE49-F238E27FC236}">
                  <a16:creationId xmlns:a16="http://schemas.microsoft.com/office/drawing/2014/main" id="{D8B8B460-680F-41CB-81A1-C2C499C3A691}"/>
                </a:ext>
              </a:extLst>
            </p:cNvPr>
            <p:cNvSpPr/>
            <p:nvPr userDrawn="1"/>
          </p:nvSpPr>
          <p:spPr>
            <a:xfrm flipV="1">
              <a:off x="3507539" y="5723662"/>
              <a:ext cx="8077018" cy="152397"/>
            </a:xfrm>
            <a:custGeom>
              <a:avLst/>
              <a:gdLst/>
              <a:ahLst/>
              <a:cxnLst/>
              <a:rect l="l" t="t" r="r" b="b"/>
              <a:pathLst>
                <a:path w="13021310">
                  <a:moveTo>
                    <a:pt x="0" y="0"/>
                  </a:moveTo>
                  <a:lnTo>
                    <a:pt x="13020820" y="0"/>
                  </a:lnTo>
                </a:path>
              </a:pathLst>
            </a:custGeom>
            <a:ln w="38099">
              <a:solidFill>
                <a:srgbClr val="000000"/>
              </a:solidFill>
            </a:ln>
          </p:spPr>
          <p:txBody>
            <a:bodyPr wrap="square" lIns="0" tIns="0" rIns="0" bIns="0" rtlCol="0"/>
            <a:lstStyle/>
            <a:p>
              <a:endParaRPr/>
            </a:p>
          </p:txBody>
        </p:sp>
        <p:pic>
          <p:nvPicPr>
            <p:cNvPr id="21" name="object 13">
              <a:extLst>
                <a:ext uri="{FF2B5EF4-FFF2-40B4-BE49-F238E27FC236}">
                  <a16:creationId xmlns:a16="http://schemas.microsoft.com/office/drawing/2014/main" id="{0AA8DBE1-14DB-4599-876C-F70485A75E7E}"/>
                </a:ext>
              </a:extLst>
            </p:cNvPr>
            <p:cNvPicPr/>
            <p:nvPr userDrawn="1"/>
          </p:nvPicPr>
          <p:blipFill>
            <a:blip r:embed="rId4" cstate="print"/>
            <a:stretch>
              <a:fillRect/>
            </a:stretch>
          </p:blipFill>
          <p:spPr>
            <a:xfrm>
              <a:off x="607443" y="5799864"/>
              <a:ext cx="152399" cy="152400"/>
            </a:xfrm>
            <a:prstGeom prst="rect">
              <a:avLst/>
            </a:prstGeom>
          </p:spPr>
        </p:pic>
        <p:pic>
          <p:nvPicPr>
            <p:cNvPr id="22" name="object 14">
              <a:extLst>
                <a:ext uri="{FF2B5EF4-FFF2-40B4-BE49-F238E27FC236}">
                  <a16:creationId xmlns:a16="http://schemas.microsoft.com/office/drawing/2014/main" id="{B96E6C5B-7202-4218-B18C-520A29A05403}"/>
                </a:ext>
              </a:extLst>
            </p:cNvPr>
            <p:cNvPicPr/>
            <p:nvPr userDrawn="1"/>
          </p:nvPicPr>
          <p:blipFill>
            <a:blip r:embed="rId5" cstate="print"/>
            <a:stretch>
              <a:fillRect/>
            </a:stretch>
          </p:blipFill>
          <p:spPr>
            <a:xfrm>
              <a:off x="966872" y="5799864"/>
              <a:ext cx="152399" cy="152400"/>
            </a:xfrm>
            <a:prstGeom prst="rect">
              <a:avLst/>
            </a:prstGeom>
          </p:spPr>
        </p:pic>
        <p:pic>
          <p:nvPicPr>
            <p:cNvPr id="23" name="object 15">
              <a:extLst>
                <a:ext uri="{FF2B5EF4-FFF2-40B4-BE49-F238E27FC236}">
                  <a16:creationId xmlns:a16="http://schemas.microsoft.com/office/drawing/2014/main" id="{FBDFDEDF-B46C-4163-943F-3581C78B444E}"/>
                </a:ext>
              </a:extLst>
            </p:cNvPr>
            <p:cNvPicPr/>
            <p:nvPr userDrawn="1"/>
          </p:nvPicPr>
          <p:blipFill>
            <a:blip r:embed="rId6" cstate="print"/>
            <a:stretch>
              <a:fillRect/>
            </a:stretch>
          </p:blipFill>
          <p:spPr>
            <a:xfrm>
              <a:off x="1320678" y="5799864"/>
              <a:ext cx="152399" cy="152400"/>
            </a:xfrm>
            <a:prstGeom prst="rect">
              <a:avLst/>
            </a:prstGeom>
          </p:spPr>
        </p:pic>
        <p:pic>
          <p:nvPicPr>
            <p:cNvPr id="24" name="object 16">
              <a:extLst>
                <a:ext uri="{FF2B5EF4-FFF2-40B4-BE49-F238E27FC236}">
                  <a16:creationId xmlns:a16="http://schemas.microsoft.com/office/drawing/2014/main" id="{120EEEBE-E846-4018-A207-77EFA7BF7CD0}"/>
                </a:ext>
              </a:extLst>
            </p:cNvPr>
            <p:cNvPicPr/>
            <p:nvPr userDrawn="1"/>
          </p:nvPicPr>
          <p:blipFill>
            <a:blip r:embed="rId7" cstate="print"/>
            <a:stretch>
              <a:fillRect/>
            </a:stretch>
          </p:blipFill>
          <p:spPr>
            <a:xfrm>
              <a:off x="1680911" y="5799864"/>
              <a:ext cx="152399" cy="152400"/>
            </a:xfrm>
            <a:prstGeom prst="rect">
              <a:avLst/>
            </a:prstGeom>
          </p:spPr>
        </p:pic>
        <p:pic>
          <p:nvPicPr>
            <p:cNvPr id="25" name="object 17">
              <a:extLst>
                <a:ext uri="{FF2B5EF4-FFF2-40B4-BE49-F238E27FC236}">
                  <a16:creationId xmlns:a16="http://schemas.microsoft.com/office/drawing/2014/main" id="{A9857793-1436-4677-A198-157578436F06}"/>
                </a:ext>
              </a:extLst>
            </p:cNvPr>
            <p:cNvPicPr/>
            <p:nvPr userDrawn="1"/>
          </p:nvPicPr>
          <p:blipFill>
            <a:blip r:embed="rId8" cstate="print"/>
            <a:stretch>
              <a:fillRect/>
            </a:stretch>
          </p:blipFill>
          <p:spPr>
            <a:xfrm>
              <a:off x="2040340" y="5799864"/>
              <a:ext cx="152399" cy="152400"/>
            </a:xfrm>
            <a:prstGeom prst="rect">
              <a:avLst/>
            </a:prstGeom>
          </p:spPr>
        </p:pic>
        <p:pic>
          <p:nvPicPr>
            <p:cNvPr id="26" name="object 18">
              <a:extLst>
                <a:ext uri="{FF2B5EF4-FFF2-40B4-BE49-F238E27FC236}">
                  <a16:creationId xmlns:a16="http://schemas.microsoft.com/office/drawing/2014/main" id="{41664A95-DCF6-4620-AAC5-832B73459F57}"/>
                </a:ext>
              </a:extLst>
            </p:cNvPr>
            <p:cNvPicPr/>
            <p:nvPr userDrawn="1"/>
          </p:nvPicPr>
          <p:blipFill>
            <a:blip r:embed="rId9" cstate="print"/>
            <a:stretch>
              <a:fillRect/>
            </a:stretch>
          </p:blipFill>
          <p:spPr>
            <a:xfrm>
              <a:off x="2394146" y="5799864"/>
              <a:ext cx="152399" cy="152400"/>
            </a:xfrm>
            <a:prstGeom prst="rect">
              <a:avLst/>
            </a:prstGeom>
          </p:spPr>
        </p:pic>
        <p:pic>
          <p:nvPicPr>
            <p:cNvPr id="27" name="object 19">
              <a:extLst>
                <a:ext uri="{FF2B5EF4-FFF2-40B4-BE49-F238E27FC236}">
                  <a16:creationId xmlns:a16="http://schemas.microsoft.com/office/drawing/2014/main" id="{FFBC017B-DEC9-48C5-9229-0299EE96ED75}"/>
                </a:ext>
              </a:extLst>
            </p:cNvPr>
            <p:cNvPicPr/>
            <p:nvPr userDrawn="1"/>
          </p:nvPicPr>
          <p:blipFill>
            <a:blip r:embed="rId5" cstate="print"/>
            <a:stretch>
              <a:fillRect/>
            </a:stretch>
          </p:blipFill>
          <p:spPr>
            <a:xfrm>
              <a:off x="3108185" y="5799864"/>
              <a:ext cx="152399" cy="152400"/>
            </a:xfrm>
            <a:prstGeom prst="rect">
              <a:avLst/>
            </a:prstGeom>
          </p:spPr>
        </p:pic>
        <p:pic>
          <p:nvPicPr>
            <p:cNvPr id="28" name="object 20">
              <a:extLst>
                <a:ext uri="{FF2B5EF4-FFF2-40B4-BE49-F238E27FC236}">
                  <a16:creationId xmlns:a16="http://schemas.microsoft.com/office/drawing/2014/main" id="{F27796C7-6793-4860-B5BF-07F8ECB1BE4F}"/>
                </a:ext>
              </a:extLst>
            </p:cNvPr>
            <p:cNvPicPr/>
            <p:nvPr userDrawn="1"/>
          </p:nvPicPr>
          <p:blipFill>
            <a:blip r:embed="rId10" cstate="print"/>
            <a:stretch>
              <a:fillRect/>
            </a:stretch>
          </p:blipFill>
          <p:spPr>
            <a:xfrm>
              <a:off x="2754380" y="5799864"/>
              <a:ext cx="152399" cy="152400"/>
            </a:xfrm>
            <a:prstGeom prst="rect">
              <a:avLst/>
            </a:prstGeom>
          </p:spPr>
        </p:pic>
      </p:grpSp>
      <p:pic>
        <p:nvPicPr>
          <p:cNvPr id="29" name="Imagen 59">
            <a:extLst>
              <a:ext uri="{FF2B5EF4-FFF2-40B4-BE49-F238E27FC236}">
                <a16:creationId xmlns:a16="http://schemas.microsoft.com/office/drawing/2014/main" id="{261C9D32-6130-4C31-88D6-2822FFA31796}"/>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064337" y="471054"/>
            <a:ext cx="1620000" cy="1080000"/>
          </a:xfrm>
          <a:prstGeom prst="rect">
            <a:avLst/>
          </a:prstGeom>
        </p:spPr>
      </p:pic>
    </p:spTree>
    <p:extLst>
      <p:ext uri="{BB962C8B-B14F-4D97-AF65-F5344CB8AC3E}">
        <p14:creationId xmlns:p14="http://schemas.microsoft.com/office/powerpoint/2010/main" val="3508719893"/>
      </p:ext>
    </p:extLst>
  </p:cSld>
  <p:clrMap bg1="lt1" tx1="dk1" bg2="lt2" tx2="dk2" accent1="accent1" accent2="accent2" accent3="accent3" accent4="accent4" accent5="accent5" accent6="accent6" hlink="hlink" folHlink="folHlink"/>
  <p:sldLayoutIdLst>
    <p:sldLayoutId id="2147483700"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931547DC-34D7-3CBE-8868-CB53E391EF90}"/>
              </a:ext>
            </a:extLst>
          </p:cNvPr>
          <p:cNvSpPr/>
          <p:nvPr userDrawn="1"/>
        </p:nvSpPr>
        <p:spPr>
          <a:xfrm>
            <a:off x="0" y="0"/>
            <a:ext cx="12192000" cy="403986"/>
          </a:xfrm>
          <a:custGeom>
            <a:avLst/>
            <a:gdLst>
              <a:gd name="connsiteX0" fmla="*/ 0 w 12192000"/>
              <a:gd name="connsiteY0" fmla="*/ 0 h 151002"/>
              <a:gd name="connsiteX1" fmla="*/ 12192000 w 12192000"/>
              <a:gd name="connsiteY1" fmla="*/ 0 h 151002"/>
              <a:gd name="connsiteX2" fmla="*/ 12192000 w 12192000"/>
              <a:gd name="connsiteY2" fmla="*/ 151002 h 151002"/>
              <a:gd name="connsiteX3" fmla="*/ 0 w 12192000"/>
              <a:gd name="connsiteY3" fmla="*/ 151002 h 151002"/>
              <a:gd name="connsiteX4" fmla="*/ 0 w 12192000"/>
              <a:gd name="connsiteY4" fmla="*/ 0 h 151002"/>
              <a:gd name="connsiteX0" fmla="*/ 0 w 12228576"/>
              <a:gd name="connsiteY0" fmla="*/ 0 h 297306"/>
              <a:gd name="connsiteX1" fmla="*/ 12192000 w 12228576"/>
              <a:gd name="connsiteY1" fmla="*/ 0 h 297306"/>
              <a:gd name="connsiteX2" fmla="*/ 12228576 w 12228576"/>
              <a:gd name="connsiteY2" fmla="*/ 297306 h 297306"/>
              <a:gd name="connsiteX3" fmla="*/ 0 w 12228576"/>
              <a:gd name="connsiteY3" fmla="*/ 151002 h 297306"/>
              <a:gd name="connsiteX4" fmla="*/ 0 w 12228576"/>
              <a:gd name="connsiteY4" fmla="*/ 0 h 297306"/>
              <a:gd name="connsiteX0" fmla="*/ 0 w 12192000"/>
              <a:gd name="connsiteY0" fmla="*/ 0 h 403986"/>
              <a:gd name="connsiteX1" fmla="*/ 12192000 w 12192000"/>
              <a:gd name="connsiteY1" fmla="*/ 0 h 403986"/>
              <a:gd name="connsiteX2" fmla="*/ 12190476 w 12192000"/>
              <a:gd name="connsiteY2" fmla="*/ 403986 h 403986"/>
              <a:gd name="connsiteX3" fmla="*/ 0 w 12192000"/>
              <a:gd name="connsiteY3" fmla="*/ 151002 h 403986"/>
              <a:gd name="connsiteX4" fmla="*/ 0 w 12192000"/>
              <a:gd name="connsiteY4" fmla="*/ 0 h 403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03986">
                <a:moveTo>
                  <a:pt x="0" y="0"/>
                </a:moveTo>
                <a:lnTo>
                  <a:pt x="12192000" y="0"/>
                </a:lnTo>
                <a:lnTo>
                  <a:pt x="12190476" y="403986"/>
                </a:lnTo>
                <a:lnTo>
                  <a:pt x="0" y="151002"/>
                </a:lnTo>
                <a:lnTo>
                  <a:pt x="0" y="0"/>
                </a:lnTo>
                <a:close/>
              </a:path>
            </a:pathLst>
          </a:custGeom>
          <a:solidFill>
            <a:srgbClr val="8CA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29" name="Gruppo 28">
            <a:extLst>
              <a:ext uri="{FF2B5EF4-FFF2-40B4-BE49-F238E27FC236}">
                <a16:creationId xmlns:a16="http://schemas.microsoft.com/office/drawing/2014/main" id="{91E02DDA-B2DD-45A3-8041-9C1690CD0031}"/>
              </a:ext>
            </a:extLst>
          </p:cNvPr>
          <p:cNvGrpSpPr/>
          <p:nvPr userDrawn="1"/>
        </p:nvGrpSpPr>
        <p:grpSpPr>
          <a:xfrm>
            <a:off x="607443" y="5784622"/>
            <a:ext cx="10977114" cy="874724"/>
            <a:chOff x="607443" y="5723662"/>
            <a:chExt cx="10977114" cy="874724"/>
          </a:xfrm>
        </p:grpSpPr>
        <p:pic>
          <p:nvPicPr>
            <p:cNvPr id="30" name="Imagen 7">
              <a:extLst>
                <a:ext uri="{FF2B5EF4-FFF2-40B4-BE49-F238E27FC236}">
                  <a16:creationId xmlns:a16="http://schemas.microsoft.com/office/drawing/2014/main" id="{FA4F568F-CDA0-40A2-9016-7E19F4CEFFAA}"/>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33578" y="6139462"/>
              <a:ext cx="2187488" cy="458924"/>
            </a:xfrm>
            <a:prstGeom prst="rect">
              <a:avLst/>
            </a:prstGeom>
          </p:spPr>
        </p:pic>
        <p:sp>
          <p:nvSpPr>
            <p:cNvPr id="31" name="CuadroTexto 51">
              <a:extLst>
                <a:ext uri="{FF2B5EF4-FFF2-40B4-BE49-F238E27FC236}">
                  <a16:creationId xmlns:a16="http://schemas.microsoft.com/office/drawing/2014/main" id="{9FBED022-ACDF-4272-9646-05986308A8A2}"/>
                </a:ext>
              </a:extLst>
            </p:cNvPr>
            <p:cNvSpPr txBox="1"/>
            <p:nvPr userDrawn="1"/>
          </p:nvSpPr>
          <p:spPr>
            <a:xfrm>
              <a:off x="3507539" y="6150892"/>
              <a:ext cx="8077018" cy="417935"/>
            </a:xfrm>
            <a:prstGeom prst="rect">
              <a:avLst/>
            </a:prstGeom>
            <a:noFill/>
          </p:spPr>
          <p:txBody>
            <a:bodyPr wrap="square">
              <a:spAutoFit/>
            </a:bodyPr>
            <a:lstStyle/>
            <a:p>
              <a:pPr marL="0" algn="just">
                <a:lnSpc>
                  <a:spcPts val="1300"/>
                </a:lnSpc>
              </a:pPr>
              <a:r>
                <a:rPr lang="en-US" sz="1000" spc="0" dirty="0">
                  <a:latin typeface="+mn-lt"/>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p>
          </p:txBody>
        </p:sp>
        <p:sp>
          <p:nvSpPr>
            <p:cNvPr id="32" name="object 12">
              <a:extLst>
                <a:ext uri="{FF2B5EF4-FFF2-40B4-BE49-F238E27FC236}">
                  <a16:creationId xmlns:a16="http://schemas.microsoft.com/office/drawing/2014/main" id="{6A7277D8-79D0-4752-A058-0AD2EB4B9AF8}"/>
                </a:ext>
              </a:extLst>
            </p:cNvPr>
            <p:cNvSpPr/>
            <p:nvPr userDrawn="1"/>
          </p:nvSpPr>
          <p:spPr>
            <a:xfrm flipV="1">
              <a:off x="3507539" y="5723662"/>
              <a:ext cx="8077018" cy="152397"/>
            </a:xfrm>
            <a:custGeom>
              <a:avLst/>
              <a:gdLst/>
              <a:ahLst/>
              <a:cxnLst/>
              <a:rect l="l" t="t" r="r" b="b"/>
              <a:pathLst>
                <a:path w="13021310">
                  <a:moveTo>
                    <a:pt x="0" y="0"/>
                  </a:moveTo>
                  <a:lnTo>
                    <a:pt x="13020820" y="0"/>
                  </a:lnTo>
                </a:path>
              </a:pathLst>
            </a:custGeom>
            <a:ln w="38099">
              <a:solidFill>
                <a:srgbClr val="000000"/>
              </a:solidFill>
            </a:ln>
          </p:spPr>
          <p:txBody>
            <a:bodyPr wrap="square" lIns="0" tIns="0" rIns="0" bIns="0" rtlCol="0"/>
            <a:lstStyle/>
            <a:p>
              <a:endParaRPr/>
            </a:p>
          </p:txBody>
        </p:sp>
        <p:pic>
          <p:nvPicPr>
            <p:cNvPr id="33" name="object 13">
              <a:extLst>
                <a:ext uri="{FF2B5EF4-FFF2-40B4-BE49-F238E27FC236}">
                  <a16:creationId xmlns:a16="http://schemas.microsoft.com/office/drawing/2014/main" id="{84181CDE-4EB9-4780-B159-81E7C7BEF023}"/>
                </a:ext>
              </a:extLst>
            </p:cNvPr>
            <p:cNvPicPr/>
            <p:nvPr userDrawn="1"/>
          </p:nvPicPr>
          <p:blipFill>
            <a:blip r:embed="rId4" cstate="print"/>
            <a:stretch>
              <a:fillRect/>
            </a:stretch>
          </p:blipFill>
          <p:spPr>
            <a:xfrm>
              <a:off x="607443" y="5799864"/>
              <a:ext cx="152399" cy="152400"/>
            </a:xfrm>
            <a:prstGeom prst="rect">
              <a:avLst/>
            </a:prstGeom>
          </p:spPr>
        </p:pic>
        <p:pic>
          <p:nvPicPr>
            <p:cNvPr id="34" name="object 14">
              <a:extLst>
                <a:ext uri="{FF2B5EF4-FFF2-40B4-BE49-F238E27FC236}">
                  <a16:creationId xmlns:a16="http://schemas.microsoft.com/office/drawing/2014/main" id="{D38CF739-24F6-468F-AEB5-E4A2EA04DB64}"/>
                </a:ext>
              </a:extLst>
            </p:cNvPr>
            <p:cNvPicPr/>
            <p:nvPr userDrawn="1"/>
          </p:nvPicPr>
          <p:blipFill>
            <a:blip r:embed="rId5" cstate="print"/>
            <a:stretch>
              <a:fillRect/>
            </a:stretch>
          </p:blipFill>
          <p:spPr>
            <a:xfrm>
              <a:off x="966872" y="5799864"/>
              <a:ext cx="152399" cy="152400"/>
            </a:xfrm>
            <a:prstGeom prst="rect">
              <a:avLst/>
            </a:prstGeom>
          </p:spPr>
        </p:pic>
        <p:pic>
          <p:nvPicPr>
            <p:cNvPr id="35" name="object 15">
              <a:extLst>
                <a:ext uri="{FF2B5EF4-FFF2-40B4-BE49-F238E27FC236}">
                  <a16:creationId xmlns:a16="http://schemas.microsoft.com/office/drawing/2014/main" id="{E03750E3-19E0-4B29-8F96-C17353B6E715}"/>
                </a:ext>
              </a:extLst>
            </p:cNvPr>
            <p:cNvPicPr/>
            <p:nvPr userDrawn="1"/>
          </p:nvPicPr>
          <p:blipFill>
            <a:blip r:embed="rId6" cstate="print"/>
            <a:stretch>
              <a:fillRect/>
            </a:stretch>
          </p:blipFill>
          <p:spPr>
            <a:xfrm>
              <a:off x="1320678" y="5799864"/>
              <a:ext cx="152399" cy="152400"/>
            </a:xfrm>
            <a:prstGeom prst="rect">
              <a:avLst/>
            </a:prstGeom>
          </p:spPr>
        </p:pic>
        <p:pic>
          <p:nvPicPr>
            <p:cNvPr id="36" name="object 16">
              <a:extLst>
                <a:ext uri="{FF2B5EF4-FFF2-40B4-BE49-F238E27FC236}">
                  <a16:creationId xmlns:a16="http://schemas.microsoft.com/office/drawing/2014/main" id="{C501D482-DED1-4F00-ADCD-65E2AF096BDC}"/>
                </a:ext>
              </a:extLst>
            </p:cNvPr>
            <p:cNvPicPr/>
            <p:nvPr userDrawn="1"/>
          </p:nvPicPr>
          <p:blipFill>
            <a:blip r:embed="rId7" cstate="print"/>
            <a:stretch>
              <a:fillRect/>
            </a:stretch>
          </p:blipFill>
          <p:spPr>
            <a:xfrm>
              <a:off x="1680911" y="5799864"/>
              <a:ext cx="152399" cy="152400"/>
            </a:xfrm>
            <a:prstGeom prst="rect">
              <a:avLst/>
            </a:prstGeom>
          </p:spPr>
        </p:pic>
        <p:pic>
          <p:nvPicPr>
            <p:cNvPr id="37" name="object 17">
              <a:extLst>
                <a:ext uri="{FF2B5EF4-FFF2-40B4-BE49-F238E27FC236}">
                  <a16:creationId xmlns:a16="http://schemas.microsoft.com/office/drawing/2014/main" id="{758FB303-3389-4944-8050-99708B612A7E}"/>
                </a:ext>
              </a:extLst>
            </p:cNvPr>
            <p:cNvPicPr/>
            <p:nvPr userDrawn="1"/>
          </p:nvPicPr>
          <p:blipFill>
            <a:blip r:embed="rId8" cstate="print"/>
            <a:stretch>
              <a:fillRect/>
            </a:stretch>
          </p:blipFill>
          <p:spPr>
            <a:xfrm>
              <a:off x="2040340" y="5799864"/>
              <a:ext cx="152399" cy="152400"/>
            </a:xfrm>
            <a:prstGeom prst="rect">
              <a:avLst/>
            </a:prstGeom>
          </p:spPr>
        </p:pic>
        <p:pic>
          <p:nvPicPr>
            <p:cNvPr id="38" name="object 18">
              <a:extLst>
                <a:ext uri="{FF2B5EF4-FFF2-40B4-BE49-F238E27FC236}">
                  <a16:creationId xmlns:a16="http://schemas.microsoft.com/office/drawing/2014/main" id="{FB791F6C-E4AD-48EC-9F26-C1889E03ACB4}"/>
                </a:ext>
              </a:extLst>
            </p:cNvPr>
            <p:cNvPicPr/>
            <p:nvPr userDrawn="1"/>
          </p:nvPicPr>
          <p:blipFill>
            <a:blip r:embed="rId9" cstate="print"/>
            <a:stretch>
              <a:fillRect/>
            </a:stretch>
          </p:blipFill>
          <p:spPr>
            <a:xfrm>
              <a:off x="2394146" y="5799864"/>
              <a:ext cx="152399" cy="152400"/>
            </a:xfrm>
            <a:prstGeom prst="rect">
              <a:avLst/>
            </a:prstGeom>
          </p:spPr>
        </p:pic>
        <p:pic>
          <p:nvPicPr>
            <p:cNvPr id="39" name="object 19">
              <a:extLst>
                <a:ext uri="{FF2B5EF4-FFF2-40B4-BE49-F238E27FC236}">
                  <a16:creationId xmlns:a16="http://schemas.microsoft.com/office/drawing/2014/main" id="{7B444CFF-5184-4EAB-BFD9-F0E6C75FEA78}"/>
                </a:ext>
              </a:extLst>
            </p:cNvPr>
            <p:cNvPicPr/>
            <p:nvPr userDrawn="1"/>
          </p:nvPicPr>
          <p:blipFill>
            <a:blip r:embed="rId5" cstate="print"/>
            <a:stretch>
              <a:fillRect/>
            </a:stretch>
          </p:blipFill>
          <p:spPr>
            <a:xfrm>
              <a:off x="3108185" y="5799864"/>
              <a:ext cx="152399" cy="152400"/>
            </a:xfrm>
            <a:prstGeom prst="rect">
              <a:avLst/>
            </a:prstGeom>
          </p:spPr>
        </p:pic>
        <p:pic>
          <p:nvPicPr>
            <p:cNvPr id="40" name="object 20">
              <a:extLst>
                <a:ext uri="{FF2B5EF4-FFF2-40B4-BE49-F238E27FC236}">
                  <a16:creationId xmlns:a16="http://schemas.microsoft.com/office/drawing/2014/main" id="{B94F877D-93D0-4A52-8A9B-16B7D3D5DE5E}"/>
                </a:ext>
              </a:extLst>
            </p:cNvPr>
            <p:cNvPicPr/>
            <p:nvPr userDrawn="1"/>
          </p:nvPicPr>
          <p:blipFill>
            <a:blip r:embed="rId10" cstate="print"/>
            <a:stretch>
              <a:fillRect/>
            </a:stretch>
          </p:blipFill>
          <p:spPr>
            <a:xfrm>
              <a:off x="2754380" y="5799864"/>
              <a:ext cx="152399" cy="152400"/>
            </a:xfrm>
            <a:prstGeom prst="rect">
              <a:avLst/>
            </a:prstGeom>
          </p:spPr>
        </p:pic>
      </p:grpSp>
      <p:pic>
        <p:nvPicPr>
          <p:cNvPr id="41" name="Imagen 59">
            <a:extLst>
              <a:ext uri="{FF2B5EF4-FFF2-40B4-BE49-F238E27FC236}">
                <a16:creationId xmlns:a16="http://schemas.microsoft.com/office/drawing/2014/main" id="{D96D6E96-D60B-4200-8BF0-DA9ACDD56EB8}"/>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064337" y="471054"/>
            <a:ext cx="1620000" cy="1080000"/>
          </a:xfrm>
          <a:prstGeom prst="rect">
            <a:avLst/>
          </a:prstGeom>
        </p:spPr>
      </p:pic>
    </p:spTree>
    <p:extLst>
      <p:ext uri="{BB962C8B-B14F-4D97-AF65-F5344CB8AC3E}">
        <p14:creationId xmlns:p14="http://schemas.microsoft.com/office/powerpoint/2010/main" val="3735933474"/>
      </p:ext>
    </p:extLst>
  </p:cSld>
  <p:clrMap bg1="lt1" tx1="dk1" bg2="lt2" tx2="dk2" accent1="accent1" accent2="accent2" accent3="accent3" accent4="accent4" accent5="accent5" accent6="accent6" hlink="hlink" folHlink="folHlink"/>
  <p:sldLayoutIdLst>
    <p:sldLayoutId id="2147483698"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931547DC-34D7-3CBE-8868-CB53E391EF90}"/>
              </a:ext>
            </a:extLst>
          </p:cNvPr>
          <p:cNvSpPr/>
          <p:nvPr userDrawn="1"/>
        </p:nvSpPr>
        <p:spPr>
          <a:xfrm>
            <a:off x="0" y="0"/>
            <a:ext cx="12192000" cy="403986"/>
          </a:xfrm>
          <a:custGeom>
            <a:avLst/>
            <a:gdLst>
              <a:gd name="connsiteX0" fmla="*/ 0 w 12192000"/>
              <a:gd name="connsiteY0" fmla="*/ 0 h 151002"/>
              <a:gd name="connsiteX1" fmla="*/ 12192000 w 12192000"/>
              <a:gd name="connsiteY1" fmla="*/ 0 h 151002"/>
              <a:gd name="connsiteX2" fmla="*/ 12192000 w 12192000"/>
              <a:gd name="connsiteY2" fmla="*/ 151002 h 151002"/>
              <a:gd name="connsiteX3" fmla="*/ 0 w 12192000"/>
              <a:gd name="connsiteY3" fmla="*/ 151002 h 151002"/>
              <a:gd name="connsiteX4" fmla="*/ 0 w 12192000"/>
              <a:gd name="connsiteY4" fmla="*/ 0 h 151002"/>
              <a:gd name="connsiteX0" fmla="*/ 0 w 12228576"/>
              <a:gd name="connsiteY0" fmla="*/ 0 h 297306"/>
              <a:gd name="connsiteX1" fmla="*/ 12192000 w 12228576"/>
              <a:gd name="connsiteY1" fmla="*/ 0 h 297306"/>
              <a:gd name="connsiteX2" fmla="*/ 12228576 w 12228576"/>
              <a:gd name="connsiteY2" fmla="*/ 297306 h 297306"/>
              <a:gd name="connsiteX3" fmla="*/ 0 w 12228576"/>
              <a:gd name="connsiteY3" fmla="*/ 151002 h 297306"/>
              <a:gd name="connsiteX4" fmla="*/ 0 w 12228576"/>
              <a:gd name="connsiteY4" fmla="*/ 0 h 297306"/>
              <a:gd name="connsiteX0" fmla="*/ 0 w 12192000"/>
              <a:gd name="connsiteY0" fmla="*/ 0 h 403986"/>
              <a:gd name="connsiteX1" fmla="*/ 12192000 w 12192000"/>
              <a:gd name="connsiteY1" fmla="*/ 0 h 403986"/>
              <a:gd name="connsiteX2" fmla="*/ 12190476 w 12192000"/>
              <a:gd name="connsiteY2" fmla="*/ 403986 h 403986"/>
              <a:gd name="connsiteX3" fmla="*/ 0 w 12192000"/>
              <a:gd name="connsiteY3" fmla="*/ 151002 h 403986"/>
              <a:gd name="connsiteX4" fmla="*/ 0 w 12192000"/>
              <a:gd name="connsiteY4" fmla="*/ 0 h 403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03986">
                <a:moveTo>
                  <a:pt x="0" y="0"/>
                </a:moveTo>
                <a:lnTo>
                  <a:pt x="12192000" y="0"/>
                </a:lnTo>
                <a:lnTo>
                  <a:pt x="12190476" y="403986"/>
                </a:lnTo>
                <a:lnTo>
                  <a:pt x="0" y="151002"/>
                </a:lnTo>
                <a:lnTo>
                  <a:pt x="0" y="0"/>
                </a:lnTo>
                <a:close/>
              </a:path>
            </a:pathLst>
          </a:custGeom>
          <a:solidFill>
            <a:srgbClr val="1C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6" name="Gruppo 15">
            <a:extLst>
              <a:ext uri="{FF2B5EF4-FFF2-40B4-BE49-F238E27FC236}">
                <a16:creationId xmlns:a16="http://schemas.microsoft.com/office/drawing/2014/main" id="{DDBD2C0F-2139-44A1-ABAF-980998601237}"/>
              </a:ext>
            </a:extLst>
          </p:cNvPr>
          <p:cNvGrpSpPr/>
          <p:nvPr userDrawn="1"/>
        </p:nvGrpSpPr>
        <p:grpSpPr>
          <a:xfrm>
            <a:off x="607443" y="5784622"/>
            <a:ext cx="10977114" cy="874724"/>
            <a:chOff x="607443" y="5723662"/>
            <a:chExt cx="10977114" cy="874724"/>
          </a:xfrm>
        </p:grpSpPr>
        <p:pic>
          <p:nvPicPr>
            <p:cNvPr id="18" name="Imagen 7">
              <a:extLst>
                <a:ext uri="{FF2B5EF4-FFF2-40B4-BE49-F238E27FC236}">
                  <a16:creationId xmlns:a16="http://schemas.microsoft.com/office/drawing/2014/main" id="{598AB1A8-B557-45F3-A10F-83462CA71E2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33578" y="6139462"/>
              <a:ext cx="2187488" cy="458924"/>
            </a:xfrm>
            <a:prstGeom prst="rect">
              <a:avLst/>
            </a:prstGeom>
          </p:spPr>
        </p:pic>
        <p:sp>
          <p:nvSpPr>
            <p:cNvPr id="19" name="CuadroTexto 51">
              <a:extLst>
                <a:ext uri="{FF2B5EF4-FFF2-40B4-BE49-F238E27FC236}">
                  <a16:creationId xmlns:a16="http://schemas.microsoft.com/office/drawing/2014/main" id="{907FFA35-C9DB-42AB-BEC8-74862F39BA4C}"/>
                </a:ext>
              </a:extLst>
            </p:cNvPr>
            <p:cNvSpPr txBox="1"/>
            <p:nvPr userDrawn="1"/>
          </p:nvSpPr>
          <p:spPr>
            <a:xfrm>
              <a:off x="3507539" y="6150892"/>
              <a:ext cx="8077018" cy="417935"/>
            </a:xfrm>
            <a:prstGeom prst="rect">
              <a:avLst/>
            </a:prstGeom>
            <a:noFill/>
          </p:spPr>
          <p:txBody>
            <a:bodyPr wrap="square">
              <a:spAutoFit/>
            </a:bodyPr>
            <a:lstStyle/>
            <a:p>
              <a:pPr marL="0" algn="just">
                <a:lnSpc>
                  <a:spcPts val="1300"/>
                </a:lnSpc>
              </a:pPr>
              <a:r>
                <a:rPr lang="en-US" sz="1000" spc="0" dirty="0">
                  <a:latin typeface="+mn-lt"/>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p>
          </p:txBody>
        </p:sp>
        <p:sp>
          <p:nvSpPr>
            <p:cNvPr id="20" name="object 12">
              <a:extLst>
                <a:ext uri="{FF2B5EF4-FFF2-40B4-BE49-F238E27FC236}">
                  <a16:creationId xmlns:a16="http://schemas.microsoft.com/office/drawing/2014/main" id="{01E28288-B260-49C6-B9B1-DD58AE9CD357}"/>
                </a:ext>
              </a:extLst>
            </p:cNvPr>
            <p:cNvSpPr/>
            <p:nvPr userDrawn="1"/>
          </p:nvSpPr>
          <p:spPr>
            <a:xfrm flipV="1">
              <a:off x="3507539" y="5723662"/>
              <a:ext cx="8077018" cy="152397"/>
            </a:xfrm>
            <a:custGeom>
              <a:avLst/>
              <a:gdLst/>
              <a:ahLst/>
              <a:cxnLst/>
              <a:rect l="l" t="t" r="r" b="b"/>
              <a:pathLst>
                <a:path w="13021310">
                  <a:moveTo>
                    <a:pt x="0" y="0"/>
                  </a:moveTo>
                  <a:lnTo>
                    <a:pt x="13020820" y="0"/>
                  </a:lnTo>
                </a:path>
              </a:pathLst>
            </a:custGeom>
            <a:ln w="38099">
              <a:solidFill>
                <a:srgbClr val="000000"/>
              </a:solidFill>
            </a:ln>
          </p:spPr>
          <p:txBody>
            <a:bodyPr wrap="square" lIns="0" tIns="0" rIns="0" bIns="0" rtlCol="0"/>
            <a:lstStyle/>
            <a:p>
              <a:endParaRPr/>
            </a:p>
          </p:txBody>
        </p:sp>
        <p:pic>
          <p:nvPicPr>
            <p:cNvPr id="21" name="object 13">
              <a:extLst>
                <a:ext uri="{FF2B5EF4-FFF2-40B4-BE49-F238E27FC236}">
                  <a16:creationId xmlns:a16="http://schemas.microsoft.com/office/drawing/2014/main" id="{56F9E55A-B1D1-4520-8A95-3278B2268EC9}"/>
                </a:ext>
              </a:extLst>
            </p:cNvPr>
            <p:cNvPicPr/>
            <p:nvPr userDrawn="1"/>
          </p:nvPicPr>
          <p:blipFill>
            <a:blip r:embed="rId4" cstate="print"/>
            <a:stretch>
              <a:fillRect/>
            </a:stretch>
          </p:blipFill>
          <p:spPr>
            <a:xfrm>
              <a:off x="607443" y="5799864"/>
              <a:ext cx="152399" cy="152400"/>
            </a:xfrm>
            <a:prstGeom prst="rect">
              <a:avLst/>
            </a:prstGeom>
          </p:spPr>
        </p:pic>
        <p:pic>
          <p:nvPicPr>
            <p:cNvPr id="22" name="object 14">
              <a:extLst>
                <a:ext uri="{FF2B5EF4-FFF2-40B4-BE49-F238E27FC236}">
                  <a16:creationId xmlns:a16="http://schemas.microsoft.com/office/drawing/2014/main" id="{6221A13C-2E9B-4169-ABF8-52318C133494}"/>
                </a:ext>
              </a:extLst>
            </p:cNvPr>
            <p:cNvPicPr/>
            <p:nvPr userDrawn="1"/>
          </p:nvPicPr>
          <p:blipFill>
            <a:blip r:embed="rId5" cstate="print"/>
            <a:stretch>
              <a:fillRect/>
            </a:stretch>
          </p:blipFill>
          <p:spPr>
            <a:xfrm>
              <a:off x="966872" y="5799864"/>
              <a:ext cx="152399" cy="152400"/>
            </a:xfrm>
            <a:prstGeom prst="rect">
              <a:avLst/>
            </a:prstGeom>
          </p:spPr>
        </p:pic>
        <p:pic>
          <p:nvPicPr>
            <p:cNvPr id="23" name="object 15">
              <a:extLst>
                <a:ext uri="{FF2B5EF4-FFF2-40B4-BE49-F238E27FC236}">
                  <a16:creationId xmlns:a16="http://schemas.microsoft.com/office/drawing/2014/main" id="{C6FEC5F3-2758-4B97-A543-B54C5E9E1B37}"/>
                </a:ext>
              </a:extLst>
            </p:cNvPr>
            <p:cNvPicPr/>
            <p:nvPr userDrawn="1"/>
          </p:nvPicPr>
          <p:blipFill>
            <a:blip r:embed="rId6" cstate="print"/>
            <a:stretch>
              <a:fillRect/>
            </a:stretch>
          </p:blipFill>
          <p:spPr>
            <a:xfrm>
              <a:off x="1320678" y="5799864"/>
              <a:ext cx="152399" cy="152400"/>
            </a:xfrm>
            <a:prstGeom prst="rect">
              <a:avLst/>
            </a:prstGeom>
          </p:spPr>
        </p:pic>
        <p:pic>
          <p:nvPicPr>
            <p:cNvPr id="24" name="object 16">
              <a:extLst>
                <a:ext uri="{FF2B5EF4-FFF2-40B4-BE49-F238E27FC236}">
                  <a16:creationId xmlns:a16="http://schemas.microsoft.com/office/drawing/2014/main" id="{51180959-2AA0-43B4-A8D7-42218B33C652}"/>
                </a:ext>
              </a:extLst>
            </p:cNvPr>
            <p:cNvPicPr/>
            <p:nvPr userDrawn="1"/>
          </p:nvPicPr>
          <p:blipFill>
            <a:blip r:embed="rId7" cstate="print"/>
            <a:stretch>
              <a:fillRect/>
            </a:stretch>
          </p:blipFill>
          <p:spPr>
            <a:xfrm>
              <a:off x="1680911" y="5799864"/>
              <a:ext cx="152399" cy="152400"/>
            </a:xfrm>
            <a:prstGeom prst="rect">
              <a:avLst/>
            </a:prstGeom>
          </p:spPr>
        </p:pic>
        <p:pic>
          <p:nvPicPr>
            <p:cNvPr id="25" name="object 17">
              <a:extLst>
                <a:ext uri="{FF2B5EF4-FFF2-40B4-BE49-F238E27FC236}">
                  <a16:creationId xmlns:a16="http://schemas.microsoft.com/office/drawing/2014/main" id="{5AE9D380-4EBD-45EA-BC1A-AF5933C7887A}"/>
                </a:ext>
              </a:extLst>
            </p:cNvPr>
            <p:cNvPicPr/>
            <p:nvPr userDrawn="1"/>
          </p:nvPicPr>
          <p:blipFill>
            <a:blip r:embed="rId8" cstate="print"/>
            <a:stretch>
              <a:fillRect/>
            </a:stretch>
          </p:blipFill>
          <p:spPr>
            <a:xfrm>
              <a:off x="2040340" y="5799864"/>
              <a:ext cx="152399" cy="152400"/>
            </a:xfrm>
            <a:prstGeom prst="rect">
              <a:avLst/>
            </a:prstGeom>
          </p:spPr>
        </p:pic>
        <p:pic>
          <p:nvPicPr>
            <p:cNvPr id="26" name="object 18">
              <a:extLst>
                <a:ext uri="{FF2B5EF4-FFF2-40B4-BE49-F238E27FC236}">
                  <a16:creationId xmlns:a16="http://schemas.microsoft.com/office/drawing/2014/main" id="{3B0C10C6-E835-4006-8EF7-DFF33559BCBC}"/>
                </a:ext>
              </a:extLst>
            </p:cNvPr>
            <p:cNvPicPr/>
            <p:nvPr userDrawn="1"/>
          </p:nvPicPr>
          <p:blipFill>
            <a:blip r:embed="rId9" cstate="print"/>
            <a:stretch>
              <a:fillRect/>
            </a:stretch>
          </p:blipFill>
          <p:spPr>
            <a:xfrm>
              <a:off x="2394146" y="5799864"/>
              <a:ext cx="152399" cy="152400"/>
            </a:xfrm>
            <a:prstGeom prst="rect">
              <a:avLst/>
            </a:prstGeom>
          </p:spPr>
        </p:pic>
        <p:pic>
          <p:nvPicPr>
            <p:cNvPr id="27" name="object 19">
              <a:extLst>
                <a:ext uri="{FF2B5EF4-FFF2-40B4-BE49-F238E27FC236}">
                  <a16:creationId xmlns:a16="http://schemas.microsoft.com/office/drawing/2014/main" id="{1DB122AD-1032-411C-90E1-E46E3C04ABF9}"/>
                </a:ext>
              </a:extLst>
            </p:cNvPr>
            <p:cNvPicPr/>
            <p:nvPr userDrawn="1"/>
          </p:nvPicPr>
          <p:blipFill>
            <a:blip r:embed="rId5" cstate="print"/>
            <a:stretch>
              <a:fillRect/>
            </a:stretch>
          </p:blipFill>
          <p:spPr>
            <a:xfrm>
              <a:off x="3108185" y="5799864"/>
              <a:ext cx="152399" cy="152400"/>
            </a:xfrm>
            <a:prstGeom prst="rect">
              <a:avLst/>
            </a:prstGeom>
          </p:spPr>
        </p:pic>
        <p:pic>
          <p:nvPicPr>
            <p:cNvPr id="28" name="object 20">
              <a:extLst>
                <a:ext uri="{FF2B5EF4-FFF2-40B4-BE49-F238E27FC236}">
                  <a16:creationId xmlns:a16="http://schemas.microsoft.com/office/drawing/2014/main" id="{A5761922-0185-4EF7-806E-BBDABA2929BD}"/>
                </a:ext>
              </a:extLst>
            </p:cNvPr>
            <p:cNvPicPr/>
            <p:nvPr userDrawn="1"/>
          </p:nvPicPr>
          <p:blipFill>
            <a:blip r:embed="rId10" cstate="print"/>
            <a:stretch>
              <a:fillRect/>
            </a:stretch>
          </p:blipFill>
          <p:spPr>
            <a:xfrm>
              <a:off x="2754380" y="5799864"/>
              <a:ext cx="152399" cy="152400"/>
            </a:xfrm>
            <a:prstGeom prst="rect">
              <a:avLst/>
            </a:prstGeom>
          </p:spPr>
        </p:pic>
      </p:grpSp>
      <p:pic>
        <p:nvPicPr>
          <p:cNvPr id="29" name="Imagen 59">
            <a:extLst>
              <a:ext uri="{FF2B5EF4-FFF2-40B4-BE49-F238E27FC236}">
                <a16:creationId xmlns:a16="http://schemas.microsoft.com/office/drawing/2014/main" id="{39D740D0-477B-438A-84F0-38A6340B0ED0}"/>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064337" y="471054"/>
            <a:ext cx="1620000" cy="1080000"/>
          </a:xfrm>
          <a:prstGeom prst="rect">
            <a:avLst/>
          </a:prstGeom>
        </p:spPr>
      </p:pic>
    </p:spTree>
    <p:extLst>
      <p:ext uri="{BB962C8B-B14F-4D97-AF65-F5344CB8AC3E}">
        <p14:creationId xmlns:p14="http://schemas.microsoft.com/office/powerpoint/2010/main" val="625745550"/>
      </p:ext>
    </p:extLst>
  </p:cSld>
  <p:clrMap bg1="lt1" tx1="dk1" bg2="lt2" tx2="dk2" accent1="accent1" accent2="accent2" accent3="accent3" accent4="accent4" accent5="accent5" accent6="accent6" hlink="hlink" folHlink="folHlink"/>
  <p:sldLayoutIdLst>
    <p:sldLayoutId id="2147483702"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931547DC-34D7-3CBE-8868-CB53E391EF90}"/>
              </a:ext>
            </a:extLst>
          </p:cNvPr>
          <p:cNvSpPr/>
          <p:nvPr userDrawn="1"/>
        </p:nvSpPr>
        <p:spPr>
          <a:xfrm>
            <a:off x="0" y="0"/>
            <a:ext cx="12192000" cy="403986"/>
          </a:xfrm>
          <a:custGeom>
            <a:avLst/>
            <a:gdLst>
              <a:gd name="connsiteX0" fmla="*/ 0 w 12192000"/>
              <a:gd name="connsiteY0" fmla="*/ 0 h 151002"/>
              <a:gd name="connsiteX1" fmla="*/ 12192000 w 12192000"/>
              <a:gd name="connsiteY1" fmla="*/ 0 h 151002"/>
              <a:gd name="connsiteX2" fmla="*/ 12192000 w 12192000"/>
              <a:gd name="connsiteY2" fmla="*/ 151002 h 151002"/>
              <a:gd name="connsiteX3" fmla="*/ 0 w 12192000"/>
              <a:gd name="connsiteY3" fmla="*/ 151002 h 151002"/>
              <a:gd name="connsiteX4" fmla="*/ 0 w 12192000"/>
              <a:gd name="connsiteY4" fmla="*/ 0 h 151002"/>
              <a:gd name="connsiteX0" fmla="*/ 0 w 12228576"/>
              <a:gd name="connsiteY0" fmla="*/ 0 h 297306"/>
              <a:gd name="connsiteX1" fmla="*/ 12192000 w 12228576"/>
              <a:gd name="connsiteY1" fmla="*/ 0 h 297306"/>
              <a:gd name="connsiteX2" fmla="*/ 12228576 w 12228576"/>
              <a:gd name="connsiteY2" fmla="*/ 297306 h 297306"/>
              <a:gd name="connsiteX3" fmla="*/ 0 w 12228576"/>
              <a:gd name="connsiteY3" fmla="*/ 151002 h 297306"/>
              <a:gd name="connsiteX4" fmla="*/ 0 w 12228576"/>
              <a:gd name="connsiteY4" fmla="*/ 0 h 297306"/>
              <a:gd name="connsiteX0" fmla="*/ 0 w 12192000"/>
              <a:gd name="connsiteY0" fmla="*/ 0 h 403986"/>
              <a:gd name="connsiteX1" fmla="*/ 12192000 w 12192000"/>
              <a:gd name="connsiteY1" fmla="*/ 0 h 403986"/>
              <a:gd name="connsiteX2" fmla="*/ 12190476 w 12192000"/>
              <a:gd name="connsiteY2" fmla="*/ 403986 h 403986"/>
              <a:gd name="connsiteX3" fmla="*/ 0 w 12192000"/>
              <a:gd name="connsiteY3" fmla="*/ 151002 h 403986"/>
              <a:gd name="connsiteX4" fmla="*/ 0 w 12192000"/>
              <a:gd name="connsiteY4" fmla="*/ 0 h 403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03986">
                <a:moveTo>
                  <a:pt x="0" y="0"/>
                </a:moveTo>
                <a:lnTo>
                  <a:pt x="12192000" y="0"/>
                </a:lnTo>
                <a:lnTo>
                  <a:pt x="12190476" y="403986"/>
                </a:lnTo>
                <a:lnTo>
                  <a:pt x="0" y="151002"/>
                </a:lnTo>
                <a:lnTo>
                  <a:pt x="0" y="0"/>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6" name="Gruppo 15">
            <a:extLst>
              <a:ext uri="{FF2B5EF4-FFF2-40B4-BE49-F238E27FC236}">
                <a16:creationId xmlns:a16="http://schemas.microsoft.com/office/drawing/2014/main" id="{F921BC62-72BC-4C8C-B69D-A2BECE75216A}"/>
              </a:ext>
            </a:extLst>
          </p:cNvPr>
          <p:cNvGrpSpPr/>
          <p:nvPr userDrawn="1"/>
        </p:nvGrpSpPr>
        <p:grpSpPr>
          <a:xfrm>
            <a:off x="607443" y="5784622"/>
            <a:ext cx="10977114" cy="874724"/>
            <a:chOff x="607443" y="5723662"/>
            <a:chExt cx="10977114" cy="874724"/>
          </a:xfrm>
        </p:grpSpPr>
        <p:pic>
          <p:nvPicPr>
            <p:cNvPr id="18" name="Imagen 7">
              <a:extLst>
                <a:ext uri="{FF2B5EF4-FFF2-40B4-BE49-F238E27FC236}">
                  <a16:creationId xmlns:a16="http://schemas.microsoft.com/office/drawing/2014/main" id="{08A31343-F44D-4D0E-BAB5-CCC48036243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33578" y="6139462"/>
              <a:ext cx="2187488" cy="458924"/>
            </a:xfrm>
            <a:prstGeom prst="rect">
              <a:avLst/>
            </a:prstGeom>
          </p:spPr>
        </p:pic>
        <p:sp>
          <p:nvSpPr>
            <p:cNvPr id="19" name="CuadroTexto 51">
              <a:extLst>
                <a:ext uri="{FF2B5EF4-FFF2-40B4-BE49-F238E27FC236}">
                  <a16:creationId xmlns:a16="http://schemas.microsoft.com/office/drawing/2014/main" id="{0D719D4C-CAB3-4081-9723-459D6A84A89D}"/>
                </a:ext>
              </a:extLst>
            </p:cNvPr>
            <p:cNvSpPr txBox="1"/>
            <p:nvPr userDrawn="1"/>
          </p:nvSpPr>
          <p:spPr>
            <a:xfrm>
              <a:off x="3507539" y="6150892"/>
              <a:ext cx="8077018" cy="417935"/>
            </a:xfrm>
            <a:prstGeom prst="rect">
              <a:avLst/>
            </a:prstGeom>
            <a:noFill/>
          </p:spPr>
          <p:txBody>
            <a:bodyPr wrap="square">
              <a:spAutoFit/>
            </a:bodyPr>
            <a:lstStyle/>
            <a:p>
              <a:pPr marL="0" algn="just">
                <a:lnSpc>
                  <a:spcPts val="1300"/>
                </a:lnSpc>
              </a:pPr>
              <a:r>
                <a:rPr lang="en-US" sz="1000" spc="0" dirty="0">
                  <a:latin typeface="+mn-lt"/>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p>
          </p:txBody>
        </p:sp>
        <p:sp>
          <p:nvSpPr>
            <p:cNvPr id="20" name="object 12">
              <a:extLst>
                <a:ext uri="{FF2B5EF4-FFF2-40B4-BE49-F238E27FC236}">
                  <a16:creationId xmlns:a16="http://schemas.microsoft.com/office/drawing/2014/main" id="{03CDB5D5-307B-442D-8707-FA7039AD6D43}"/>
                </a:ext>
              </a:extLst>
            </p:cNvPr>
            <p:cNvSpPr/>
            <p:nvPr userDrawn="1"/>
          </p:nvSpPr>
          <p:spPr>
            <a:xfrm flipV="1">
              <a:off x="3507539" y="5723662"/>
              <a:ext cx="8077018" cy="152397"/>
            </a:xfrm>
            <a:custGeom>
              <a:avLst/>
              <a:gdLst/>
              <a:ahLst/>
              <a:cxnLst/>
              <a:rect l="l" t="t" r="r" b="b"/>
              <a:pathLst>
                <a:path w="13021310">
                  <a:moveTo>
                    <a:pt x="0" y="0"/>
                  </a:moveTo>
                  <a:lnTo>
                    <a:pt x="13020820" y="0"/>
                  </a:lnTo>
                </a:path>
              </a:pathLst>
            </a:custGeom>
            <a:ln w="38099">
              <a:solidFill>
                <a:srgbClr val="000000"/>
              </a:solidFill>
            </a:ln>
          </p:spPr>
          <p:txBody>
            <a:bodyPr wrap="square" lIns="0" tIns="0" rIns="0" bIns="0" rtlCol="0"/>
            <a:lstStyle/>
            <a:p>
              <a:endParaRPr/>
            </a:p>
          </p:txBody>
        </p:sp>
        <p:pic>
          <p:nvPicPr>
            <p:cNvPr id="21" name="object 13">
              <a:extLst>
                <a:ext uri="{FF2B5EF4-FFF2-40B4-BE49-F238E27FC236}">
                  <a16:creationId xmlns:a16="http://schemas.microsoft.com/office/drawing/2014/main" id="{D3A97253-C60D-4CFD-9611-35A743BB712D}"/>
                </a:ext>
              </a:extLst>
            </p:cNvPr>
            <p:cNvPicPr/>
            <p:nvPr userDrawn="1"/>
          </p:nvPicPr>
          <p:blipFill>
            <a:blip r:embed="rId4" cstate="print"/>
            <a:stretch>
              <a:fillRect/>
            </a:stretch>
          </p:blipFill>
          <p:spPr>
            <a:xfrm>
              <a:off x="607443" y="5799864"/>
              <a:ext cx="152399" cy="152400"/>
            </a:xfrm>
            <a:prstGeom prst="rect">
              <a:avLst/>
            </a:prstGeom>
          </p:spPr>
        </p:pic>
        <p:pic>
          <p:nvPicPr>
            <p:cNvPr id="22" name="object 14">
              <a:extLst>
                <a:ext uri="{FF2B5EF4-FFF2-40B4-BE49-F238E27FC236}">
                  <a16:creationId xmlns:a16="http://schemas.microsoft.com/office/drawing/2014/main" id="{0EB695BA-DA88-4C77-B670-8B4D70D32A06}"/>
                </a:ext>
              </a:extLst>
            </p:cNvPr>
            <p:cNvPicPr/>
            <p:nvPr userDrawn="1"/>
          </p:nvPicPr>
          <p:blipFill>
            <a:blip r:embed="rId5" cstate="print"/>
            <a:stretch>
              <a:fillRect/>
            </a:stretch>
          </p:blipFill>
          <p:spPr>
            <a:xfrm>
              <a:off x="966872" y="5799864"/>
              <a:ext cx="152399" cy="152400"/>
            </a:xfrm>
            <a:prstGeom prst="rect">
              <a:avLst/>
            </a:prstGeom>
          </p:spPr>
        </p:pic>
        <p:pic>
          <p:nvPicPr>
            <p:cNvPr id="23" name="object 15">
              <a:extLst>
                <a:ext uri="{FF2B5EF4-FFF2-40B4-BE49-F238E27FC236}">
                  <a16:creationId xmlns:a16="http://schemas.microsoft.com/office/drawing/2014/main" id="{BDD4FF38-AA43-46F4-B4EF-6C91B5D06BDE}"/>
                </a:ext>
              </a:extLst>
            </p:cNvPr>
            <p:cNvPicPr/>
            <p:nvPr userDrawn="1"/>
          </p:nvPicPr>
          <p:blipFill>
            <a:blip r:embed="rId6" cstate="print"/>
            <a:stretch>
              <a:fillRect/>
            </a:stretch>
          </p:blipFill>
          <p:spPr>
            <a:xfrm>
              <a:off x="1320678" y="5799864"/>
              <a:ext cx="152399" cy="152400"/>
            </a:xfrm>
            <a:prstGeom prst="rect">
              <a:avLst/>
            </a:prstGeom>
          </p:spPr>
        </p:pic>
        <p:pic>
          <p:nvPicPr>
            <p:cNvPr id="24" name="object 16">
              <a:extLst>
                <a:ext uri="{FF2B5EF4-FFF2-40B4-BE49-F238E27FC236}">
                  <a16:creationId xmlns:a16="http://schemas.microsoft.com/office/drawing/2014/main" id="{5F7A35B0-4E0B-43A9-A0F3-6925C2A3E990}"/>
                </a:ext>
              </a:extLst>
            </p:cNvPr>
            <p:cNvPicPr/>
            <p:nvPr userDrawn="1"/>
          </p:nvPicPr>
          <p:blipFill>
            <a:blip r:embed="rId7" cstate="print"/>
            <a:stretch>
              <a:fillRect/>
            </a:stretch>
          </p:blipFill>
          <p:spPr>
            <a:xfrm>
              <a:off x="1680911" y="5799864"/>
              <a:ext cx="152399" cy="152400"/>
            </a:xfrm>
            <a:prstGeom prst="rect">
              <a:avLst/>
            </a:prstGeom>
          </p:spPr>
        </p:pic>
        <p:pic>
          <p:nvPicPr>
            <p:cNvPr id="25" name="object 17">
              <a:extLst>
                <a:ext uri="{FF2B5EF4-FFF2-40B4-BE49-F238E27FC236}">
                  <a16:creationId xmlns:a16="http://schemas.microsoft.com/office/drawing/2014/main" id="{943995B8-D1B9-45D0-ACDB-3CD2E668A742}"/>
                </a:ext>
              </a:extLst>
            </p:cNvPr>
            <p:cNvPicPr/>
            <p:nvPr userDrawn="1"/>
          </p:nvPicPr>
          <p:blipFill>
            <a:blip r:embed="rId8" cstate="print"/>
            <a:stretch>
              <a:fillRect/>
            </a:stretch>
          </p:blipFill>
          <p:spPr>
            <a:xfrm>
              <a:off x="2040340" y="5799864"/>
              <a:ext cx="152399" cy="152400"/>
            </a:xfrm>
            <a:prstGeom prst="rect">
              <a:avLst/>
            </a:prstGeom>
          </p:spPr>
        </p:pic>
        <p:pic>
          <p:nvPicPr>
            <p:cNvPr id="26" name="object 18">
              <a:extLst>
                <a:ext uri="{FF2B5EF4-FFF2-40B4-BE49-F238E27FC236}">
                  <a16:creationId xmlns:a16="http://schemas.microsoft.com/office/drawing/2014/main" id="{9B4AD52B-1521-4773-AD9C-A6274C0704C3}"/>
                </a:ext>
              </a:extLst>
            </p:cNvPr>
            <p:cNvPicPr/>
            <p:nvPr userDrawn="1"/>
          </p:nvPicPr>
          <p:blipFill>
            <a:blip r:embed="rId9" cstate="print"/>
            <a:stretch>
              <a:fillRect/>
            </a:stretch>
          </p:blipFill>
          <p:spPr>
            <a:xfrm>
              <a:off x="2394146" y="5799864"/>
              <a:ext cx="152399" cy="152400"/>
            </a:xfrm>
            <a:prstGeom prst="rect">
              <a:avLst/>
            </a:prstGeom>
          </p:spPr>
        </p:pic>
        <p:pic>
          <p:nvPicPr>
            <p:cNvPr id="27" name="object 19">
              <a:extLst>
                <a:ext uri="{FF2B5EF4-FFF2-40B4-BE49-F238E27FC236}">
                  <a16:creationId xmlns:a16="http://schemas.microsoft.com/office/drawing/2014/main" id="{A91B37F1-6163-40C3-869A-2C61FF38C532}"/>
                </a:ext>
              </a:extLst>
            </p:cNvPr>
            <p:cNvPicPr/>
            <p:nvPr userDrawn="1"/>
          </p:nvPicPr>
          <p:blipFill>
            <a:blip r:embed="rId5" cstate="print"/>
            <a:stretch>
              <a:fillRect/>
            </a:stretch>
          </p:blipFill>
          <p:spPr>
            <a:xfrm>
              <a:off x="3108185" y="5799864"/>
              <a:ext cx="152399" cy="152400"/>
            </a:xfrm>
            <a:prstGeom prst="rect">
              <a:avLst/>
            </a:prstGeom>
          </p:spPr>
        </p:pic>
        <p:pic>
          <p:nvPicPr>
            <p:cNvPr id="28" name="object 20">
              <a:extLst>
                <a:ext uri="{FF2B5EF4-FFF2-40B4-BE49-F238E27FC236}">
                  <a16:creationId xmlns:a16="http://schemas.microsoft.com/office/drawing/2014/main" id="{AEBF52AB-4F6E-4327-AA18-687E12AF8C0B}"/>
                </a:ext>
              </a:extLst>
            </p:cNvPr>
            <p:cNvPicPr/>
            <p:nvPr userDrawn="1"/>
          </p:nvPicPr>
          <p:blipFill>
            <a:blip r:embed="rId10" cstate="print"/>
            <a:stretch>
              <a:fillRect/>
            </a:stretch>
          </p:blipFill>
          <p:spPr>
            <a:xfrm>
              <a:off x="2754380" y="5799864"/>
              <a:ext cx="152399" cy="152400"/>
            </a:xfrm>
            <a:prstGeom prst="rect">
              <a:avLst/>
            </a:prstGeom>
          </p:spPr>
        </p:pic>
      </p:grpSp>
      <p:pic>
        <p:nvPicPr>
          <p:cNvPr id="29" name="Imagen 59">
            <a:extLst>
              <a:ext uri="{FF2B5EF4-FFF2-40B4-BE49-F238E27FC236}">
                <a16:creationId xmlns:a16="http://schemas.microsoft.com/office/drawing/2014/main" id="{4DE84C18-D586-4199-BEC1-9A76E14E7ACD}"/>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064337" y="471054"/>
            <a:ext cx="1620000" cy="1080000"/>
          </a:xfrm>
          <a:prstGeom prst="rect">
            <a:avLst/>
          </a:prstGeom>
        </p:spPr>
      </p:pic>
    </p:spTree>
    <p:extLst>
      <p:ext uri="{BB962C8B-B14F-4D97-AF65-F5344CB8AC3E}">
        <p14:creationId xmlns:p14="http://schemas.microsoft.com/office/powerpoint/2010/main" val="2874514256"/>
      </p:ext>
    </p:extLst>
  </p:cSld>
  <p:clrMap bg1="lt1" tx1="dk1" bg2="lt2" tx2="dk2" accent1="accent1" accent2="accent2" accent3="accent3" accent4="accent4" accent5="accent5" accent6="accent6" hlink="hlink" folHlink="folHlink"/>
  <p:sldLayoutIdLst>
    <p:sldLayoutId id="2147483704"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931547DC-34D7-3CBE-8868-CB53E391EF90}"/>
              </a:ext>
            </a:extLst>
          </p:cNvPr>
          <p:cNvSpPr/>
          <p:nvPr userDrawn="1"/>
        </p:nvSpPr>
        <p:spPr>
          <a:xfrm>
            <a:off x="0" y="0"/>
            <a:ext cx="12192000" cy="403986"/>
          </a:xfrm>
          <a:custGeom>
            <a:avLst/>
            <a:gdLst>
              <a:gd name="connsiteX0" fmla="*/ 0 w 12192000"/>
              <a:gd name="connsiteY0" fmla="*/ 0 h 151002"/>
              <a:gd name="connsiteX1" fmla="*/ 12192000 w 12192000"/>
              <a:gd name="connsiteY1" fmla="*/ 0 h 151002"/>
              <a:gd name="connsiteX2" fmla="*/ 12192000 w 12192000"/>
              <a:gd name="connsiteY2" fmla="*/ 151002 h 151002"/>
              <a:gd name="connsiteX3" fmla="*/ 0 w 12192000"/>
              <a:gd name="connsiteY3" fmla="*/ 151002 h 151002"/>
              <a:gd name="connsiteX4" fmla="*/ 0 w 12192000"/>
              <a:gd name="connsiteY4" fmla="*/ 0 h 151002"/>
              <a:gd name="connsiteX0" fmla="*/ 0 w 12228576"/>
              <a:gd name="connsiteY0" fmla="*/ 0 h 297306"/>
              <a:gd name="connsiteX1" fmla="*/ 12192000 w 12228576"/>
              <a:gd name="connsiteY1" fmla="*/ 0 h 297306"/>
              <a:gd name="connsiteX2" fmla="*/ 12228576 w 12228576"/>
              <a:gd name="connsiteY2" fmla="*/ 297306 h 297306"/>
              <a:gd name="connsiteX3" fmla="*/ 0 w 12228576"/>
              <a:gd name="connsiteY3" fmla="*/ 151002 h 297306"/>
              <a:gd name="connsiteX4" fmla="*/ 0 w 12228576"/>
              <a:gd name="connsiteY4" fmla="*/ 0 h 297306"/>
              <a:gd name="connsiteX0" fmla="*/ 0 w 12192000"/>
              <a:gd name="connsiteY0" fmla="*/ 0 h 403986"/>
              <a:gd name="connsiteX1" fmla="*/ 12192000 w 12192000"/>
              <a:gd name="connsiteY1" fmla="*/ 0 h 403986"/>
              <a:gd name="connsiteX2" fmla="*/ 12190476 w 12192000"/>
              <a:gd name="connsiteY2" fmla="*/ 403986 h 403986"/>
              <a:gd name="connsiteX3" fmla="*/ 0 w 12192000"/>
              <a:gd name="connsiteY3" fmla="*/ 151002 h 403986"/>
              <a:gd name="connsiteX4" fmla="*/ 0 w 12192000"/>
              <a:gd name="connsiteY4" fmla="*/ 0 h 403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03986">
                <a:moveTo>
                  <a:pt x="0" y="0"/>
                </a:moveTo>
                <a:lnTo>
                  <a:pt x="12192000" y="0"/>
                </a:lnTo>
                <a:lnTo>
                  <a:pt x="12190476" y="403986"/>
                </a:lnTo>
                <a:lnTo>
                  <a:pt x="0" y="151002"/>
                </a:lnTo>
                <a:lnTo>
                  <a:pt x="0" y="0"/>
                </a:lnTo>
                <a:close/>
              </a:path>
            </a:pathLst>
          </a:custGeom>
          <a:solidFill>
            <a:srgbClr val="9A25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6" name="Gruppo 15">
            <a:extLst>
              <a:ext uri="{FF2B5EF4-FFF2-40B4-BE49-F238E27FC236}">
                <a16:creationId xmlns:a16="http://schemas.microsoft.com/office/drawing/2014/main" id="{6A63E240-6ECF-4B58-9F23-DC184974C47B}"/>
              </a:ext>
            </a:extLst>
          </p:cNvPr>
          <p:cNvGrpSpPr/>
          <p:nvPr userDrawn="1"/>
        </p:nvGrpSpPr>
        <p:grpSpPr>
          <a:xfrm>
            <a:off x="607443" y="5784622"/>
            <a:ext cx="10977114" cy="874724"/>
            <a:chOff x="607443" y="5723662"/>
            <a:chExt cx="10977114" cy="874724"/>
          </a:xfrm>
        </p:grpSpPr>
        <p:pic>
          <p:nvPicPr>
            <p:cNvPr id="18" name="Imagen 7">
              <a:extLst>
                <a:ext uri="{FF2B5EF4-FFF2-40B4-BE49-F238E27FC236}">
                  <a16:creationId xmlns:a16="http://schemas.microsoft.com/office/drawing/2014/main" id="{45ED3CCD-18CA-48BB-A1D4-CC1185F3B0E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33578" y="6139462"/>
              <a:ext cx="2187488" cy="458924"/>
            </a:xfrm>
            <a:prstGeom prst="rect">
              <a:avLst/>
            </a:prstGeom>
          </p:spPr>
        </p:pic>
        <p:sp>
          <p:nvSpPr>
            <p:cNvPr id="19" name="CuadroTexto 51">
              <a:extLst>
                <a:ext uri="{FF2B5EF4-FFF2-40B4-BE49-F238E27FC236}">
                  <a16:creationId xmlns:a16="http://schemas.microsoft.com/office/drawing/2014/main" id="{DBF95C16-3F7B-4AE4-A6BD-E11DEFB7CC8E}"/>
                </a:ext>
              </a:extLst>
            </p:cNvPr>
            <p:cNvSpPr txBox="1"/>
            <p:nvPr userDrawn="1"/>
          </p:nvSpPr>
          <p:spPr>
            <a:xfrm>
              <a:off x="3507539" y="6150892"/>
              <a:ext cx="8077018" cy="417935"/>
            </a:xfrm>
            <a:prstGeom prst="rect">
              <a:avLst/>
            </a:prstGeom>
            <a:noFill/>
          </p:spPr>
          <p:txBody>
            <a:bodyPr wrap="square">
              <a:spAutoFit/>
            </a:bodyPr>
            <a:lstStyle/>
            <a:p>
              <a:pPr marL="0" algn="just">
                <a:lnSpc>
                  <a:spcPts val="1300"/>
                </a:lnSpc>
              </a:pPr>
              <a:r>
                <a:rPr lang="en-US" sz="1000" spc="0" dirty="0">
                  <a:latin typeface="+mn-lt"/>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p>
          </p:txBody>
        </p:sp>
        <p:sp>
          <p:nvSpPr>
            <p:cNvPr id="20" name="object 12">
              <a:extLst>
                <a:ext uri="{FF2B5EF4-FFF2-40B4-BE49-F238E27FC236}">
                  <a16:creationId xmlns:a16="http://schemas.microsoft.com/office/drawing/2014/main" id="{C439E13D-8222-4D3D-9DF6-B7F534645844}"/>
                </a:ext>
              </a:extLst>
            </p:cNvPr>
            <p:cNvSpPr/>
            <p:nvPr userDrawn="1"/>
          </p:nvSpPr>
          <p:spPr>
            <a:xfrm flipV="1">
              <a:off x="3507539" y="5723662"/>
              <a:ext cx="8077018" cy="152397"/>
            </a:xfrm>
            <a:custGeom>
              <a:avLst/>
              <a:gdLst/>
              <a:ahLst/>
              <a:cxnLst/>
              <a:rect l="l" t="t" r="r" b="b"/>
              <a:pathLst>
                <a:path w="13021310">
                  <a:moveTo>
                    <a:pt x="0" y="0"/>
                  </a:moveTo>
                  <a:lnTo>
                    <a:pt x="13020820" y="0"/>
                  </a:lnTo>
                </a:path>
              </a:pathLst>
            </a:custGeom>
            <a:ln w="38099">
              <a:solidFill>
                <a:srgbClr val="000000"/>
              </a:solidFill>
            </a:ln>
          </p:spPr>
          <p:txBody>
            <a:bodyPr wrap="square" lIns="0" tIns="0" rIns="0" bIns="0" rtlCol="0"/>
            <a:lstStyle/>
            <a:p>
              <a:endParaRPr/>
            </a:p>
          </p:txBody>
        </p:sp>
        <p:pic>
          <p:nvPicPr>
            <p:cNvPr id="21" name="object 13">
              <a:extLst>
                <a:ext uri="{FF2B5EF4-FFF2-40B4-BE49-F238E27FC236}">
                  <a16:creationId xmlns:a16="http://schemas.microsoft.com/office/drawing/2014/main" id="{A79EE4FC-0C50-4E06-9F6B-EC8935607330}"/>
                </a:ext>
              </a:extLst>
            </p:cNvPr>
            <p:cNvPicPr/>
            <p:nvPr userDrawn="1"/>
          </p:nvPicPr>
          <p:blipFill>
            <a:blip r:embed="rId4" cstate="print"/>
            <a:stretch>
              <a:fillRect/>
            </a:stretch>
          </p:blipFill>
          <p:spPr>
            <a:xfrm>
              <a:off x="607443" y="5799864"/>
              <a:ext cx="152399" cy="152400"/>
            </a:xfrm>
            <a:prstGeom prst="rect">
              <a:avLst/>
            </a:prstGeom>
          </p:spPr>
        </p:pic>
        <p:pic>
          <p:nvPicPr>
            <p:cNvPr id="22" name="object 14">
              <a:extLst>
                <a:ext uri="{FF2B5EF4-FFF2-40B4-BE49-F238E27FC236}">
                  <a16:creationId xmlns:a16="http://schemas.microsoft.com/office/drawing/2014/main" id="{7C49230D-EA61-4CEC-9AC8-3476502875E2}"/>
                </a:ext>
              </a:extLst>
            </p:cNvPr>
            <p:cNvPicPr/>
            <p:nvPr userDrawn="1"/>
          </p:nvPicPr>
          <p:blipFill>
            <a:blip r:embed="rId5" cstate="print"/>
            <a:stretch>
              <a:fillRect/>
            </a:stretch>
          </p:blipFill>
          <p:spPr>
            <a:xfrm>
              <a:off x="966872" y="5799864"/>
              <a:ext cx="152399" cy="152400"/>
            </a:xfrm>
            <a:prstGeom prst="rect">
              <a:avLst/>
            </a:prstGeom>
          </p:spPr>
        </p:pic>
        <p:pic>
          <p:nvPicPr>
            <p:cNvPr id="23" name="object 15">
              <a:extLst>
                <a:ext uri="{FF2B5EF4-FFF2-40B4-BE49-F238E27FC236}">
                  <a16:creationId xmlns:a16="http://schemas.microsoft.com/office/drawing/2014/main" id="{F0C0C06E-7251-4371-A840-7D052B42E024}"/>
                </a:ext>
              </a:extLst>
            </p:cNvPr>
            <p:cNvPicPr/>
            <p:nvPr userDrawn="1"/>
          </p:nvPicPr>
          <p:blipFill>
            <a:blip r:embed="rId6" cstate="print"/>
            <a:stretch>
              <a:fillRect/>
            </a:stretch>
          </p:blipFill>
          <p:spPr>
            <a:xfrm>
              <a:off x="1320678" y="5799864"/>
              <a:ext cx="152399" cy="152400"/>
            </a:xfrm>
            <a:prstGeom prst="rect">
              <a:avLst/>
            </a:prstGeom>
          </p:spPr>
        </p:pic>
        <p:pic>
          <p:nvPicPr>
            <p:cNvPr id="24" name="object 16">
              <a:extLst>
                <a:ext uri="{FF2B5EF4-FFF2-40B4-BE49-F238E27FC236}">
                  <a16:creationId xmlns:a16="http://schemas.microsoft.com/office/drawing/2014/main" id="{CD6A9270-1C7F-4F4F-8747-7BAA315071E4}"/>
                </a:ext>
              </a:extLst>
            </p:cNvPr>
            <p:cNvPicPr/>
            <p:nvPr userDrawn="1"/>
          </p:nvPicPr>
          <p:blipFill>
            <a:blip r:embed="rId7" cstate="print"/>
            <a:stretch>
              <a:fillRect/>
            </a:stretch>
          </p:blipFill>
          <p:spPr>
            <a:xfrm>
              <a:off x="1680911" y="5799864"/>
              <a:ext cx="152399" cy="152400"/>
            </a:xfrm>
            <a:prstGeom prst="rect">
              <a:avLst/>
            </a:prstGeom>
          </p:spPr>
        </p:pic>
        <p:pic>
          <p:nvPicPr>
            <p:cNvPr id="25" name="object 17">
              <a:extLst>
                <a:ext uri="{FF2B5EF4-FFF2-40B4-BE49-F238E27FC236}">
                  <a16:creationId xmlns:a16="http://schemas.microsoft.com/office/drawing/2014/main" id="{B054976A-4B5C-42DD-B06B-13BA02016B6F}"/>
                </a:ext>
              </a:extLst>
            </p:cNvPr>
            <p:cNvPicPr/>
            <p:nvPr userDrawn="1"/>
          </p:nvPicPr>
          <p:blipFill>
            <a:blip r:embed="rId8" cstate="print"/>
            <a:stretch>
              <a:fillRect/>
            </a:stretch>
          </p:blipFill>
          <p:spPr>
            <a:xfrm>
              <a:off x="2040340" y="5799864"/>
              <a:ext cx="152399" cy="152400"/>
            </a:xfrm>
            <a:prstGeom prst="rect">
              <a:avLst/>
            </a:prstGeom>
          </p:spPr>
        </p:pic>
        <p:pic>
          <p:nvPicPr>
            <p:cNvPr id="26" name="object 18">
              <a:extLst>
                <a:ext uri="{FF2B5EF4-FFF2-40B4-BE49-F238E27FC236}">
                  <a16:creationId xmlns:a16="http://schemas.microsoft.com/office/drawing/2014/main" id="{ADA40DC4-8572-4B04-B34F-B2E033E7C746}"/>
                </a:ext>
              </a:extLst>
            </p:cNvPr>
            <p:cNvPicPr/>
            <p:nvPr userDrawn="1"/>
          </p:nvPicPr>
          <p:blipFill>
            <a:blip r:embed="rId9" cstate="print"/>
            <a:stretch>
              <a:fillRect/>
            </a:stretch>
          </p:blipFill>
          <p:spPr>
            <a:xfrm>
              <a:off x="2394146" y="5799864"/>
              <a:ext cx="152399" cy="152400"/>
            </a:xfrm>
            <a:prstGeom prst="rect">
              <a:avLst/>
            </a:prstGeom>
          </p:spPr>
        </p:pic>
        <p:pic>
          <p:nvPicPr>
            <p:cNvPr id="27" name="object 19">
              <a:extLst>
                <a:ext uri="{FF2B5EF4-FFF2-40B4-BE49-F238E27FC236}">
                  <a16:creationId xmlns:a16="http://schemas.microsoft.com/office/drawing/2014/main" id="{E339673B-1344-4615-9652-1E62888A0E91}"/>
                </a:ext>
              </a:extLst>
            </p:cNvPr>
            <p:cNvPicPr/>
            <p:nvPr userDrawn="1"/>
          </p:nvPicPr>
          <p:blipFill>
            <a:blip r:embed="rId5" cstate="print"/>
            <a:stretch>
              <a:fillRect/>
            </a:stretch>
          </p:blipFill>
          <p:spPr>
            <a:xfrm>
              <a:off x="3108185" y="5799864"/>
              <a:ext cx="152399" cy="152400"/>
            </a:xfrm>
            <a:prstGeom prst="rect">
              <a:avLst/>
            </a:prstGeom>
          </p:spPr>
        </p:pic>
        <p:pic>
          <p:nvPicPr>
            <p:cNvPr id="28" name="object 20">
              <a:extLst>
                <a:ext uri="{FF2B5EF4-FFF2-40B4-BE49-F238E27FC236}">
                  <a16:creationId xmlns:a16="http://schemas.microsoft.com/office/drawing/2014/main" id="{21AC1C6C-171A-4A32-A74A-28D0460B7672}"/>
                </a:ext>
              </a:extLst>
            </p:cNvPr>
            <p:cNvPicPr/>
            <p:nvPr userDrawn="1"/>
          </p:nvPicPr>
          <p:blipFill>
            <a:blip r:embed="rId10" cstate="print"/>
            <a:stretch>
              <a:fillRect/>
            </a:stretch>
          </p:blipFill>
          <p:spPr>
            <a:xfrm>
              <a:off x="2754380" y="5799864"/>
              <a:ext cx="152399" cy="152400"/>
            </a:xfrm>
            <a:prstGeom prst="rect">
              <a:avLst/>
            </a:prstGeom>
          </p:spPr>
        </p:pic>
      </p:grpSp>
      <p:pic>
        <p:nvPicPr>
          <p:cNvPr id="29" name="Imagen 59">
            <a:extLst>
              <a:ext uri="{FF2B5EF4-FFF2-40B4-BE49-F238E27FC236}">
                <a16:creationId xmlns:a16="http://schemas.microsoft.com/office/drawing/2014/main" id="{48898634-CBA5-4BBE-8014-81CA01EFFEFD}"/>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064337" y="471054"/>
            <a:ext cx="1620000" cy="1080000"/>
          </a:xfrm>
          <a:prstGeom prst="rect">
            <a:avLst/>
          </a:prstGeom>
        </p:spPr>
      </p:pic>
    </p:spTree>
    <p:extLst>
      <p:ext uri="{BB962C8B-B14F-4D97-AF65-F5344CB8AC3E}">
        <p14:creationId xmlns:p14="http://schemas.microsoft.com/office/powerpoint/2010/main" val="3715284609"/>
      </p:ext>
    </p:extLst>
  </p:cSld>
  <p:clrMap bg1="lt1" tx1="dk1" bg2="lt2" tx2="dk2" accent1="accent1" accent2="accent2" accent3="accent3" accent4="accent4" accent5="accent5" accent6="accent6" hlink="hlink" folHlink="folHlink"/>
  <p:sldLayoutIdLst>
    <p:sldLayoutId id="2147483706"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hyperlink" Target="https://publications.jrc.ec.europa.eu/repository/handle/JRC101581" TargetMode="External"/><Relationship Id="rId7" Type="http://schemas.openxmlformats.org/officeDocument/2006/relationships/hyperlink" Target="https://publications.jrc.ec.europa.eu/repository/handle/JRC128040" TargetMode="External"/><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15.jpeg"/><Relationship Id="rId5" Type="http://schemas.openxmlformats.org/officeDocument/2006/relationships/hyperlink" Target="https://publications.jrc.ec.europa.eu/repository/handle/JRC120911" TargetMode="External"/><Relationship Id="rId10" Type="http://schemas.openxmlformats.org/officeDocument/2006/relationships/image" Target="../media/image17.png"/><Relationship Id="rId4" Type="http://schemas.openxmlformats.org/officeDocument/2006/relationships/image" Target="../media/image14.jpeg"/><Relationship Id="rId9" Type="http://schemas.openxmlformats.org/officeDocument/2006/relationships/hyperlink" Target="https://finance.ec.europa.eu/publications/commission-and-oecd-infe-publish-joint-framework-adults-improve-individuals-financial-skills_en"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publications.jrc.ec.europa.eu/repository/handle/JRC120376" TargetMode="External"/><Relationship Id="rId7" Type="http://schemas.openxmlformats.org/officeDocument/2006/relationships/image" Target="../media/image12.png"/><Relationship Id="rId2" Type="http://schemas.openxmlformats.org/officeDocument/2006/relationships/hyperlink" Target="https://publications.jrc.ec.europa.eu/repository/handle/JRC110624" TargetMode="External"/><Relationship Id="rId1" Type="http://schemas.openxmlformats.org/officeDocument/2006/relationships/slideLayout" Target="../slideLayouts/slideLayout4.xml"/><Relationship Id="rId6" Type="http://schemas.openxmlformats.org/officeDocument/2006/relationships/hyperlink" Target="https://joint-research-centre.ec.europa.eu/digital-competence-framework-consumers_en" TargetMode="External"/><Relationship Id="rId5" Type="http://schemas.openxmlformats.org/officeDocument/2006/relationships/hyperlink" Target="https://joint-research-centre.ec.europa.eu/what-open-education/openedu-framework-and-guidelines_en" TargetMode="External"/><Relationship Id="rId4" Type="http://schemas.openxmlformats.org/officeDocument/2006/relationships/hyperlink" Target="https://joint-research-centre.ec.europa.eu/european-framework-digitally-competent-educational-organisations-digcomporg/digcomporg-framework_en"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eur-lex.europa.eu/legal-content/EN/TXT/PDF/?uri=CELEX:32016H1224(01)&amp;from=EN"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eur-lex.europa.eu/LexUriServ/LexUriServ.do?uri=OJ:L:2006:394:0010:0018:en:PDF" TargetMode="External"/><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46481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adroTexto 4">
            <a:extLst>
              <a:ext uri="{FF2B5EF4-FFF2-40B4-BE49-F238E27FC236}">
                <a16:creationId xmlns:a16="http://schemas.microsoft.com/office/drawing/2014/main" id="{A9B4BD22-AF40-4574-BB02-C00B471C806C}"/>
              </a:ext>
            </a:extLst>
          </p:cNvPr>
          <p:cNvSpPr txBox="1"/>
          <p:nvPr/>
        </p:nvSpPr>
        <p:spPr>
          <a:xfrm>
            <a:off x="523239" y="1250839"/>
            <a:ext cx="8205893" cy="400110"/>
          </a:xfrm>
          <a:prstGeom prst="rect">
            <a:avLst/>
          </a:prstGeom>
          <a:noFill/>
        </p:spPr>
        <p:txBody>
          <a:bodyPr wrap="square" rtlCol="0">
            <a:spAutoFit/>
          </a:bodyPr>
          <a:lstStyle/>
          <a:p>
            <a:pPr marL="108000">
              <a:tabLst>
                <a:tab pos="1205230" algn="l"/>
                <a:tab pos="1926589" algn="l"/>
                <a:tab pos="2915920" algn="l"/>
                <a:tab pos="3444875" algn="l"/>
                <a:tab pos="4383405" algn="l"/>
                <a:tab pos="6796405" algn="l"/>
              </a:tabLst>
              <a:defRPr/>
            </a:pPr>
            <a:r>
              <a:rPr lang="en-AU" sz="2000" dirty="0">
                <a:latin typeface="+mj-lt"/>
                <a:ea typeface="Microsoft Sans Serif" panose="020B0604020202020204" pitchFamily="34" charset="0"/>
                <a:cs typeface="Poppins ExtraLight" panose="00000300000000000000" pitchFamily="2" charset="0"/>
              </a:rPr>
              <a:t>1.5 Uddannelses- og kursusområder: </a:t>
            </a:r>
            <a:r>
              <a:rPr lang="en-AU" sz="2000" dirty="0" err="1">
                <a:latin typeface="+mj-lt"/>
                <a:ea typeface="Microsoft Sans Serif" panose="020B0604020202020204" pitchFamily="34" charset="0"/>
                <a:cs typeface="Poppins ExtraLight" panose="00000300000000000000" pitchFamily="2" charset="0"/>
              </a:rPr>
              <a:t>tilgængelige</a:t>
            </a:r>
            <a:r>
              <a:rPr lang="en-AU" sz="2000" dirty="0">
                <a:latin typeface="+mj-lt"/>
                <a:ea typeface="Microsoft Sans Serif" panose="020B0604020202020204" pitchFamily="34" charset="0"/>
                <a:cs typeface="Poppins ExtraLight" panose="00000300000000000000" pitchFamily="2" charset="0"/>
              </a:rPr>
              <a:t> ressourcer (ikke alle)  </a:t>
            </a:r>
            <a:r>
              <a:rPr lang="en-AU" sz="2000" i="1" dirty="0">
                <a:latin typeface="+mj-lt"/>
                <a:ea typeface="Microsoft Sans Serif" panose="020B0604020202020204" pitchFamily="34" charset="0"/>
                <a:cs typeface="Poppins ExtraLight" panose="00000300000000000000" pitchFamily="2" charset="0"/>
              </a:rPr>
              <a:t> </a:t>
            </a:r>
          </a:p>
        </p:txBody>
      </p:sp>
      <p:pic>
        <p:nvPicPr>
          <p:cNvPr id="21" name="Immagine 20">
            <a:extLst>
              <a:ext uri="{FF2B5EF4-FFF2-40B4-BE49-F238E27FC236}">
                <a16:creationId xmlns:a16="http://schemas.microsoft.com/office/drawing/2014/main" id="{7271E359-97E3-4B6E-9933-C88E61DCFA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11406" y="3002027"/>
            <a:ext cx="1347000" cy="1258244"/>
          </a:xfrm>
          <a:prstGeom prst="rect">
            <a:avLst/>
          </a:prstGeom>
        </p:spPr>
      </p:pic>
      <p:pic>
        <p:nvPicPr>
          <p:cNvPr id="1026" name="Picture 2" descr="cover">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50" y="1717624"/>
            <a:ext cx="2733317" cy="3874501"/>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pic>
        <p:nvPicPr>
          <p:cNvPr id="1028" name="Picture 4" descr="cover">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05100" y="2158757"/>
            <a:ext cx="2571749" cy="3635028"/>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pic>
        <p:nvPicPr>
          <p:cNvPr id="1032" name="Picture 8" descr="cover">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22508" y="1627710"/>
            <a:ext cx="2716492" cy="3898800"/>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pic>
        <p:nvPicPr>
          <p:cNvPr id="4" name="Immagine 3">
            <a:hlinkClick r:id="rId9"/>
          </p:cNvPr>
          <p:cNvPicPr>
            <a:picLocks noChangeAspect="1"/>
          </p:cNvPicPr>
          <p:nvPr/>
        </p:nvPicPr>
        <p:blipFill>
          <a:blip r:embed="rId10"/>
          <a:stretch>
            <a:fillRect/>
          </a:stretch>
        </p:blipFill>
        <p:spPr>
          <a:xfrm>
            <a:off x="6780289" y="1758646"/>
            <a:ext cx="2944735" cy="4122629"/>
          </a:xfrm>
          <a:prstGeom prst="rect">
            <a:avLst/>
          </a:prstGeom>
          <a:ln>
            <a:solidFill>
              <a:srgbClr val="FF0000"/>
            </a:solidFill>
          </a:ln>
        </p:spPr>
      </p:pic>
      <p:sp>
        <p:nvSpPr>
          <p:cNvPr id="12" name="Rettangolo con angoli arrotondati 8">
            <a:extLst>
              <a:ext uri="{FF2B5EF4-FFF2-40B4-BE49-F238E27FC236}">
                <a16:creationId xmlns:a16="http://schemas.microsoft.com/office/drawing/2014/main" id="{E67834CF-0CDD-477F-8490-ED932D0F7E02}"/>
              </a:ext>
            </a:extLst>
          </p:cNvPr>
          <p:cNvSpPr/>
          <p:nvPr/>
        </p:nvSpPr>
        <p:spPr>
          <a:xfrm>
            <a:off x="451030" y="669816"/>
            <a:ext cx="4187471" cy="540000"/>
          </a:xfrm>
          <a:prstGeom prst="roundRect">
            <a:avLst>
              <a:gd name="adj" fmla="val 50000"/>
            </a:avLst>
          </a:prstGeom>
          <a:gradFill>
            <a:gsLst>
              <a:gs pos="0">
                <a:schemeClr val="accent4">
                  <a:lumMod val="20000"/>
                  <a:lumOff val="80000"/>
                </a:schemeClr>
              </a:gs>
              <a:gs pos="44000">
                <a:schemeClr val="accent3">
                  <a:lumMod val="95000"/>
                  <a:lumOff val="5000"/>
                </a:schemeClr>
              </a:gs>
              <a:gs pos="100000">
                <a:schemeClr val="accent3">
                  <a:lumMod val="60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rtlCol="0" anchor="ctr"/>
          <a:lstStyle/>
          <a:p>
            <a:pPr marL="108000" lvl="0">
              <a:lnSpc>
                <a:spcPts val="1800"/>
              </a:lnSpc>
            </a:pPr>
            <a:r>
              <a:rPr lang="en-US" sz="2000" b="1" dirty="0" err="1">
                <a:solidFill>
                  <a:prstClr val="white"/>
                </a:solidFill>
                <a:cs typeface="Poppins Medium" panose="00000600000000000000" pitchFamily="2" charset="0"/>
              </a:rPr>
              <a:t>Uddannelses</a:t>
            </a:r>
            <a:r>
              <a:rPr lang="en-US" sz="2000" b="1" dirty="0">
                <a:solidFill>
                  <a:prstClr val="white"/>
                </a:solidFill>
                <a:cs typeface="Poppins Medium" panose="00000600000000000000" pitchFamily="2" charset="0"/>
              </a:rPr>
              <a:t>- og </a:t>
            </a:r>
            <a:r>
              <a:rPr lang="en-US" sz="2000" b="1" dirty="0" err="1">
                <a:solidFill>
                  <a:prstClr val="white"/>
                </a:solidFill>
                <a:cs typeface="Poppins Medium" panose="00000600000000000000" pitchFamily="2" charset="0"/>
              </a:rPr>
              <a:t>kursusområder</a:t>
            </a:r>
            <a:endParaRPr lang="en-US" sz="2000" b="1" dirty="0">
              <a:solidFill>
                <a:prstClr val="white"/>
              </a:solidFill>
              <a:cs typeface="Poppins Medium" panose="00000600000000000000" pitchFamily="2" charset="0"/>
            </a:endParaRPr>
          </a:p>
        </p:txBody>
      </p:sp>
    </p:spTree>
    <p:extLst>
      <p:ext uri="{BB962C8B-B14F-4D97-AF65-F5344CB8AC3E}">
        <p14:creationId xmlns:p14="http://schemas.microsoft.com/office/powerpoint/2010/main" val="3324225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54">
            <a:extLst>
              <a:ext uri="{FF2B5EF4-FFF2-40B4-BE49-F238E27FC236}">
                <a16:creationId xmlns:a16="http://schemas.microsoft.com/office/drawing/2014/main" id="{2F17DC47-0BEE-4ED4-BA6B-A229EF47F4E7}"/>
              </a:ext>
            </a:extLst>
          </p:cNvPr>
          <p:cNvSpPr txBox="1"/>
          <p:nvPr/>
        </p:nvSpPr>
        <p:spPr>
          <a:xfrm>
            <a:off x="695300" y="1891944"/>
            <a:ext cx="8052043" cy="3853247"/>
          </a:xfrm>
          <a:prstGeom prst="rect">
            <a:avLst/>
          </a:prstGeom>
          <a:noFill/>
        </p:spPr>
        <p:txBody>
          <a:bodyPr wrap="square" numCol="1" rtlCol="0">
            <a:noAutofit/>
          </a:bodyPr>
          <a:lstStyle/>
          <a:p>
            <a:pPr algn="just"/>
            <a:r>
              <a:rPr lang="en-US" altLang="ko-KR" sz="2000" b="1" dirty="0" err="1">
                <a:cs typeface="Poppins Medium" panose="00000600000000000000" pitchFamily="2" charset="0"/>
              </a:rPr>
              <a:t>Identifikation</a:t>
            </a:r>
            <a:r>
              <a:rPr lang="en-US" altLang="ko-KR" sz="2000" b="1" dirty="0">
                <a:cs typeface="Poppins Medium" panose="00000600000000000000" pitchFamily="2" charset="0"/>
              </a:rPr>
              <a:t> af </a:t>
            </a:r>
            <a:r>
              <a:rPr lang="en-US" altLang="ko-KR" sz="2000" b="1" dirty="0" err="1">
                <a:cs typeface="Poppins Medium" panose="00000600000000000000" pitchFamily="2" charset="0"/>
              </a:rPr>
              <a:t>nøgleområder</a:t>
            </a:r>
            <a:endParaRPr lang="en-US" altLang="ko-KR" sz="2000" b="1" dirty="0">
              <a:cs typeface="Poppins Medium" panose="00000600000000000000" pitchFamily="2" charset="0"/>
            </a:endParaRPr>
          </a:p>
          <a:p>
            <a:pPr marL="284400" lvl="0" algn="just">
              <a:lnSpc>
                <a:spcPct val="120000"/>
              </a:lnSpc>
            </a:pPr>
            <a:r>
              <a:rPr lang="en-US" altLang="ko-KR" sz="1600" dirty="0" err="1">
                <a:solidFill>
                  <a:prstClr val="black"/>
                </a:solidFill>
                <a:latin typeface="Calibri Light" panose="020F0302020204030204"/>
                <a:cs typeface="Poppins ExtraLight" panose="00000300000000000000" pitchFamily="2" charset="0"/>
              </a:rPr>
              <a:t>Hvert</a:t>
            </a:r>
            <a:r>
              <a:rPr lang="en-US" altLang="ko-KR" sz="1600" dirty="0">
                <a:solidFill>
                  <a:prstClr val="black"/>
                </a:solidFill>
                <a:latin typeface="Calibri Light" panose="020F0302020204030204"/>
                <a:cs typeface="Poppins ExtraLight" panose="00000300000000000000" pitchFamily="2" charset="0"/>
              </a:rPr>
              <a:t> </a:t>
            </a:r>
            <a:r>
              <a:rPr lang="en-US" altLang="ko-KR" sz="1600" dirty="0" err="1">
                <a:solidFill>
                  <a:prstClr val="black"/>
                </a:solidFill>
                <a:latin typeface="Calibri Light" panose="020F0302020204030204"/>
                <a:cs typeface="Poppins ExtraLight" panose="00000300000000000000" pitchFamily="2" charset="0"/>
              </a:rPr>
              <a:t>kompetenceområde</a:t>
            </a:r>
            <a:r>
              <a:rPr lang="en-US" altLang="ko-KR" sz="1600" dirty="0">
                <a:solidFill>
                  <a:prstClr val="black"/>
                </a:solidFill>
                <a:latin typeface="Calibri Light" panose="020F0302020204030204"/>
                <a:cs typeface="Poppins ExtraLight" panose="00000300000000000000" pitchFamily="2" charset="0"/>
              </a:rPr>
              <a:t> </a:t>
            </a:r>
            <a:r>
              <a:rPr lang="en-US" altLang="ko-KR" sz="1600" dirty="0" err="1">
                <a:solidFill>
                  <a:prstClr val="black"/>
                </a:solidFill>
                <a:latin typeface="Calibri Light" panose="020F0302020204030204"/>
                <a:cs typeface="Poppins ExtraLight" panose="00000300000000000000" pitchFamily="2" charset="0"/>
              </a:rPr>
              <a:t>oplister</a:t>
            </a:r>
            <a:r>
              <a:rPr lang="en-US" altLang="ko-KR" sz="1600" dirty="0">
                <a:solidFill>
                  <a:prstClr val="black"/>
                </a:solidFill>
                <a:latin typeface="Calibri Light" panose="020F0302020204030204"/>
                <a:cs typeface="Poppins ExtraLight" panose="00000300000000000000" pitchFamily="2" charset="0"/>
              </a:rPr>
              <a:t> </a:t>
            </a:r>
            <a:r>
              <a:rPr lang="en-US" altLang="ko-KR" sz="1600" dirty="0" err="1">
                <a:solidFill>
                  <a:prstClr val="black"/>
                </a:solidFill>
                <a:latin typeface="Calibri Light" panose="020F0302020204030204"/>
                <a:cs typeface="Poppins ExtraLight" panose="00000300000000000000" pitchFamily="2" charset="0"/>
              </a:rPr>
              <a:t>en</a:t>
            </a:r>
            <a:r>
              <a:rPr lang="en-US" altLang="ko-KR" sz="1600" dirty="0">
                <a:solidFill>
                  <a:prstClr val="black"/>
                </a:solidFill>
                <a:latin typeface="Calibri Light" panose="020F0302020204030204"/>
                <a:cs typeface="Poppins ExtraLight" panose="00000300000000000000" pitchFamily="2" charset="0"/>
              </a:rPr>
              <a:t> </a:t>
            </a:r>
            <a:r>
              <a:rPr lang="en-US" altLang="ko-KR" sz="1600" dirty="0" err="1">
                <a:solidFill>
                  <a:prstClr val="black"/>
                </a:solidFill>
                <a:latin typeface="Calibri Light" panose="020F0302020204030204"/>
                <a:cs typeface="Poppins ExtraLight" panose="00000300000000000000" pitchFamily="2" charset="0"/>
              </a:rPr>
              <a:t>række</a:t>
            </a:r>
            <a:r>
              <a:rPr lang="en-US" altLang="ko-KR" sz="1600" dirty="0">
                <a:solidFill>
                  <a:prstClr val="black"/>
                </a:solidFill>
                <a:latin typeface="Calibri Light" panose="020F0302020204030204"/>
                <a:cs typeface="Poppins ExtraLight" panose="00000300000000000000" pitchFamily="2" charset="0"/>
              </a:rPr>
              <a:t> </a:t>
            </a:r>
            <a:r>
              <a:rPr lang="en-US" altLang="ko-KR" sz="1600" dirty="0" err="1">
                <a:solidFill>
                  <a:prstClr val="black"/>
                </a:solidFill>
                <a:latin typeface="Calibri Light" panose="020F0302020204030204"/>
                <a:cs typeface="Poppins ExtraLight" panose="00000300000000000000" pitchFamily="2" charset="0"/>
              </a:rPr>
              <a:t>underkompetencer</a:t>
            </a:r>
            <a:r>
              <a:rPr lang="en-US" altLang="ko-KR" sz="1600" dirty="0">
                <a:solidFill>
                  <a:prstClr val="black"/>
                </a:solidFill>
                <a:latin typeface="Calibri Light" panose="020F0302020204030204"/>
                <a:cs typeface="Poppins ExtraLight" panose="00000300000000000000" pitchFamily="2" charset="0"/>
              </a:rPr>
              <a:t> </a:t>
            </a:r>
            <a:r>
              <a:rPr lang="en-US" altLang="ko-KR" sz="1600" dirty="0" err="1">
                <a:solidFill>
                  <a:prstClr val="black"/>
                </a:solidFill>
                <a:latin typeface="Calibri Light" panose="020F0302020204030204"/>
                <a:cs typeface="Poppins ExtraLight" panose="00000300000000000000" pitchFamily="2" charset="0"/>
              </a:rPr>
              <a:t>opdelt</a:t>
            </a:r>
            <a:r>
              <a:rPr lang="en-US" altLang="ko-KR" sz="1600" dirty="0">
                <a:solidFill>
                  <a:prstClr val="black"/>
                </a:solidFill>
                <a:latin typeface="Calibri Light" panose="020F0302020204030204"/>
                <a:cs typeface="Poppins ExtraLight" panose="00000300000000000000" pitchFamily="2" charset="0"/>
              </a:rPr>
              <a:t> pr. </a:t>
            </a:r>
            <a:r>
              <a:rPr lang="en-US" altLang="ko-KR" sz="1600" dirty="0" err="1">
                <a:solidFill>
                  <a:prstClr val="black"/>
                </a:solidFill>
                <a:latin typeface="Calibri Light" panose="020F0302020204030204"/>
                <a:cs typeface="Poppins ExtraLight" panose="00000300000000000000" pitchFamily="2" charset="0"/>
              </a:rPr>
              <a:t>undervisningsområde</a:t>
            </a:r>
            <a:r>
              <a:rPr lang="en-US" altLang="ko-KR" sz="1600" dirty="0">
                <a:solidFill>
                  <a:prstClr val="black"/>
                </a:solidFill>
                <a:latin typeface="Calibri Light" panose="020F0302020204030204"/>
                <a:cs typeface="Poppins ExtraLight" panose="00000300000000000000" pitchFamily="2" charset="0"/>
              </a:rPr>
              <a:t>, </a:t>
            </a:r>
            <a:r>
              <a:rPr lang="en-US" altLang="ko-KR" sz="1600" dirty="0" err="1">
                <a:solidFill>
                  <a:prstClr val="black"/>
                </a:solidFill>
                <a:latin typeface="Calibri Light" panose="020F0302020204030204"/>
                <a:cs typeface="Poppins ExtraLight" panose="00000300000000000000" pitchFamily="2" charset="0"/>
              </a:rPr>
              <a:t>som</a:t>
            </a:r>
            <a:r>
              <a:rPr lang="en-US" altLang="ko-KR" sz="1600" dirty="0">
                <a:solidFill>
                  <a:prstClr val="black"/>
                </a:solidFill>
                <a:latin typeface="Calibri Light" panose="020F0302020204030204"/>
                <a:cs typeface="Poppins ExtraLight" panose="00000300000000000000" pitchFamily="2" charset="0"/>
              </a:rPr>
              <a:t> </a:t>
            </a:r>
            <a:r>
              <a:rPr lang="en-US" altLang="ko-KR" sz="1600" dirty="0" err="1">
                <a:solidFill>
                  <a:prstClr val="black"/>
                </a:solidFill>
                <a:latin typeface="Calibri Light" panose="020F0302020204030204"/>
                <a:cs typeface="Poppins ExtraLight" panose="00000300000000000000" pitchFamily="2" charset="0"/>
              </a:rPr>
              <a:t>eksperter</a:t>
            </a:r>
            <a:r>
              <a:rPr lang="en-US" altLang="ko-KR" sz="1600" dirty="0">
                <a:solidFill>
                  <a:prstClr val="black"/>
                </a:solidFill>
                <a:latin typeface="Calibri Light" panose="020F0302020204030204"/>
                <a:cs typeface="Poppins ExtraLight" panose="00000300000000000000" pitchFamily="2" charset="0"/>
              </a:rPr>
              <a:t> </a:t>
            </a:r>
            <a:r>
              <a:rPr lang="en-US" altLang="ko-KR" sz="1600" dirty="0" err="1">
                <a:solidFill>
                  <a:prstClr val="black"/>
                </a:solidFill>
                <a:latin typeface="Calibri Light" panose="020F0302020204030204"/>
                <a:cs typeface="Poppins ExtraLight" panose="00000300000000000000" pitchFamily="2" charset="0"/>
              </a:rPr>
              <a:t>konsulteret</a:t>
            </a:r>
            <a:r>
              <a:rPr lang="en-US" altLang="ko-KR" sz="1600" dirty="0">
                <a:solidFill>
                  <a:prstClr val="black"/>
                </a:solidFill>
                <a:latin typeface="Calibri Light" panose="020F0302020204030204"/>
                <a:cs typeface="Poppins ExtraLight" panose="00000300000000000000" pitchFamily="2" charset="0"/>
              </a:rPr>
              <a:t> af EUs fælles </a:t>
            </a:r>
            <a:r>
              <a:rPr lang="en-US" altLang="ko-KR" sz="1600" dirty="0" err="1">
                <a:solidFill>
                  <a:prstClr val="black"/>
                </a:solidFill>
                <a:latin typeface="Calibri Light" panose="020F0302020204030204"/>
                <a:cs typeface="Poppins ExtraLight" panose="00000300000000000000" pitchFamily="2" charset="0"/>
              </a:rPr>
              <a:t>forskningscenter</a:t>
            </a:r>
            <a:r>
              <a:rPr lang="en-US" altLang="ko-KR" sz="1600" dirty="0">
                <a:solidFill>
                  <a:prstClr val="black"/>
                </a:solidFill>
                <a:latin typeface="Calibri Light" panose="020F0302020204030204"/>
                <a:cs typeface="Poppins ExtraLight" panose="00000300000000000000" pitchFamily="2" charset="0"/>
              </a:rPr>
              <a:t> (Joint Research Centre of the EU Commission) </a:t>
            </a:r>
            <a:r>
              <a:rPr lang="en-US" altLang="ko-KR" sz="1600" dirty="0" err="1">
                <a:solidFill>
                  <a:prstClr val="black"/>
                </a:solidFill>
                <a:latin typeface="Calibri Light" panose="020F0302020204030204"/>
                <a:cs typeface="Poppins ExtraLight" panose="00000300000000000000" pitchFamily="2" charset="0"/>
              </a:rPr>
              <a:t>anser</a:t>
            </a:r>
            <a:r>
              <a:rPr lang="en-US" altLang="ko-KR" sz="1600" dirty="0">
                <a:solidFill>
                  <a:prstClr val="black"/>
                </a:solidFill>
                <a:latin typeface="Calibri Light" panose="020F0302020204030204"/>
                <a:cs typeface="Poppins ExtraLight" panose="00000300000000000000" pitchFamily="2" charset="0"/>
              </a:rPr>
              <a:t> for at være “</a:t>
            </a:r>
            <a:r>
              <a:rPr lang="en-US" altLang="ko-KR" sz="1600" dirty="0" err="1">
                <a:solidFill>
                  <a:prstClr val="black"/>
                </a:solidFill>
                <a:latin typeface="Calibri Light" panose="020F0302020204030204"/>
                <a:cs typeface="Poppins ExtraLight" panose="00000300000000000000" pitchFamily="2" charset="0"/>
              </a:rPr>
              <a:t>instrumentale</a:t>
            </a:r>
            <a:r>
              <a:rPr lang="en-US" altLang="ko-KR" sz="1600" dirty="0">
                <a:solidFill>
                  <a:prstClr val="black"/>
                </a:solidFill>
                <a:latin typeface="Calibri Light" panose="020F0302020204030204"/>
                <a:cs typeface="Poppins ExtraLight" panose="00000300000000000000" pitchFamily="2" charset="0"/>
              </a:rPr>
              <a:t>” for at </a:t>
            </a:r>
            <a:r>
              <a:rPr lang="en-US" altLang="ko-KR" sz="1600" dirty="0" err="1">
                <a:solidFill>
                  <a:prstClr val="black"/>
                </a:solidFill>
                <a:latin typeface="Calibri Light" panose="020F0302020204030204"/>
                <a:cs typeface="Poppins ExtraLight" panose="00000300000000000000" pitchFamily="2" charset="0"/>
              </a:rPr>
              <a:t>kunne</a:t>
            </a:r>
            <a:r>
              <a:rPr lang="en-US" altLang="ko-KR" sz="1600" dirty="0">
                <a:solidFill>
                  <a:prstClr val="black"/>
                </a:solidFill>
                <a:latin typeface="Calibri Light" panose="020F0302020204030204"/>
                <a:cs typeface="Poppins ExtraLight" panose="00000300000000000000" pitchFamily="2" charset="0"/>
              </a:rPr>
              <a:t> </a:t>
            </a:r>
            <a:r>
              <a:rPr lang="en-US" altLang="ko-KR" sz="1600" dirty="0" err="1">
                <a:solidFill>
                  <a:prstClr val="black"/>
                </a:solidFill>
                <a:latin typeface="Calibri Light" panose="020F0302020204030204"/>
                <a:cs typeface="Poppins ExtraLight" panose="00000300000000000000" pitchFamily="2" charset="0"/>
              </a:rPr>
              <a:t>mestre</a:t>
            </a:r>
            <a:r>
              <a:rPr lang="en-US" altLang="ko-KR" sz="1600" dirty="0">
                <a:solidFill>
                  <a:prstClr val="black"/>
                </a:solidFill>
                <a:latin typeface="Calibri Light" panose="020F0302020204030204"/>
                <a:cs typeface="Poppins ExtraLight" panose="00000300000000000000" pitchFamily="2" charset="0"/>
              </a:rPr>
              <a:t> den </a:t>
            </a:r>
            <a:r>
              <a:rPr lang="en-US" altLang="ko-KR" sz="1600" dirty="0" err="1">
                <a:solidFill>
                  <a:prstClr val="black"/>
                </a:solidFill>
                <a:latin typeface="Calibri Light" panose="020F0302020204030204"/>
                <a:cs typeface="Poppins ExtraLight" panose="00000300000000000000" pitchFamily="2" charset="0"/>
              </a:rPr>
              <a:t>givne</a:t>
            </a:r>
            <a:r>
              <a:rPr lang="en-US" altLang="ko-KR" sz="1600" dirty="0">
                <a:solidFill>
                  <a:prstClr val="black"/>
                </a:solidFill>
                <a:latin typeface="Calibri Light" panose="020F0302020204030204"/>
                <a:cs typeface="Poppins ExtraLight" panose="00000300000000000000" pitchFamily="2" charset="0"/>
              </a:rPr>
              <a:t> </a:t>
            </a:r>
            <a:r>
              <a:rPr lang="en-US" altLang="ko-KR" sz="1600" dirty="0" err="1">
                <a:solidFill>
                  <a:prstClr val="black"/>
                </a:solidFill>
                <a:latin typeface="Calibri Light" panose="020F0302020204030204"/>
                <a:cs typeface="Poppins ExtraLight" panose="00000300000000000000" pitchFamily="2" charset="0"/>
              </a:rPr>
              <a:t>kompetence</a:t>
            </a:r>
            <a:r>
              <a:rPr lang="en-US" altLang="ko-KR" sz="1600" dirty="0">
                <a:solidFill>
                  <a:prstClr val="black"/>
                </a:solidFill>
                <a:latin typeface="Calibri Light" panose="020F0302020204030204"/>
                <a:cs typeface="Poppins ExtraLight" panose="00000300000000000000" pitchFamily="2" charset="0"/>
              </a:rPr>
              <a:t>.</a:t>
            </a:r>
          </a:p>
          <a:p>
            <a:pPr marL="284400" lvl="0" algn="just">
              <a:lnSpc>
                <a:spcPct val="120000"/>
              </a:lnSpc>
            </a:pPr>
            <a:endParaRPr lang="en-US" altLang="ko-KR" sz="1600" dirty="0">
              <a:solidFill>
                <a:prstClr val="black"/>
              </a:solidFill>
              <a:latin typeface="Calibri Light" panose="020F0302020204030204"/>
              <a:cs typeface="Poppins ExtraLight" panose="00000300000000000000" pitchFamily="2" charset="0"/>
            </a:endParaRPr>
          </a:p>
          <a:p>
            <a:pPr marL="284400" lvl="0" algn="just">
              <a:lnSpc>
                <a:spcPct val="120000"/>
              </a:lnSpc>
            </a:pPr>
            <a:r>
              <a:rPr lang="en-US" altLang="ko-KR" sz="1600" dirty="0" err="1">
                <a:solidFill>
                  <a:prstClr val="black"/>
                </a:solidFill>
                <a:latin typeface="Calibri Light" panose="020F0302020204030204"/>
                <a:cs typeface="Poppins ExtraLight" panose="00000300000000000000" pitchFamily="2" charset="0"/>
              </a:rPr>
              <a:t>Hvert</a:t>
            </a:r>
            <a:r>
              <a:rPr lang="en-US" altLang="ko-KR" sz="1600" dirty="0">
                <a:solidFill>
                  <a:prstClr val="black"/>
                </a:solidFill>
                <a:latin typeface="Calibri Light" panose="020F0302020204030204"/>
                <a:cs typeface="Poppins ExtraLight" panose="00000300000000000000" pitchFamily="2" charset="0"/>
              </a:rPr>
              <a:t> </a:t>
            </a:r>
            <a:r>
              <a:rPr lang="en-US" altLang="ko-KR" sz="1600" dirty="0" err="1">
                <a:solidFill>
                  <a:prstClr val="black"/>
                </a:solidFill>
                <a:latin typeface="Calibri Light" panose="020F0302020204030204"/>
                <a:cs typeface="Poppins ExtraLight" panose="00000300000000000000" pitchFamily="2" charset="0"/>
              </a:rPr>
              <a:t>område</a:t>
            </a:r>
            <a:r>
              <a:rPr lang="en-US" altLang="ko-KR" sz="1600" dirty="0">
                <a:solidFill>
                  <a:prstClr val="black"/>
                </a:solidFill>
                <a:latin typeface="Calibri Light" panose="020F0302020204030204"/>
                <a:cs typeface="Poppins ExtraLight" panose="00000300000000000000" pitchFamily="2" charset="0"/>
              </a:rPr>
              <a:t> er </a:t>
            </a:r>
            <a:r>
              <a:rPr lang="en-US" altLang="ko-KR" sz="1600" dirty="0" err="1">
                <a:solidFill>
                  <a:prstClr val="black"/>
                </a:solidFill>
                <a:latin typeface="Calibri Light" panose="020F0302020204030204"/>
                <a:cs typeface="Poppins ExtraLight" panose="00000300000000000000" pitchFamily="2" charset="0"/>
              </a:rPr>
              <a:t>også</a:t>
            </a:r>
            <a:r>
              <a:rPr lang="en-US" altLang="ko-KR" sz="1600" dirty="0">
                <a:solidFill>
                  <a:prstClr val="black"/>
                </a:solidFill>
                <a:latin typeface="Calibri Light" panose="020F0302020204030204"/>
                <a:cs typeface="Poppins ExtraLight" panose="00000300000000000000" pitchFamily="2" charset="0"/>
              </a:rPr>
              <a:t> </a:t>
            </a:r>
            <a:r>
              <a:rPr lang="en-US" altLang="ko-KR" sz="1600" dirty="0" err="1">
                <a:solidFill>
                  <a:prstClr val="black"/>
                </a:solidFill>
                <a:latin typeface="Calibri Light" panose="020F0302020204030204"/>
                <a:cs typeface="Poppins ExtraLight" panose="00000300000000000000" pitchFamily="2" charset="0"/>
              </a:rPr>
              <a:t>associeret</a:t>
            </a:r>
            <a:r>
              <a:rPr lang="en-US" altLang="ko-KR" sz="1600" dirty="0">
                <a:solidFill>
                  <a:prstClr val="black"/>
                </a:solidFill>
                <a:latin typeface="Calibri Light" panose="020F0302020204030204"/>
                <a:cs typeface="Poppins ExtraLight" panose="00000300000000000000" pitchFamily="2" charset="0"/>
              </a:rPr>
              <a:t> til </a:t>
            </a:r>
            <a:r>
              <a:rPr lang="en-US" altLang="ko-KR" sz="1600" dirty="0" err="1">
                <a:solidFill>
                  <a:prstClr val="black"/>
                </a:solidFill>
                <a:latin typeface="Calibri Light" panose="020F0302020204030204"/>
                <a:cs typeface="Poppins ExtraLight" panose="00000300000000000000" pitchFamily="2" charset="0"/>
              </a:rPr>
              <a:t>en</a:t>
            </a:r>
            <a:r>
              <a:rPr lang="en-US" altLang="ko-KR" sz="1600" dirty="0">
                <a:solidFill>
                  <a:prstClr val="black"/>
                </a:solidFill>
                <a:latin typeface="Calibri Light" panose="020F0302020204030204"/>
                <a:cs typeface="Poppins ExtraLight" panose="00000300000000000000" pitchFamily="2" charset="0"/>
              </a:rPr>
              <a:t> 8-trins </a:t>
            </a:r>
            <a:r>
              <a:rPr lang="en-US" altLang="ko-KR" sz="1600" dirty="0" err="1">
                <a:solidFill>
                  <a:prstClr val="black"/>
                </a:solidFill>
                <a:latin typeface="Calibri Light" panose="020F0302020204030204"/>
                <a:cs typeface="Poppins ExtraLight" panose="00000300000000000000" pitchFamily="2" charset="0"/>
              </a:rPr>
              <a:t>evalueringsmodel</a:t>
            </a:r>
            <a:r>
              <a:rPr lang="en-US" altLang="ko-KR" sz="1600" dirty="0">
                <a:solidFill>
                  <a:prstClr val="black"/>
                </a:solidFill>
                <a:latin typeface="Calibri Light" panose="020F0302020204030204"/>
                <a:cs typeface="Poppins ExtraLight" panose="00000300000000000000" pitchFamily="2" charset="0"/>
              </a:rPr>
              <a:t>, der </a:t>
            </a:r>
            <a:r>
              <a:rPr lang="en-US" altLang="ko-KR" sz="1600" dirty="0" err="1">
                <a:solidFill>
                  <a:prstClr val="black"/>
                </a:solidFill>
                <a:latin typeface="Calibri Light" panose="020F0302020204030204"/>
                <a:cs typeface="Poppins ExtraLight" panose="00000300000000000000" pitchFamily="2" charset="0"/>
              </a:rPr>
              <a:t>hjælper</a:t>
            </a:r>
            <a:r>
              <a:rPr lang="en-US" altLang="ko-KR" sz="1600" dirty="0">
                <a:solidFill>
                  <a:prstClr val="black"/>
                </a:solidFill>
                <a:latin typeface="Calibri Light" panose="020F0302020204030204"/>
                <a:cs typeface="Poppins ExtraLight" panose="00000300000000000000" pitchFamily="2" charset="0"/>
              </a:rPr>
              <a:t> </a:t>
            </a:r>
            <a:r>
              <a:rPr lang="en-US" altLang="ko-KR" sz="1600" dirty="0" err="1">
                <a:solidFill>
                  <a:prstClr val="black"/>
                </a:solidFill>
                <a:latin typeface="Calibri Light" panose="020F0302020204030204"/>
                <a:cs typeface="Poppins ExtraLight" panose="00000300000000000000" pitchFamily="2" charset="0"/>
              </a:rPr>
              <a:t>studerende</a:t>
            </a:r>
            <a:r>
              <a:rPr lang="en-US" altLang="ko-KR" sz="1600" dirty="0">
                <a:solidFill>
                  <a:prstClr val="black"/>
                </a:solidFill>
                <a:latin typeface="Calibri Light" panose="020F0302020204030204"/>
                <a:cs typeface="Poppins ExtraLight" panose="00000300000000000000" pitchFamily="2" charset="0"/>
              </a:rPr>
              <a:t>/</a:t>
            </a:r>
            <a:r>
              <a:rPr lang="en-US" altLang="ko-KR" sz="1600" dirty="0" err="1">
                <a:solidFill>
                  <a:prstClr val="black"/>
                </a:solidFill>
                <a:latin typeface="Calibri Light" panose="020F0302020204030204"/>
                <a:cs typeface="Poppins ExtraLight" panose="00000300000000000000" pitchFamily="2" charset="0"/>
              </a:rPr>
              <a:t>kursister</a:t>
            </a:r>
            <a:r>
              <a:rPr lang="en-US" altLang="ko-KR" sz="1600" dirty="0">
                <a:solidFill>
                  <a:prstClr val="black"/>
                </a:solidFill>
                <a:latin typeface="Calibri Light" panose="020F0302020204030204"/>
                <a:cs typeface="Poppins ExtraLight" panose="00000300000000000000" pitchFamily="2" charset="0"/>
              </a:rPr>
              <a:t> (og undervisere) med at </a:t>
            </a:r>
            <a:r>
              <a:rPr lang="en-US" altLang="ko-KR" sz="1600" dirty="0" err="1">
                <a:solidFill>
                  <a:prstClr val="black"/>
                </a:solidFill>
                <a:latin typeface="Calibri Light" panose="020F0302020204030204"/>
                <a:cs typeface="Poppins ExtraLight" panose="00000300000000000000" pitchFamily="2" charset="0"/>
              </a:rPr>
              <a:t>rangere</a:t>
            </a:r>
            <a:r>
              <a:rPr lang="en-US" altLang="ko-KR" sz="1600" dirty="0">
                <a:solidFill>
                  <a:prstClr val="black"/>
                </a:solidFill>
                <a:latin typeface="Calibri Light" panose="020F0302020204030204"/>
                <a:cs typeface="Poppins ExtraLight" panose="00000300000000000000" pitchFamily="2" charset="0"/>
              </a:rPr>
              <a:t> </a:t>
            </a:r>
            <a:r>
              <a:rPr lang="en-US" altLang="ko-KR" sz="1600" dirty="0" err="1">
                <a:solidFill>
                  <a:prstClr val="black"/>
                </a:solidFill>
                <a:latin typeface="Calibri Light" panose="020F0302020204030204"/>
                <a:cs typeface="Poppins ExtraLight" panose="00000300000000000000" pitchFamily="2" charset="0"/>
              </a:rPr>
              <a:t>deres</a:t>
            </a:r>
            <a:r>
              <a:rPr lang="en-US" altLang="ko-KR" sz="1600" dirty="0">
                <a:solidFill>
                  <a:prstClr val="black"/>
                </a:solidFill>
                <a:latin typeface="Calibri Light" panose="020F0302020204030204"/>
                <a:cs typeface="Poppins ExtraLight" panose="00000300000000000000" pitchFamily="2" charset="0"/>
              </a:rPr>
              <a:t> </a:t>
            </a:r>
            <a:r>
              <a:rPr lang="en-US" altLang="ko-KR" sz="1600" dirty="0" err="1">
                <a:solidFill>
                  <a:prstClr val="black"/>
                </a:solidFill>
                <a:latin typeface="Calibri Light" panose="020F0302020204030204"/>
                <a:cs typeface="Poppins ExtraLight" panose="00000300000000000000" pitchFamily="2" charset="0"/>
              </a:rPr>
              <a:t>dygtighed</a:t>
            </a:r>
            <a:r>
              <a:rPr lang="en-US" altLang="ko-KR" sz="1600" dirty="0">
                <a:solidFill>
                  <a:prstClr val="black"/>
                </a:solidFill>
                <a:latin typeface="Calibri Light" panose="020F0302020204030204"/>
                <a:cs typeface="Poppins ExtraLight" panose="00000300000000000000" pitchFamily="2" charset="0"/>
              </a:rPr>
              <a:t> i forhold til </a:t>
            </a:r>
            <a:r>
              <a:rPr lang="en-US" altLang="ko-KR" sz="1600" dirty="0" err="1">
                <a:solidFill>
                  <a:prstClr val="black"/>
                </a:solidFill>
                <a:latin typeface="Calibri Light" panose="020F0302020204030204"/>
                <a:cs typeface="Poppins ExtraLight" panose="00000300000000000000" pitchFamily="2" charset="0"/>
              </a:rPr>
              <a:t>hvert</a:t>
            </a:r>
            <a:r>
              <a:rPr lang="en-US" altLang="ko-KR" sz="1600" dirty="0">
                <a:solidFill>
                  <a:prstClr val="black"/>
                </a:solidFill>
                <a:latin typeface="Calibri Light" panose="020F0302020204030204"/>
                <a:cs typeface="Poppins ExtraLight" panose="00000300000000000000" pitchFamily="2" charset="0"/>
              </a:rPr>
              <a:t> af </a:t>
            </a:r>
            <a:r>
              <a:rPr lang="en-US" altLang="ko-KR" sz="1600" dirty="0" err="1">
                <a:solidFill>
                  <a:prstClr val="black"/>
                </a:solidFill>
                <a:latin typeface="Calibri Light" panose="020F0302020204030204"/>
                <a:cs typeface="Poppins ExtraLight" panose="00000300000000000000" pitchFamily="2" charset="0"/>
              </a:rPr>
              <a:t>områdernes</a:t>
            </a:r>
            <a:r>
              <a:rPr lang="en-US" altLang="ko-KR" sz="1600" dirty="0">
                <a:solidFill>
                  <a:prstClr val="black"/>
                </a:solidFill>
                <a:latin typeface="Calibri Light" panose="020F0302020204030204"/>
                <a:cs typeface="Poppins ExtraLight" panose="00000300000000000000" pitchFamily="2" charset="0"/>
              </a:rPr>
              <a:t> kompetencer.</a:t>
            </a:r>
          </a:p>
          <a:p>
            <a:pPr marL="284400" lvl="0" algn="just">
              <a:lnSpc>
                <a:spcPct val="120000"/>
              </a:lnSpc>
            </a:pPr>
            <a:endParaRPr lang="en-US" altLang="ko-KR" sz="1600" dirty="0">
              <a:solidFill>
                <a:prstClr val="black"/>
              </a:solidFill>
              <a:latin typeface="Calibri Light" panose="020F0302020204030204"/>
              <a:cs typeface="Poppins ExtraLight" panose="00000300000000000000" pitchFamily="2" charset="0"/>
            </a:endParaRPr>
          </a:p>
          <a:p>
            <a:pPr marL="284400" lvl="0" algn="just">
              <a:lnSpc>
                <a:spcPct val="120000"/>
              </a:lnSpc>
            </a:pPr>
            <a:r>
              <a:rPr lang="en-US" altLang="ko-KR" sz="1600" dirty="0" err="1">
                <a:solidFill>
                  <a:prstClr val="black"/>
                </a:solidFill>
                <a:latin typeface="Calibri Light" panose="020F0302020204030204"/>
                <a:cs typeface="Poppins ExtraLight" panose="00000300000000000000" pitchFamily="2" charset="0"/>
              </a:rPr>
              <a:t>Evalueringsskemaet</a:t>
            </a:r>
            <a:r>
              <a:rPr lang="en-US" altLang="ko-KR" sz="1600" dirty="0">
                <a:solidFill>
                  <a:prstClr val="black"/>
                </a:solidFill>
                <a:latin typeface="Calibri Light" panose="020F0302020204030204"/>
                <a:cs typeface="Poppins ExtraLight" panose="00000300000000000000" pitchFamily="2" charset="0"/>
              </a:rPr>
              <a:t> er </a:t>
            </a:r>
            <a:r>
              <a:rPr lang="en-US" altLang="ko-KR" sz="1600" dirty="0" err="1">
                <a:solidFill>
                  <a:prstClr val="black"/>
                </a:solidFill>
                <a:latin typeface="Calibri Light" panose="020F0302020204030204"/>
                <a:cs typeface="Poppins ExtraLight" panose="00000300000000000000" pitchFamily="2" charset="0"/>
              </a:rPr>
              <a:t>inspireret</a:t>
            </a:r>
            <a:r>
              <a:rPr lang="en-US" altLang="ko-KR" sz="1600" dirty="0">
                <a:solidFill>
                  <a:prstClr val="black"/>
                </a:solidFill>
                <a:latin typeface="Calibri Light" panose="020F0302020204030204"/>
                <a:cs typeface="Poppins ExtraLight" panose="00000300000000000000" pitchFamily="2" charset="0"/>
              </a:rPr>
              <a:t> af Den </a:t>
            </a:r>
            <a:r>
              <a:rPr lang="en-US" altLang="ko-KR" sz="1600" dirty="0" err="1">
                <a:solidFill>
                  <a:prstClr val="black"/>
                </a:solidFill>
                <a:latin typeface="Calibri Light" panose="020F0302020204030204"/>
                <a:cs typeface="Poppins ExtraLight" panose="00000300000000000000" pitchFamily="2" charset="0"/>
              </a:rPr>
              <a:t>Europæiske</a:t>
            </a:r>
            <a:r>
              <a:rPr lang="en-US" altLang="ko-KR" sz="1600" dirty="0">
                <a:solidFill>
                  <a:prstClr val="black"/>
                </a:solidFill>
                <a:latin typeface="Calibri Light" panose="020F0302020204030204"/>
                <a:cs typeface="Poppins ExtraLight" panose="00000300000000000000" pitchFamily="2" charset="0"/>
              </a:rPr>
              <a:t> </a:t>
            </a:r>
            <a:r>
              <a:rPr lang="en-US" altLang="ko-KR" sz="1600" dirty="0" err="1">
                <a:solidFill>
                  <a:prstClr val="black"/>
                </a:solidFill>
                <a:latin typeface="Calibri Light" panose="020F0302020204030204"/>
                <a:cs typeface="Poppins ExtraLight" panose="00000300000000000000" pitchFamily="2" charset="0"/>
              </a:rPr>
              <a:t>Kvalifikationsramme</a:t>
            </a:r>
            <a:r>
              <a:rPr lang="en-US" altLang="ko-KR" sz="1600" dirty="0">
                <a:solidFill>
                  <a:prstClr val="black"/>
                </a:solidFill>
                <a:latin typeface="Calibri Light" panose="020F0302020204030204"/>
                <a:cs typeface="Poppins ExtraLight" panose="00000300000000000000" pitchFamily="2" charset="0"/>
              </a:rPr>
              <a:t> (European Qualification Framework) for at give mulighed for </a:t>
            </a:r>
            <a:r>
              <a:rPr lang="en-US" altLang="ko-KR" sz="1600" dirty="0" err="1">
                <a:solidFill>
                  <a:prstClr val="black"/>
                </a:solidFill>
                <a:latin typeface="Calibri Light" panose="020F0302020204030204"/>
                <a:cs typeface="Poppins ExtraLight" panose="00000300000000000000" pitchFamily="2" charset="0"/>
              </a:rPr>
              <a:t>endnu</a:t>
            </a:r>
            <a:r>
              <a:rPr lang="en-US" altLang="ko-KR" sz="1600" dirty="0">
                <a:solidFill>
                  <a:prstClr val="black"/>
                </a:solidFill>
                <a:latin typeface="Calibri Light" panose="020F0302020204030204"/>
                <a:cs typeface="Poppins ExtraLight" panose="00000300000000000000" pitchFamily="2" charset="0"/>
              </a:rPr>
              <a:t> </a:t>
            </a:r>
            <a:r>
              <a:rPr lang="en-US" altLang="ko-KR" sz="1600" dirty="0" err="1">
                <a:solidFill>
                  <a:prstClr val="black"/>
                </a:solidFill>
                <a:latin typeface="Calibri Light" panose="020F0302020204030204"/>
                <a:cs typeface="Poppins ExtraLight" panose="00000300000000000000" pitchFamily="2" charset="0"/>
              </a:rPr>
              <a:t>større</a:t>
            </a:r>
            <a:r>
              <a:rPr lang="en-US" altLang="ko-KR" sz="1600" dirty="0">
                <a:solidFill>
                  <a:prstClr val="black"/>
                </a:solidFill>
                <a:latin typeface="Calibri Light" panose="020F0302020204030204"/>
                <a:cs typeface="Poppins ExtraLight" panose="00000300000000000000" pitchFamily="2" charset="0"/>
              </a:rPr>
              <a:t> </a:t>
            </a:r>
            <a:r>
              <a:rPr lang="en-US" altLang="ko-KR" sz="1600" dirty="0" err="1">
                <a:solidFill>
                  <a:prstClr val="black"/>
                </a:solidFill>
                <a:latin typeface="Calibri Light" panose="020F0302020204030204"/>
                <a:cs typeface="Poppins ExtraLight" panose="00000300000000000000" pitchFamily="2" charset="0"/>
              </a:rPr>
              <a:t>overførbarhed</a:t>
            </a:r>
            <a:r>
              <a:rPr lang="en-US" altLang="ko-KR" sz="1600" dirty="0">
                <a:solidFill>
                  <a:prstClr val="black"/>
                </a:solidFill>
                <a:latin typeface="Calibri Light" panose="020F0302020204030204"/>
                <a:cs typeface="Poppins ExtraLight" panose="00000300000000000000" pitchFamily="2" charset="0"/>
              </a:rPr>
              <a:t> på EU niveau, </a:t>
            </a:r>
            <a:r>
              <a:rPr lang="en-US" altLang="ko-KR" sz="1600" dirty="0" err="1">
                <a:solidFill>
                  <a:prstClr val="black"/>
                </a:solidFill>
                <a:latin typeface="Calibri Light" panose="020F0302020204030204"/>
                <a:cs typeface="Poppins ExtraLight" panose="00000300000000000000" pitchFamily="2" charset="0"/>
              </a:rPr>
              <a:t>uanset</a:t>
            </a:r>
            <a:r>
              <a:rPr lang="en-US" altLang="ko-KR" sz="1600" dirty="0">
                <a:solidFill>
                  <a:prstClr val="black"/>
                </a:solidFill>
                <a:latin typeface="Calibri Light" panose="020F0302020204030204"/>
                <a:cs typeface="Poppins ExtraLight" panose="00000300000000000000" pitchFamily="2" charset="0"/>
              </a:rPr>
              <a:t> den </a:t>
            </a:r>
            <a:r>
              <a:rPr lang="en-US" altLang="ko-KR" sz="1600" dirty="0" err="1">
                <a:solidFill>
                  <a:prstClr val="black"/>
                </a:solidFill>
                <a:latin typeface="Calibri Light" panose="020F0302020204030204"/>
                <a:cs typeface="Poppins ExtraLight" panose="00000300000000000000" pitchFamily="2" charset="0"/>
              </a:rPr>
              <a:t>nationale</a:t>
            </a:r>
            <a:r>
              <a:rPr lang="en-US" altLang="ko-KR" sz="1600" dirty="0">
                <a:solidFill>
                  <a:prstClr val="black"/>
                </a:solidFill>
                <a:latin typeface="Calibri Light" panose="020F0302020204030204"/>
                <a:cs typeface="Poppins ExtraLight" panose="00000300000000000000" pitchFamily="2" charset="0"/>
              </a:rPr>
              <a:t> </a:t>
            </a:r>
            <a:r>
              <a:rPr lang="en-US" altLang="ko-KR" sz="1600" dirty="0" err="1">
                <a:solidFill>
                  <a:prstClr val="black"/>
                </a:solidFill>
                <a:latin typeface="Calibri Light" panose="020F0302020204030204"/>
                <a:cs typeface="Poppins ExtraLight" panose="00000300000000000000" pitchFamily="2" charset="0"/>
              </a:rPr>
              <a:t>anvendelsessammenhæng</a:t>
            </a:r>
            <a:r>
              <a:rPr lang="en-US" altLang="ko-KR" sz="1600" dirty="0">
                <a:solidFill>
                  <a:prstClr val="black"/>
                </a:solidFill>
                <a:latin typeface="Calibri Light" panose="020F0302020204030204"/>
                <a:cs typeface="Poppins ExtraLight" panose="00000300000000000000" pitchFamily="2" charset="0"/>
              </a:rPr>
              <a:t>. </a:t>
            </a:r>
            <a:endParaRPr lang="en-US" altLang="ko-KR" sz="1400" dirty="0">
              <a:solidFill>
                <a:prstClr val="black"/>
              </a:solidFill>
              <a:latin typeface="Calibri Light" panose="020F0302020204030204"/>
              <a:cs typeface="Poppins ExtraLight" panose="00000300000000000000" pitchFamily="2" charset="0"/>
            </a:endParaRPr>
          </a:p>
        </p:txBody>
      </p:sp>
      <p:sp>
        <p:nvSpPr>
          <p:cNvPr id="16" name="CuadroTexto 4">
            <a:extLst>
              <a:ext uri="{FF2B5EF4-FFF2-40B4-BE49-F238E27FC236}">
                <a16:creationId xmlns:a16="http://schemas.microsoft.com/office/drawing/2014/main" id="{A9B4BD22-AF40-4574-BB02-C00B471C806C}"/>
              </a:ext>
            </a:extLst>
          </p:cNvPr>
          <p:cNvSpPr txBox="1"/>
          <p:nvPr/>
        </p:nvSpPr>
        <p:spPr>
          <a:xfrm>
            <a:off x="523239" y="1250839"/>
            <a:ext cx="9086428" cy="400110"/>
          </a:xfrm>
          <a:prstGeom prst="rect">
            <a:avLst/>
          </a:prstGeom>
          <a:noFill/>
        </p:spPr>
        <p:txBody>
          <a:bodyPr wrap="square" rtlCol="0">
            <a:spAutoFit/>
          </a:bodyPr>
          <a:lstStyle/>
          <a:p>
            <a:pPr marL="108000">
              <a:tabLst>
                <a:tab pos="1205230" algn="l"/>
                <a:tab pos="1926589" algn="l"/>
                <a:tab pos="2915920" algn="l"/>
                <a:tab pos="3444875" algn="l"/>
                <a:tab pos="4383405" algn="l"/>
                <a:tab pos="6796405" algn="l"/>
              </a:tabLst>
              <a:defRPr/>
            </a:pPr>
            <a:r>
              <a:rPr lang="en-AU" sz="2000" dirty="0">
                <a:latin typeface="+mj-lt"/>
                <a:ea typeface="Microsoft Sans Serif" panose="020B0604020202020204" pitchFamily="34" charset="0"/>
                <a:cs typeface="Poppins ExtraLight" panose="00000300000000000000" pitchFamily="2" charset="0"/>
              </a:rPr>
              <a:t>1.6 Uddannelses- og kursusområder: </a:t>
            </a:r>
            <a:r>
              <a:rPr lang="en-AU" sz="2000" dirty="0" err="1">
                <a:latin typeface="+mj-lt"/>
                <a:ea typeface="Microsoft Sans Serif" panose="020B0604020202020204" pitchFamily="34" charset="0"/>
                <a:cs typeface="Poppins ExtraLight" panose="00000300000000000000" pitchFamily="2" charset="0"/>
              </a:rPr>
              <a:t>hvad</a:t>
            </a:r>
            <a:r>
              <a:rPr lang="en-AU" sz="2000" dirty="0">
                <a:latin typeface="+mj-lt"/>
                <a:ea typeface="Microsoft Sans Serif" panose="020B0604020202020204" pitchFamily="34" charset="0"/>
                <a:cs typeface="Poppins ExtraLight" panose="00000300000000000000" pitchFamily="2" charset="0"/>
              </a:rPr>
              <a:t> er de?</a:t>
            </a:r>
            <a:endParaRPr lang="en-AU" sz="2000" i="1" dirty="0">
              <a:latin typeface="+mj-lt"/>
              <a:ea typeface="Microsoft Sans Serif" panose="020B0604020202020204" pitchFamily="34" charset="0"/>
              <a:cs typeface="Poppins ExtraLight" panose="00000300000000000000" pitchFamily="2" charset="0"/>
            </a:endParaRPr>
          </a:p>
        </p:txBody>
      </p:sp>
      <p:pic>
        <p:nvPicPr>
          <p:cNvPr id="21" name="Immagine 20">
            <a:extLst>
              <a:ext uri="{FF2B5EF4-FFF2-40B4-BE49-F238E27FC236}">
                <a16:creationId xmlns:a16="http://schemas.microsoft.com/office/drawing/2014/main" id="{7271E359-97E3-4B6E-9933-C88E61DCFA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11406" y="3002027"/>
            <a:ext cx="1347000" cy="1258244"/>
          </a:xfrm>
          <a:prstGeom prst="rect">
            <a:avLst/>
          </a:prstGeom>
        </p:spPr>
      </p:pic>
      <p:sp>
        <p:nvSpPr>
          <p:cNvPr id="6" name="Rettangolo con angoli arrotondati 8">
            <a:extLst>
              <a:ext uri="{FF2B5EF4-FFF2-40B4-BE49-F238E27FC236}">
                <a16:creationId xmlns:a16="http://schemas.microsoft.com/office/drawing/2014/main" id="{E67834CF-0CDD-477F-8490-ED932D0F7E02}"/>
              </a:ext>
            </a:extLst>
          </p:cNvPr>
          <p:cNvSpPr/>
          <p:nvPr/>
        </p:nvSpPr>
        <p:spPr>
          <a:xfrm>
            <a:off x="451030" y="669816"/>
            <a:ext cx="4187471" cy="540000"/>
          </a:xfrm>
          <a:prstGeom prst="roundRect">
            <a:avLst>
              <a:gd name="adj" fmla="val 50000"/>
            </a:avLst>
          </a:prstGeom>
          <a:gradFill>
            <a:gsLst>
              <a:gs pos="0">
                <a:schemeClr val="accent4">
                  <a:lumMod val="20000"/>
                  <a:lumOff val="80000"/>
                </a:schemeClr>
              </a:gs>
              <a:gs pos="44000">
                <a:schemeClr val="accent3">
                  <a:lumMod val="95000"/>
                  <a:lumOff val="5000"/>
                </a:schemeClr>
              </a:gs>
              <a:gs pos="100000">
                <a:schemeClr val="accent3">
                  <a:lumMod val="60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rtlCol="0" anchor="ctr"/>
          <a:lstStyle/>
          <a:p>
            <a:pPr marL="108000" lvl="0">
              <a:lnSpc>
                <a:spcPts val="1800"/>
              </a:lnSpc>
            </a:pPr>
            <a:r>
              <a:rPr lang="en-US" sz="2000" b="1" dirty="0" err="1">
                <a:solidFill>
                  <a:prstClr val="white"/>
                </a:solidFill>
                <a:cs typeface="Poppins Medium" panose="00000600000000000000" pitchFamily="2" charset="0"/>
              </a:rPr>
              <a:t>Uddannelses</a:t>
            </a:r>
            <a:r>
              <a:rPr lang="en-US" sz="2000" b="1" dirty="0">
                <a:solidFill>
                  <a:prstClr val="white"/>
                </a:solidFill>
                <a:cs typeface="Poppins Medium" panose="00000600000000000000" pitchFamily="2" charset="0"/>
              </a:rPr>
              <a:t>- og </a:t>
            </a:r>
            <a:r>
              <a:rPr lang="en-US" sz="2000" b="1" dirty="0" err="1">
                <a:solidFill>
                  <a:prstClr val="white"/>
                </a:solidFill>
                <a:cs typeface="Poppins Medium" panose="00000600000000000000" pitchFamily="2" charset="0"/>
              </a:rPr>
              <a:t>kursusområder</a:t>
            </a:r>
            <a:endParaRPr lang="en-US" sz="2000" b="1" dirty="0">
              <a:solidFill>
                <a:prstClr val="white"/>
              </a:solidFill>
              <a:cs typeface="Poppins Medium" panose="00000600000000000000" pitchFamily="2" charset="0"/>
            </a:endParaRPr>
          </a:p>
        </p:txBody>
      </p:sp>
    </p:spTree>
    <p:extLst>
      <p:ext uri="{BB962C8B-B14F-4D97-AF65-F5344CB8AC3E}">
        <p14:creationId xmlns:p14="http://schemas.microsoft.com/office/powerpoint/2010/main" val="12283123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54">
            <a:extLst>
              <a:ext uri="{FF2B5EF4-FFF2-40B4-BE49-F238E27FC236}">
                <a16:creationId xmlns:a16="http://schemas.microsoft.com/office/drawing/2014/main" id="{2F17DC47-0BEE-4ED4-BA6B-A229EF47F4E7}"/>
              </a:ext>
            </a:extLst>
          </p:cNvPr>
          <p:cNvSpPr txBox="1"/>
          <p:nvPr/>
        </p:nvSpPr>
        <p:spPr>
          <a:xfrm>
            <a:off x="626289" y="2104559"/>
            <a:ext cx="8280643" cy="3399094"/>
          </a:xfrm>
          <a:prstGeom prst="rect">
            <a:avLst/>
          </a:prstGeom>
          <a:noFill/>
        </p:spPr>
        <p:txBody>
          <a:bodyPr wrap="square" numCol="1" rtlCol="0">
            <a:noAutofit/>
          </a:bodyPr>
          <a:lstStyle/>
          <a:p>
            <a:pPr algn="just"/>
            <a:r>
              <a:rPr lang="en-US" altLang="ko-KR" sz="2000" b="1" dirty="0" err="1">
                <a:cs typeface="Poppins Medium" panose="00000600000000000000" pitchFamily="2" charset="0"/>
              </a:rPr>
              <a:t>Forholdet</a:t>
            </a:r>
            <a:r>
              <a:rPr lang="en-US" altLang="ko-KR" sz="2000" b="1" dirty="0">
                <a:cs typeface="Poppins Medium" panose="00000600000000000000" pitchFamily="2" charset="0"/>
              </a:rPr>
              <a:t> mellem EUs Uddannelses- og kursusområder</a:t>
            </a:r>
          </a:p>
          <a:p>
            <a:pPr marL="284400" lvl="0" algn="just">
              <a:lnSpc>
                <a:spcPct val="120000"/>
              </a:lnSpc>
            </a:pPr>
            <a:r>
              <a:rPr lang="en-US" altLang="ko-KR" sz="1600" dirty="0">
                <a:solidFill>
                  <a:prstClr val="black"/>
                </a:solidFill>
                <a:latin typeface="Calibri Light" panose="020F0302020204030204"/>
                <a:cs typeface="Poppins ExtraLight" panose="00000300000000000000" pitchFamily="2" charset="0"/>
              </a:rPr>
              <a:t>For </a:t>
            </a:r>
            <a:r>
              <a:rPr lang="en-US" altLang="ko-KR" sz="1600" dirty="0" err="1">
                <a:solidFill>
                  <a:prstClr val="black"/>
                </a:solidFill>
                <a:latin typeface="Calibri Light" panose="020F0302020204030204"/>
                <a:cs typeface="Poppins ExtraLight" panose="00000300000000000000" pitchFamily="2" charset="0"/>
              </a:rPr>
              <a:t>få</a:t>
            </a:r>
            <a:r>
              <a:rPr lang="en-US" altLang="ko-KR" sz="1600" dirty="0">
                <a:solidFill>
                  <a:prstClr val="black"/>
                </a:solidFill>
                <a:latin typeface="Calibri Light" panose="020F0302020204030204"/>
                <a:cs typeface="Poppins ExtraLight" panose="00000300000000000000" pitchFamily="2" charset="0"/>
              </a:rPr>
              <a:t> </a:t>
            </a:r>
            <a:r>
              <a:rPr lang="en-US" altLang="ko-KR" sz="1600" dirty="0" err="1">
                <a:solidFill>
                  <a:prstClr val="black"/>
                </a:solidFill>
                <a:latin typeface="Calibri Light" panose="020F0302020204030204"/>
                <a:cs typeface="Poppins ExtraLight" panose="00000300000000000000" pitchFamily="2" charset="0"/>
              </a:rPr>
              <a:t>paragraffer</a:t>
            </a:r>
            <a:r>
              <a:rPr lang="en-US" altLang="ko-KR" sz="1600" dirty="0">
                <a:solidFill>
                  <a:prstClr val="black"/>
                </a:solidFill>
                <a:latin typeface="Calibri Light" panose="020F0302020204030204"/>
                <a:cs typeface="Poppins ExtraLight" panose="00000300000000000000" pitchFamily="2" charset="0"/>
              </a:rPr>
              <a:t> </a:t>
            </a:r>
            <a:r>
              <a:rPr lang="en-US" altLang="ko-KR" sz="1600" dirty="0" err="1">
                <a:solidFill>
                  <a:prstClr val="black"/>
                </a:solidFill>
                <a:latin typeface="Calibri Light" panose="020F0302020204030204"/>
                <a:cs typeface="Poppins ExtraLight" panose="00000300000000000000" pitchFamily="2" charset="0"/>
              </a:rPr>
              <a:t>siden</a:t>
            </a:r>
            <a:r>
              <a:rPr lang="en-US" altLang="ko-KR" sz="1600" dirty="0">
                <a:solidFill>
                  <a:prstClr val="black"/>
                </a:solidFill>
                <a:latin typeface="Calibri Light" panose="020F0302020204030204"/>
                <a:cs typeface="Poppins ExtraLight" panose="00000300000000000000" pitchFamily="2" charset="0"/>
              </a:rPr>
              <a:t> </a:t>
            </a:r>
            <a:r>
              <a:rPr lang="en-US" altLang="ko-KR" sz="1600" dirty="0" err="1">
                <a:solidFill>
                  <a:prstClr val="black"/>
                </a:solidFill>
                <a:latin typeface="Calibri Light" panose="020F0302020204030204"/>
                <a:cs typeface="Poppins ExtraLight" panose="00000300000000000000" pitchFamily="2" charset="0"/>
              </a:rPr>
              <a:t>blev</a:t>
            </a:r>
            <a:r>
              <a:rPr lang="en-US" altLang="ko-KR" sz="1600" dirty="0">
                <a:solidFill>
                  <a:prstClr val="black"/>
                </a:solidFill>
                <a:latin typeface="Calibri Light" panose="020F0302020204030204"/>
                <a:cs typeface="Poppins ExtraLight" panose="00000300000000000000" pitchFamily="2" charset="0"/>
              </a:rPr>
              <a:t> det </a:t>
            </a:r>
            <a:r>
              <a:rPr lang="en-US" altLang="ko-KR" sz="1600" dirty="0" err="1">
                <a:solidFill>
                  <a:prstClr val="black"/>
                </a:solidFill>
                <a:latin typeface="Calibri Light" panose="020F0302020204030204"/>
                <a:cs typeface="Poppins ExtraLight" panose="00000300000000000000" pitchFamily="2" charset="0"/>
              </a:rPr>
              <a:t>nævnt</a:t>
            </a:r>
            <a:r>
              <a:rPr lang="en-US" altLang="ko-KR" sz="1600" dirty="0">
                <a:solidFill>
                  <a:prstClr val="black"/>
                </a:solidFill>
                <a:latin typeface="Calibri Light" panose="020F0302020204030204"/>
                <a:cs typeface="Poppins ExtraLight" panose="00000300000000000000" pitchFamily="2" charset="0"/>
              </a:rPr>
              <a:t>, at </a:t>
            </a:r>
            <a:r>
              <a:rPr lang="en-US" altLang="ko-KR" sz="1600" dirty="0" err="1">
                <a:solidFill>
                  <a:prstClr val="black"/>
                </a:solidFill>
                <a:latin typeface="Calibri Light" panose="020F0302020204030204"/>
                <a:cs typeface="Poppins ExtraLight" panose="00000300000000000000" pitchFamily="2" charset="0"/>
              </a:rPr>
              <a:t>uddannelses</a:t>
            </a:r>
            <a:r>
              <a:rPr lang="en-US" altLang="ko-KR" sz="1600" dirty="0">
                <a:solidFill>
                  <a:prstClr val="black"/>
                </a:solidFill>
                <a:latin typeface="Calibri Light" panose="020F0302020204030204"/>
                <a:cs typeface="Poppins ExtraLight" panose="00000300000000000000" pitchFamily="2" charset="0"/>
              </a:rPr>
              <a:t>- og </a:t>
            </a:r>
            <a:r>
              <a:rPr lang="en-US" altLang="ko-KR" sz="1600" dirty="0" err="1">
                <a:solidFill>
                  <a:prstClr val="black"/>
                </a:solidFill>
                <a:latin typeface="Calibri Light" panose="020F0302020204030204"/>
                <a:cs typeface="Poppins ExtraLight" panose="00000300000000000000" pitchFamily="2" charset="0"/>
              </a:rPr>
              <a:t>kursusområderne</a:t>
            </a:r>
            <a:r>
              <a:rPr lang="en-US" altLang="ko-KR" sz="1600" dirty="0">
                <a:solidFill>
                  <a:prstClr val="black"/>
                </a:solidFill>
                <a:latin typeface="Calibri Light" panose="020F0302020204030204"/>
                <a:cs typeface="Poppins ExtraLight" panose="00000300000000000000" pitchFamily="2" charset="0"/>
              </a:rPr>
              <a:t> er et svar på </a:t>
            </a:r>
            <a:r>
              <a:rPr lang="en-US" altLang="ko-KR" sz="1600" dirty="0" err="1">
                <a:solidFill>
                  <a:prstClr val="black"/>
                </a:solidFill>
                <a:latin typeface="Calibri Light" panose="020F0302020204030204"/>
                <a:cs typeface="Poppins ExtraLight" panose="00000300000000000000" pitchFamily="2" charset="0"/>
              </a:rPr>
              <a:t>behovet</a:t>
            </a:r>
            <a:r>
              <a:rPr lang="en-US" altLang="ko-KR" sz="1600" dirty="0">
                <a:solidFill>
                  <a:prstClr val="black"/>
                </a:solidFill>
                <a:latin typeface="Calibri Light" panose="020F0302020204030204"/>
                <a:cs typeface="Poppins ExtraLight" panose="00000300000000000000" pitchFamily="2" charset="0"/>
              </a:rPr>
              <a:t> for </a:t>
            </a:r>
            <a:r>
              <a:rPr lang="en-US" altLang="ko-KR" sz="1600" dirty="0" err="1">
                <a:solidFill>
                  <a:prstClr val="black"/>
                </a:solidFill>
                <a:latin typeface="Calibri Light" panose="020F0302020204030204"/>
                <a:cs typeface="Poppins ExtraLight" panose="00000300000000000000" pitchFamily="2" charset="0"/>
              </a:rPr>
              <a:t>internationalt</a:t>
            </a:r>
            <a:r>
              <a:rPr lang="en-US" altLang="ko-KR" sz="1600" dirty="0">
                <a:solidFill>
                  <a:prstClr val="black"/>
                </a:solidFill>
                <a:latin typeface="Calibri Light" panose="020F0302020204030204"/>
                <a:cs typeface="Poppins ExtraLight" panose="00000300000000000000" pitchFamily="2" charset="0"/>
              </a:rPr>
              <a:t> at </a:t>
            </a:r>
            <a:r>
              <a:rPr lang="en-US" altLang="ko-KR" sz="1600" dirty="0" err="1">
                <a:solidFill>
                  <a:prstClr val="black"/>
                </a:solidFill>
                <a:latin typeface="Calibri Light" panose="020F0302020204030204"/>
                <a:cs typeface="Poppins ExtraLight" panose="00000300000000000000" pitchFamily="2" charset="0"/>
              </a:rPr>
              <a:t>konsolidere</a:t>
            </a:r>
            <a:r>
              <a:rPr lang="en-US" altLang="ko-KR" sz="1600" dirty="0">
                <a:solidFill>
                  <a:prstClr val="black"/>
                </a:solidFill>
                <a:latin typeface="Calibri Light" panose="020F0302020204030204"/>
                <a:cs typeface="Poppins ExtraLight" panose="00000300000000000000" pitchFamily="2" charset="0"/>
              </a:rPr>
              <a:t> </a:t>
            </a:r>
            <a:r>
              <a:rPr lang="en-US" altLang="ko-KR" sz="1600" dirty="0" err="1">
                <a:solidFill>
                  <a:prstClr val="black"/>
                </a:solidFill>
                <a:latin typeface="Calibri Light" panose="020F0302020204030204"/>
                <a:cs typeface="Poppins ExtraLight" panose="00000300000000000000" pitchFamily="2" charset="0"/>
              </a:rPr>
              <a:t>en</a:t>
            </a:r>
            <a:r>
              <a:rPr lang="en-US" altLang="ko-KR" sz="1600" dirty="0">
                <a:solidFill>
                  <a:prstClr val="black"/>
                </a:solidFill>
                <a:latin typeface="Calibri Light" panose="020F0302020204030204"/>
                <a:cs typeface="Poppins ExtraLight" panose="00000300000000000000" pitchFamily="2" charset="0"/>
              </a:rPr>
              <a:t> fælles og EU-</a:t>
            </a:r>
            <a:r>
              <a:rPr lang="en-US" altLang="ko-KR" sz="1600" dirty="0" err="1">
                <a:solidFill>
                  <a:prstClr val="black"/>
                </a:solidFill>
                <a:latin typeface="Calibri Light" panose="020F0302020204030204"/>
                <a:cs typeface="Poppins ExtraLight" panose="00000300000000000000" pitchFamily="2" charset="0"/>
              </a:rPr>
              <a:t>valideret</a:t>
            </a:r>
            <a:r>
              <a:rPr lang="en-US" altLang="ko-KR" sz="1600" dirty="0">
                <a:solidFill>
                  <a:prstClr val="black"/>
                </a:solidFill>
                <a:latin typeface="Calibri Light" panose="020F0302020204030204"/>
                <a:cs typeface="Poppins ExtraLight" panose="00000300000000000000" pitchFamily="2" charset="0"/>
              </a:rPr>
              <a:t> tilgang til at </a:t>
            </a:r>
            <a:r>
              <a:rPr lang="en-US" altLang="ko-KR" sz="1600" dirty="0" err="1">
                <a:solidFill>
                  <a:prstClr val="black"/>
                </a:solidFill>
                <a:latin typeface="Calibri Light" panose="020F0302020204030204"/>
                <a:cs typeface="Poppins ExtraLight" panose="00000300000000000000" pitchFamily="2" charset="0"/>
              </a:rPr>
              <a:t>fostre</a:t>
            </a:r>
            <a:r>
              <a:rPr lang="en-US" altLang="ko-KR" sz="1600" dirty="0">
                <a:solidFill>
                  <a:prstClr val="black"/>
                </a:solidFill>
                <a:latin typeface="Calibri Light" panose="020F0302020204030204"/>
                <a:cs typeface="Poppins ExtraLight" panose="00000300000000000000" pitchFamily="2" charset="0"/>
              </a:rPr>
              <a:t> EU-</a:t>
            </a:r>
            <a:r>
              <a:rPr lang="en-US" altLang="ko-KR" sz="1600" dirty="0" err="1">
                <a:solidFill>
                  <a:prstClr val="black"/>
                </a:solidFill>
                <a:latin typeface="Calibri Light" panose="020F0302020204030204"/>
                <a:cs typeface="Poppins ExtraLight" panose="00000300000000000000" pitchFamily="2" charset="0"/>
              </a:rPr>
              <a:t>borgeres</a:t>
            </a:r>
            <a:r>
              <a:rPr lang="en-US" altLang="ko-KR" sz="1600" dirty="0">
                <a:solidFill>
                  <a:prstClr val="black"/>
                </a:solidFill>
                <a:latin typeface="Calibri Light" panose="020F0302020204030204"/>
                <a:cs typeface="Poppins ExtraLight" panose="00000300000000000000" pitchFamily="2" charset="0"/>
              </a:rPr>
              <a:t> </a:t>
            </a:r>
            <a:r>
              <a:rPr lang="en-US" altLang="ko-KR" sz="1600" dirty="0" err="1">
                <a:solidFill>
                  <a:prstClr val="black"/>
                </a:solidFill>
                <a:latin typeface="Calibri Light" panose="020F0302020204030204"/>
                <a:cs typeface="Poppins ExtraLight" panose="00000300000000000000" pitchFamily="2" charset="0"/>
              </a:rPr>
              <a:t>livslange</a:t>
            </a:r>
            <a:r>
              <a:rPr lang="en-US" altLang="ko-KR" sz="1600" dirty="0">
                <a:solidFill>
                  <a:prstClr val="black"/>
                </a:solidFill>
                <a:latin typeface="Calibri Light" panose="020F0302020204030204"/>
                <a:cs typeface="Poppins ExtraLight" panose="00000300000000000000" pitchFamily="2" charset="0"/>
              </a:rPr>
              <a:t> </a:t>
            </a:r>
            <a:r>
              <a:rPr lang="en-US" altLang="ko-KR" sz="1600" dirty="0" err="1">
                <a:solidFill>
                  <a:prstClr val="black"/>
                </a:solidFill>
                <a:latin typeface="Calibri Light" panose="020F0302020204030204"/>
                <a:cs typeface="Poppins ExtraLight" panose="00000300000000000000" pitchFamily="2" charset="0"/>
              </a:rPr>
              <a:t>læring</a:t>
            </a:r>
            <a:r>
              <a:rPr lang="en-US" altLang="ko-KR" sz="1600" dirty="0">
                <a:solidFill>
                  <a:prstClr val="black"/>
                </a:solidFill>
                <a:latin typeface="Calibri Light" panose="020F0302020204030204"/>
                <a:cs typeface="Poppins ExtraLight" panose="00000300000000000000" pitchFamily="2" charset="0"/>
              </a:rPr>
              <a:t>. </a:t>
            </a:r>
          </a:p>
          <a:p>
            <a:pPr marL="284400" lvl="0" algn="just">
              <a:lnSpc>
                <a:spcPct val="120000"/>
              </a:lnSpc>
            </a:pPr>
            <a:endParaRPr lang="en-US" altLang="ko-KR" sz="1600" dirty="0">
              <a:solidFill>
                <a:prstClr val="black"/>
              </a:solidFill>
              <a:latin typeface="Calibri Light" panose="020F0302020204030204"/>
              <a:cs typeface="Poppins ExtraLight" panose="00000300000000000000" pitchFamily="2" charset="0"/>
            </a:endParaRPr>
          </a:p>
          <a:p>
            <a:pPr marL="284400" lvl="0" algn="just">
              <a:lnSpc>
                <a:spcPct val="120000"/>
              </a:lnSpc>
            </a:pPr>
            <a:r>
              <a:rPr lang="en-US" altLang="ko-KR" sz="1600" dirty="0">
                <a:solidFill>
                  <a:prstClr val="black"/>
                </a:solidFill>
                <a:latin typeface="Calibri Light" panose="020F0302020204030204"/>
                <a:cs typeface="Poppins ExtraLight" panose="00000300000000000000" pitchFamily="2" charset="0"/>
              </a:rPr>
              <a:t>Den </a:t>
            </a:r>
            <a:r>
              <a:rPr lang="en-US" altLang="ko-KR" sz="1600" dirty="0" err="1">
                <a:solidFill>
                  <a:prstClr val="black"/>
                </a:solidFill>
                <a:latin typeface="Calibri Light" panose="020F0302020204030204"/>
                <a:cs typeface="Poppins ExtraLight" panose="00000300000000000000" pitchFamily="2" charset="0"/>
              </a:rPr>
              <a:t>praktiske</a:t>
            </a:r>
            <a:r>
              <a:rPr lang="en-US" altLang="ko-KR" sz="1600" dirty="0">
                <a:solidFill>
                  <a:prstClr val="black"/>
                </a:solidFill>
                <a:latin typeface="Calibri Light" panose="020F0302020204030204"/>
                <a:cs typeface="Poppins ExtraLight" panose="00000300000000000000" pitchFamily="2" charset="0"/>
              </a:rPr>
              <a:t> </a:t>
            </a:r>
            <a:r>
              <a:rPr lang="en-US" altLang="ko-KR" sz="1600" dirty="0" err="1">
                <a:solidFill>
                  <a:prstClr val="black"/>
                </a:solidFill>
                <a:latin typeface="Calibri Light" panose="020F0302020204030204"/>
                <a:cs typeface="Poppins ExtraLight" panose="00000300000000000000" pitchFamily="2" charset="0"/>
              </a:rPr>
              <a:t>implikation</a:t>
            </a:r>
            <a:r>
              <a:rPr lang="en-US" altLang="ko-KR" sz="1600" dirty="0">
                <a:solidFill>
                  <a:prstClr val="black"/>
                </a:solidFill>
                <a:latin typeface="Calibri Light" panose="020F0302020204030204"/>
                <a:cs typeface="Poppins ExtraLight" panose="00000300000000000000" pitchFamily="2" charset="0"/>
              </a:rPr>
              <a:t> på </a:t>
            </a:r>
            <a:r>
              <a:rPr lang="en-US" altLang="ko-KR" sz="1600" dirty="0" err="1">
                <a:solidFill>
                  <a:prstClr val="black"/>
                </a:solidFill>
                <a:latin typeface="Calibri Light" panose="020F0302020204030204"/>
                <a:cs typeface="Poppins ExtraLight" panose="00000300000000000000" pitchFamily="2" charset="0"/>
              </a:rPr>
              <a:t>dette</a:t>
            </a:r>
            <a:r>
              <a:rPr lang="en-US" altLang="ko-KR" sz="1600" dirty="0">
                <a:solidFill>
                  <a:prstClr val="black"/>
                </a:solidFill>
                <a:latin typeface="Calibri Light" panose="020F0302020204030204"/>
                <a:cs typeface="Poppins ExtraLight" panose="00000300000000000000" pitchFamily="2" charset="0"/>
              </a:rPr>
              <a:t> er, at </a:t>
            </a:r>
            <a:r>
              <a:rPr lang="en-US" altLang="ko-KR" sz="1600" dirty="0" err="1">
                <a:solidFill>
                  <a:prstClr val="black"/>
                </a:solidFill>
                <a:latin typeface="Calibri Light" panose="020F0302020204030204"/>
                <a:cs typeface="Poppins ExtraLight" panose="00000300000000000000" pitchFamily="2" charset="0"/>
              </a:rPr>
              <a:t>uddannelses</a:t>
            </a:r>
            <a:r>
              <a:rPr lang="en-US" altLang="ko-KR" sz="1600" dirty="0">
                <a:solidFill>
                  <a:prstClr val="black"/>
                </a:solidFill>
                <a:latin typeface="Calibri Light" panose="020F0302020204030204"/>
                <a:cs typeface="Poppins ExtraLight" panose="00000300000000000000" pitchFamily="2" charset="0"/>
              </a:rPr>
              <a:t>- og </a:t>
            </a:r>
            <a:r>
              <a:rPr lang="en-US" altLang="ko-KR" sz="1600" dirty="0" err="1">
                <a:solidFill>
                  <a:prstClr val="black"/>
                </a:solidFill>
                <a:latin typeface="Calibri Light" panose="020F0302020204030204"/>
                <a:cs typeface="Poppins ExtraLight" panose="00000300000000000000" pitchFamily="2" charset="0"/>
              </a:rPr>
              <a:t>kursusområderne</a:t>
            </a:r>
            <a:r>
              <a:rPr lang="en-US" altLang="ko-KR" sz="1600" dirty="0">
                <a:solidFill>
                  <a:prstClr val="black"/>
                </a:solidFill>
                <a:latin typeface="Calibri Light" panose="020F0302020204030204"/>
                <a:cs typeface="Poppins ExtraLight" panose="00000300000000000000" pitchFamily="2" charset="0"/>
              </a:rPr>
              <a:t> </a:t>
            </a:r>
            <a:r>
              <a:rPr lang="en-US" altLang="ko-KR" sz="1600" dirty="0" err="1">
                <a:solidFill>
                  <a:prstClr val="black"/>
                </a:solidFill>
                <a:latin typeface="Calibri Light" panose="020F0302020204030204"/>
                <a:cs typeface="Poppins ExtraLight" panose="00000300000000000000" pitchFamily="2" charset="0"/>
              </a:rPr>
              <a:t>anbefaler</a:t>
            </a:r>
            <a:r>
              <a:rPr lang="en-US" altLang="ko-KR" sz="1600" dirty="0">
                <a:solidFill>
                  <a:prstClr val="black"/>
                </a:solidFill>
                <a:latin typeface="Calibri Light" panose="020F0302020204030204"/>
                <a:cs typeface="Poppins ExtraLight" panose="00000300000000000000" pitchFamily="2" charset="0"/>
              </a:rPr>
              <a:t> den </a:t>
            </a:r>
            <a:r>
              <a:rPr lang="en-US" altLang="ko-KR" sz="1600" dirty="0" err="1">
                <a:solidFill>
                  <a:prstClr val="black"/>
                </a:solidFill>
                <a:latin typeface="Calibri Light" panose="020F0302020204030204"/>
                <a:cs typeface="Poppins ExtraLight" panose="00000300000000000000" pitchFamily="2" charset="0"/>
              </a:rPr>
              <a:t>kombination</a:t>
            </a:r>
            <a:r>
              <a:rPr lang="en-US" altLang="ko-KR" sz="1600" dirty="0">
                <a:solidFill>
                  <a:prstClr val="black"/>
                </a:solidFill>
                <a:latin typeface="Calibri Light" panose="020F0302020204030204"/>
                <a:cs typeface="Poppins ExtraLight" panose="00000300000000000000" pitchFamily="2" charset="0"/>
              </a:rPr>
              <a:t> af viden, tilgang og </a:t>
            </a:r>
            <a:r>
              <a:rPr lang="en-US" altLang="ko-KR" sz="1600" dirty="0" err="1">
                <a:solidFill>
                  <a:prstClr val="black"/>
                </a:solidFill>
                <a:latin typeface="Calibri Light" panose="020F0302020204030204"/>
                <a:cs typeface="Poppins ExtraLight" panose="00000300000000000000" pitchFamily="2" charset="0"/>
              </a:rPr>
              <a:t>færdigheder</a:t>
            </a:r>
            <a:r>
              <a:rPr lang="en-US" altLang="ko-KR" sz="1600" dirty="0">
                <a:solidFill>
                  <a:prstClr val="black"/>
                </a:solidFill>
                <a:latin typeface="Calibri Light" panose="020F0302020204030204"/>
                <a:cs typeface="Poppins ExtraLight" panose="00000300000000000000" pitchFamily="2" charset="0"/>
              </a:rPr>
              <a:t> </a:t>
            </a:r>
            <a:r>
              <a:rPr lang="en-US" altLang="ko-KR" sz="1600" dirty="0" err="1">
                <a:solidFill>
                  <a:prstClr val="black"/>
                </a:solidFill>
                <a:latin typeface="Calibri Light" panose="020F0302020204030204"/>
                <a:cs typeface="Poppins ExtraLight" panose="00000300000000000000" pitchFamily="2" charset="0"/>
              </a:rPr>
              <a:t>som</a:t>
            </a:r>
            <a:r>
              <a:rPr lang="en-US" altLang="ko-KR" sz="1600" dirty="0">
                <a:solidFill>
                  <a:prstClr val="black"/>
                </a:solidFill>
                <a:latin typeface="Calibri Light" panose="020F0302020204030204"/>
                <a:cs typeface="Poppins ExtraLight" panose="00000300000000000000" pitchFamily="2" charset="0"/>
              </a:rPr>
              <a:t> </a:t>
            </a:r>
            <a:r>
              <a:rPr lang="en-US" altLang="ko-KR" sz="1600" dirty="0" err="1">
                <a:solidFill>
                  <a:prstClr val="black"/>
                </a:solidFill>
                <a:latin typeface="Calibri Light" panose="020F0302020204030204"/>
                <a:cs typeface="Poppins ExtraLight" panose="00000300000000000000" pitchFamily="2" charset="0"/>
              </a:rPr>
              <a:t>uddannelses</a:t>
            </a:r>
            <a:r>
              <a:rPr lang="en-US" altLang="ko-KR" sz="1600" dirty="0">
                <a:solidFill>
                  <a:prstClr val="black"/>
                </a:solidFill>
                <a:latin typeface="Calibri Light" panose="020F0302020204030204"/>
                <a:cs typeface="Poppins ExtraLight" panose="00000300000000000000" pitchFamily="2" charset="0"/>
              </a:rPr>
              <a:t>- og </a:t>
            </a:r>
            <a:r>
              <a:rPr lang="en-US" altLang="ko-KR" sz="1600" dirty="0" err="1">
                <a:solidFill>
                  <a:prstClr val="black"/>
                </a:solidFill>
                <a:latin typeface="Calibri Light" panose="020F0302020204030204"/>
                <a:cs typeface="Poppins ExtraLight" panose="00000300000000000000" pitchFamily="2" charset="0"/>
              </a:rPr>
              <a:t>kursustiltagene</a:t>
            </a:r>
            <a:r>
              <a:rPr lang="en-US" altLang="ko-KR" sz="1600" dirty="0">
                <a:solidFill>
                  <a:prstClr val="black"/>
                </a:solidFill>
                <a:latin typeface="Calibri Light" panose="020F0302020204030204"/>
                <a:cs typeface="Poppins ExtraLight" panose="00000300000000000000" pitchFamily="2" charset="0"/>
              </a:rPr>
              <a:t> </a:t>
            </a:r>
            <a:r>
              <a:rPr lang="en-US" altLang="ko-KR" sz="1600" dirty="0" err="1">
                <a:solidFill>
                  <a:prstClr val="black"/>
                </a:solidFill>
                <a:latin typeface="Calibri Light" panose="020F0302020204030204"/>
                <a:cs typeface="Poppins ExtraLight" panose="00000300000000000000" pitchFamily="2" charset="0"/>
              </a:rPr>
              <a:t>skal</a:t>
            </a:r>
            <a:r>
              <a:rPr lang="en-US" altLang="ko-KR" sz="1600" dirty="0">
                <a:solidFill>
                  <a:prstClr val="black"/>
                </a:solidFill>
                <a:latin typeface="Calibri Light" panose="020F0302020204030204"/>
                <a:cs typeface="Poppins ExtraLight" panose="00000300000000000000" pitchFamily="2" charset="0"/>
              </a:rPr>
              <a:t> </a:t>
            </a:r>
            <a:r>
              <a:rPr lang="en-US" altLang="ko-KR" sz="1600" dirty="0" err="1">
                <a:solidFill>
                  <a:prstClr val="black"/>
                </a:solidFill>
                <a:latin typeface="Calibri Light" panose="020F0302020204030204"/>
                <a:cs typeface="Poppins ExtraLight" panose="00000300000000000000" pitchFamily="2" charset="0"/>
              </a:rPr>
              <a:t>modeleres</a:t>
            </a:r>
            <a:r>
              <a:rPr lang="en-US" altLang="ko-KR" sz="1600" dirty="0">
                <a:solidFill>
                  <a:prstClr val="black"/>
                </a:solidFill>
                <a:latin typeface="Calibri Light" panose="020F0302020204030204"/>
                <a:cs typeface="Poppins ExtraLight" panose="00000300000000000000" pitchFamily="2" charset="0"/>
              </a:rPr>
              <a:t> efter: de er </a:t>
            </a:r>
            <a:r>
              <a:rPr lang="en-US" altLang="ko-KR" sz="1600" dirty="0" err="1">
                <a:solidFill>
                  <a:prstClr val="black"/>
                </a:solidFill>
                <a:latin typeface="Calibri Light" panose="020F0302020204030204"/>
                <a:cs typeface="Poppins ExtraLight" panose="00000300000000000000" pitchFamily="2" charset="0"/>
              </a:rPr>
              <a:t>en</a:t>
            </a:r>
            <a:r>
              <a:rPr lang="en-US" altLang="ko-KR" sz="1600" dirty="0">
                <a:solidFill>
                  <a:prstClr val="black"/>
                </a:solidFill>
                <a:latin typeface="Calibri Light" panose="020F0302020204030204"/>
                <a:cs typeface="Poppins ExtraLight" panose="00000300000000000000" pitchFamily="2" charset="0"/>
              </a:rPr>
              <a:t> </a:t>
            </a:r>
            <a:r>
              <a:rPr lang="en-US" altLang="ko-KR" sz="1600" dirty="0" err="1">
                <a:solidFill>
                  <a:prstClr val="black"/>
                </a:solidFill>
                <a:latin typeface="Calibri Light" panose="020F0302020204030204"/>
                <a:cs typeface="Poppins ExtraLight" panose="00000300000000000000" pitchFamily="2" charset="0"/>
              </a:rPr>
              <a:t>konkret</a:t>
            </a:r>
            <a:r>
              <a:rPr lang="en-US" altLang="ko-KR" sz="1600" dirty="0">
                <a:solidFill>
                  <a:prstClr val="black"/>
                </a:solidFill>
                <a:latin typeface="Calibri Light" panose="020F0302020204030204"/>
                <a:cs typeface="Poppins ExtraLight" panose="00000300000000000000" pitchFamily="2" charset="0"/>
              </a:rPr>
              <a:t> manifestation af og </a:t>
            </a:r>
            <a:r>
              <a:rPr lang="en-US" altLang="ko-KR" sz="1600" dirty="0" err="1">
                <a:solidFill>
                  <a:prstClr val="black"/>
                </a:solidFill>
                <a:latin typeface="Calibri Light" panose="020F0302020204030204"/>
                <a:cs typeface="Poppins ExtraLight" panose="00000300000000000000" pitchFamily="2" charset="0"/>
              </a:rPr>
              <a:t>udtryk</a:t>
            </a:r>
            <a:r>
              <a:rPr lang="en-US" altLang="ko-KR" sz="1600" dirty="0">
                <a:solidFill>
                  <a:prstClr val="black"/>
                </a:solidFill>
                <a:latin typeface="Calibri Light" panose="020F0302020204030204"/>
                <a:cs typeface="Poppins ExtraLight" panose="00000300000000000000" pitchFamily="2" charset="0"/>
              </a:rPr>
              <a:t> for den slags </a:t>
            </a:r>
            <a:r>
              <a:rPr lang="en-US" altLang="ko-KR" sz="1600" dirty="0" err="1">
                <a:solidFill>
                  <a:prstClr val="black"/>
                </a:solidFill>
                <a:latin typeface="Calibri Light" panose="020F0302020204030204"/>
                <a:cs typeface="Poppins ExtraLight" panose="00000300000000000000" pitchFamily="2" charset="0"/>
              </a:rPr>
              <a:t>undervisningsprogrammer</a:t>
            </a:r>
            <a:r>
              <a:rPr lang="en-US" altLang="ko-KR" sz="1600" dirty="0">
                <a:solidFill>
                  <a:prstClr val="black"/>
                </a:solidFill>
                <a:latin typeface="Calibri Light" panose="020F0302020204030204"/>
                <a:cs typeface="Poppins ExtraLight" panose="00000300000000000000" pitchFamily="2" charset="0"/>
              </a:rPr>
              <a:t>, </a:t>
            </a:r>
            <a:r>
              <a:rPr lang="en-US" altLang="ko-KR" sz="1600" dirty="0" err="1">
                <a:solidFill>
                  <a:prstClr val="black"/>
                </a:solidFill>
                <a:latin typeface="Calibri Light" panose="020F0302020204030204"/>
                <a:cs typeface="Poppins ExtraLight" panose="00000300000000000000" pitchFamily="2" charset="0"/>
              </a:rPr>
              <a:t>som</a:t>
            </a:r>
            <a:r>
              <a:rPr lang="en-US" altLang="ko-KR" sz="1600" dirty="0">
                <a:solidFill>
                  <a:prstClr val="black"/>
                </a:solidFill>
                <a:latin typeface="Calibri Light" panose="020F0302020204030204"/>
                <a:cs typeface="Poppins ExtraLight" panose="00000300000000000000" pitchFamily="2" charset="0"/>
              </a:rPr>
              <a:t> EU-</a:t>
            </a:r>
            <a:r>
              <a:rPr lang="en-US" altLang="ko-KR" sz="1600" dirty="0" err="1">
                <a:solidFill>
                  <a:prstClr val="black"/>
                </a:solidFill>
                <a:latin typeface="Calibri Light" panose="020F0302020204030204"/>
                <a:cs typeface="Poppins ExtraLight" panose="00000300000000000000" pitchFamily="2" charset="0"/>
              </a:rPr>
              <a:t>institutioner</a:t>
            </a:r>
            <a:r>
              <a:rPr lang="en-US" altLang="ko-KR" sz="1600" dirty="0">
                <a:solidFill>
                  <a:prstClr val="black"/>
                </a:solidFill>
                <a:latin typeface="Calibri Light" panose="020F0302020204030204"/>
                <a:cs typeface="Poppins ExtraLight" panose="00000300000000000000" pitchFamily="2" charset="0"/>
              </a:rPr>
              <a:t> </a:t>
            </a:r>
            <a:r>
              <a:rPr lang="en-US" altLang="ko-KR" sz="1600" dirty="0" err="1">
                <a:solidFill>
                  <a:prstClr val="black"/>
                </a:solidFill>
                <a:latin typeface="Calibri Light" panose="020F0302020204030204"/>
                <a:cs typeface="Poppins ExtraLight" panose="00000300000000000000" pitchFamily="2" charset="0"/>
              </a:rPr>
              <a:t>forventer</a:t>
            </a:r>
            <a:r>
              <a:rPr lang="en-US" altLang="ko-KR" sz="1600" dirty="0">
                <a:solidFill>
                  <a:prstClr val="black"/>
                </a:solidFill>
                <a:latin typeface="Calibri Light" panose="020F0302020204030204"/>
                <a:cs typeface="Poppins ExtraLight" panose="00000300000000000000" pitchFamily="2" charset="0"/>
              </a:rPr>
              <a:t> at se på </a:t>
            </a:r>
            <a:r>
              <a:rPr lang="en-US" altLang="ko-KR" sz="1600" dirty="0" err="1">
                <a:solidFill>
                  <a:prstClr val="black"/>
                </a:solidFill>
                <a:latin typeface="Calibri Light" panose="020F0302020204030204"/>
                <a:cs typeface="Poppins ExtraLight" panose="00000300000000000000" pitchFamily="2" charset="0"/>
              </a:rPr>
              <a:t>græsrods</a:t>
            </a:r>
            <a:r>
              <a:rPr lang="en-US" altLang="ko-KR" sz="1600" dirty="0">
                <a:solidFill>
                  <a:prstClr val="black"/>
                </a:solidFill>
                <a:latin typeface="Calibri Light" panose="020F0302020204030204"/>
                <a:cs typeface="Poppins ExtraLight" panose="00000300000000000000" pitchFamily="2" charset="0"/>
              </a:rPr>
              <a:t>- og </a:t>
            </a:r>
            <a:r>
              <a:rPr lang="en-US" altLang="ko-KR" sz="1600" dirty="0" err="1">
                <a:solidFill>
                  <a:prstClr val="black"/>
                </a:solidFill>
                <a:latin typeface="Calibri Light" panose="020F0302020204030204"/>
                <a:cs typeface="Poppins ExtraLight" panose="00000300000000000000" pitchFamily="2" charset="0"/>
              </a:rPr>
              <a:t>lokalniveau</a:t>
            </a:r>
            <a:r>
              <a:rPr lang="en-US" altLang="ko-KR" sz="1600" dirty="0">
                <a:solidFill>
                  <a:prstClr val="black"/>
                </a:solidFill>
                <a:latin typeface="Calibri Light" panose="020F0302020204030204"/>
                <a:cs typeface="Poppins ExtraLight" panose="00000300000000000000" pitchFamily="2" charset="0"/>
              </a:rPr>
              <a:t>, </a:t>
            </a:r>
            <a:r>
              <a:rPr lang="en-US" altLang="ko-KR" sz="1600" dirty="0" err="1">
                <a:solidFill>
                  <a:prstClr val="black"/>
                </a:solidFill>
                <a:latin typeface="Calibri Light" panose="020F0302020204030204"/>
                <a:cs typeface="Poppins ExtraLight" panose="00000300000000000000" pitchFamily="2" charset="0"/>
              </a:rPr>
              <a:t>både</a:t>
            </a:r>
            <a:r>
              <a:rPr lang="en-US" altLang="ko-KR" sz="1600" dirty="0">
                <a:solidFill>
                  <a:prstClr val="black"/>
                </a:solidFill>
                <a:latin typeface="Calibri Light" panose="020F0302020204030204"/>
                <a:cs typeface="Poppins ExtraLight" panose="00000300000000000000" pitchFamily="2" charset="0"/>
              </a:rPr>
              <a:t> i </a:t>
            </a:r>
            <a:r>
              <a:rPr lang="en-US" altLang="ko-KR" sz="1600" dirty="0" err="1">
                <a:solidFill>
                  <a:prstClr val="black"/>
                </a:solidFill>
                <a:latin typeface="Calibri Light" panose="020F0302020204030204"/>
                <a:cs typeface="Poppins ExtraLight" panose="00000300000000000000" pitchFamily="2" charset="0"/>
              </a:rPr>
              <a:t>formelle</a:t>
            </a:r>
            <a:r>
              <a:rPr lang="en-US" altLang="ko-KR" sz="1600" dirty="0">
                <a:solidFill>
                  <a:prstClr val="black"/>
                </a:solidFill>
                <a:latin typeface="Calibri Light" panose="020F0302020204030204"/>
                <a:cs typeface="Poppins ExtraLight" panose="00000300000000000000" pitchFamily="2" charset="0"/>
              </a:rPr>
              <a:t> og </a:t>
            </a:r>
            <a:r>
              <a:rPr lang="en-US" altLang="ko-KR" sz="1600" dirty="0" err="1">
                <a:solidFill>
                  <a:prstClr val="black"/>
                </a:solidFill>
                <a:latin typeface="Calibri Light" panose="020F0302020204030204"/>
                <a:cs typeface="Poppins ExtraLight" panose="00000300000000000000" pitchFamily="2" charset="0"/>
              </a:rPr>
              <a:t>endnu</a:t>
            </a:r>
            <a:r>
              <a:rPr lang="en-US" altLang="ko-KR" sz="1600" dirty="0">
                <a:solidFill>
                  <a:prstClr val="black"/>
                </a:solidFill>
                <a:latin typeface="Calibri Light" panose="020F0302020204030204"/>
                <a:cs typeface="Poppins ExtraLight" panose="00000300000000000000" pitchFamily="2" charset="0"/>
              </a:rPr>
              <a:t> mere i </a:t>
            </a:r>
            <a:r>
              <a:rPr lang="en-US" altLang="ko-KR" sz="1600" dirty="0" err="1">
                <a:solidFill>
                  <a:prstClr val="black"/>
                </a:solidFill>
                <a:latin typeface="Calibri Light" panose="020F0302020204030204"/>
                <a:cs typeface="Poppins ExtraLight" panose="00000300000000000000" pitchFamily="2" charset="0"/>
              </a:rPr>
              <a:t>uformelle</a:t>
            </a:r>
            <a:r>
              <a:rPr lang="en-US" altLang="ko-KR" sz="1600" dirty="0">
                <a:solidFill>
                  <a:prstClr val="black"/>
                </a:solidFill>
                <a:latin typeface="Calibri Light" panose="020F0302020204030204"/>
                <a:cs typeface="Poppins ExtraLight" panose="00000300000000000000" pitchFamily="2" charset="0"/>
              </a:rPr>
              <a:t> </a:t>
            </a:r>
            <a:r>
              <a:rPr lang="en-US" altLang="ko-KR" sz="1600" dirty="0" err="1">
                <a:solidFill>
                  <a:prstClr val="black"/>
                </a:solidFill>
                <a:latin typeface="Calibri Light" panose="020F0302020204030204"/>
                <a:cs typeface="Poppins ExtraLight" panose="00000300000000000000" pitchFamily="2" charset="0"/>
              </a:rPr>
              <a:t>miljøer</a:t>
            </a:r>
            <a:r>
              <a:rPr lang="en-US" altLang="ko-KR" sz="1600" dirty="0">
                <a:solidFill>
                  <a:prstClr val="black"/>
                </a:solidFill>
                <a:latin typeface="Calibri Light" panose="020F0302020204030204"/>
                <a:cs typeface="Poppins ExtraLight" panose="00000300000000000000" pitchFamily="2" charset="0"/>
              </a:rPr>
              <a:t>.</a:t>
            </a:r>
            <a:endParaRPr lang="en-US" altLang="ko-KR" sz="1400" dirty="0">
              <a:solidFill>
                <a:prstClr val="black"/>
              </a:solidFill>
              <a:latin typeface="Calibri Light" panose="020F0302020204030204"/>
              <a:cs typeface="Poppins ExtraLight" panose="00000300000000000000" pitchFamily="2" charset="0"/>
            </a:endParaRPr>
          </a:p>
        </p:txBody>
      </p:sp>
      <p:sp>
        <p:nvSpPr>
          <p:cNvPr id="16" name="CuadroTexto 4">
            <a:extLst>
              <a:ext uri="{FF2B5EF4-FFF2-40B4-BE49-F238E27FC236}">
                <a16:creationId xmlns:a16="http://schemas.microsoft.com/office/drawing/2014/main" id="{A9B4BD22-AF40-4574-BB02-C00B471C806C}"/>
              </a:ext>
            </a:extLst>
          </p:cNvPr>
          <p:cNvSpPr txBox="1"/>
          <p:nvPr/>
        </p:nvSpPr>
        <p:spPr>
          <a:xfrm>
            <a:off x="523239" y="1250839"/>
            <a:ext cx="9086428" cy="400110"/>
          </a:xfrm>
          <a:prstGeom prst="rect">
            <a:avLst/>
          </a:prstGeom>
          <a:noFill/>
        </p:spPr>
        <p:txBody>
          <a:bodyPr wrap="square" rtlCol="0">
            <a:spAutoFit/>
          </a:bodyPr>
          <a:lstStyle/>
          <a:p>
            <a:pPr marL="108000">
              <a:tabLst>
                <a:tab pos="1205230" algn="l"/>
                <a:tab pos="1926589" algn="l"/>
                <a:tab pos="2915920" algn="l"/>
                <a:tab pos="3444875" algn="l"/>
                <a:tab pos="4383405" algn="l"/>
                <a:tab pos="6796405" algn="l"/>
              </a:tabLst>
              <a:defRPr/>
            </a:pPr>
            <a:r>
              <a:rPr lang="en-AU" sz="2000" dirty="0">
                <a:latin typeface="+mj-lt"/>
                <a:ea typeface="Microsoft Sans Serif" panose="020B0604020202020204" pitchFamily="34" charset="0"/>
                <a:cs typeface="Poppins ExtraLight" panose="00000300000000000000" pitchFamily="2" charset="0"/>
              </a:rPr>
              <a:t>1.7…og </a:t>
            </a:r>
            <a:r>
              <a:rPr lang="en-AU" sz="2000" dirty="0" err="1">
                <a:latin typeface="+mj-lt"/>
                <a:ea typeface="Microsoft Sans Serif" panose="020B0604020202020204" pitchFamily="34" charset="0"/>
                <a:cs typeface="Poppins ExtraLight" panose="00000300000000000000" pitchFamily="2" charset="0"/>
              </a:rPr>
              <a:t>hvad</a:t>
            </a:r>
            <a:r>
              <a:rPr lang="en-AU" sz="2000" dirty="0">
                <a:latin typeface="+mj-lt"/>
                <a:ea typeface="Microsoft Sans Serif" panose="020B0604020202020204" pitchFamily="34" charset="0"/>
                <a:cs typeface="Poppins ExtraLight" panose="00000300000000000000" pitchFamily="2" charset="0"/>
              </a:rPr>
              <a:t> </a:t>
            </a:r>
            <a:r>
              <a:rPr lang="en-AU" sz="2000" dirty="0" err="1">
                <a:latin typeface="+mj-lt"/>
                <a:ea typeface="Microsoft Sans Serif" panose="020B0604020202020204" pitchFamily="34" charset="0"/>
                <a:cs typeface="Poppins ExtraLight" panose="00000300000000000000" pitchFamily="2" charset="0"/>
              </a:rPr>
              <a:t>bruges</a:t>
            </a:r>
            <a:r>
              <a:rPr lang="en-AU" sz="2000" dirty="0">
                <a:latin typeface="+mj-lt"/>
                <a:ea typeface="Microsoft Sans Serif" panose="020B0604020202020204" pitchFamily="34" charset="0"/>
                <a:cs typeface="Poppins ExtraLight" panose="00000300000000000000" pitchFamily="2" charset="0"/>
              </a:rPr>
              <a:t> de til?</a:t>
            </a:r>
            <a:endParaRPr lang="en-AU" sz="2000" i="1" dirty="0">
              <a:latin typeface="+mj-lt"/>
              <a:ea typeface="Microsoft Sans Serif" panose="020B0604020202020204" pitchFamily="34" charset="0"/>
              <a:cs typeface="Poppins ExtraLight" panose="00000300000000000000" pitchFamily="2" charset="0"/>
            </a:endParaRPr>
          </a:p>
        </p:txBody>
      </p:sp>
      <p:pic>
        <p:nvPicPr>
          <p:cNvPr id="21" name="Immagine 20">
            <a:extLst>
              <a:ext uri="{FF2B5EF4-FFF2-40B4-BE49-F238E27FC236}">
                <a16:creationId xmlns:a16="http://schemas.microsoft.com/office/drawing/2014/main" id="{7271E359-97E3-4B6E-9933-C88E61DCFA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11406" y="3002027"/>
            <a:ext cx="1347000" cy="1258244"/>
          </a:xfrm>
          <a:prstGeom prst="rect">
            <a:avLst/>
          </a:prstGeom>
        </p:spPr>
      </p:pic>
      <p:sp>
        <p:nvSpPr>
          <p:cNvPr id="6" name="Rettangolo con angoli arrotondati 8">
            <a:extLst>
              <a:ext uri="{FF2B5EF4-FFF2-40B4-BE49-F238E27FC236}">
                <a16:creationId xmlns:a16="http://schemas.microsoft.com/office/drawing/2014/main" id="{E67834CF-0CDD-477F-8490-ED932D0F7E02}"/>
              </a:ext>
            </a:extLst>
          </p:cNvPr>
          <p:cNvSpPr/>
          <p:nvPr/>
        </p:nvSpPr>
        <p:spPr>
          <a:xfrm>
            <a:off x="451030" y="669816"/>
            <a:ext cx="4187471" cy="540000"/>
          </a:xfrm>
          <a:prstGeom prst="roundRect">
            <a:avLst>
              <a:gd name="adj" fmla="val 50000"/>
            </a:avLst>
          </a:prstGeom>
          <a:gradFill>
            <a:gsLst>
              <a:gs pos="0">
                <a:schemeClr val="accent4">
                  <a:lumMod val="20000"/>
                  <a:lumOff val="80000"/>
                </a:schemeClr>
              </a:gs>
              <a:gs pos="44000">
                <a:schemeClr val="accent3">
                  <a:lumMod val="95000"/>
                  <a:lumOff val="5000"/>
                </a:schemeClr>
              </a:gs>
              <a:gs pos="100000">
                <a:schemeClr val="accent3">
                  <a:lumMod val="60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rtlCol="0" anchor="ctr"/>
          <a:lstStyle/>
          <a:p>
            <a:pPr marL="108000" lvl="0">
              <a:lnSpc>
                <a:spcPts val="1800"/>
              </a:lnSpc>
            </a:pPr>
            <a:r>
              <a:rPr lang="en-US" sz="2000" b="1" dirty="0" err="1">
                <a:solidFill>
                  <a:prstClr val="white"/>
                </a:solidFill>
                <a:cs typeface="Poppins Medium" panose="00000600000000000000" pitchFamily="2" charset="0"/>
              </a:rPr>
              <a:t>Uddannelses</a:t>
            </a:r>
            <a:r>
              <a:rPr lang="en-US" sz="2000" b="1" dirty="0">
                <a:solidFill>
                  <a:prstClr val="white"/>
                </a:solidFill>
                <a:cs typeface="Poppins Medium" panose="00000600000000000000" pitchFamily="2" charset="0"/>
              </a:rPr>
              <a:t>- og </a:t>
            </a:r>
            <a:r>
              <a:rPr lang="en-US" sz="2000" b="1" dirty="0" err="1">
                <a:solidFill>
                  <a:prstClr val="white"/>
                </a:solidFill>
                <a:cs typeface="Poppins Medium" panose="00000600000000000000" pitchFamily="2" charset="0"/>
              </a:rPr>
              <a:t>kursusområder</a:t>
            </a:r>
            <a:endParaRPr lang="en-US" sz="2000" b="1" dirty="0">
              <a:solidFill>
                <a:prstClr val="white"/>
              </a:solidFill>
              <a:cs typeface="Poppins Medium" panose="00000600000000000000" pitchFamily="2" charset="0"/>
            </a:endParaRPr>
          </a:p>
        </p:txBody>
      </p:sp>
    </p:spTree>
    <p:extLst>
      <p:ext uri="{BB962C8B-B14F-4D97-AF65-F5344CB8AC3E}">
        <p14:creationId xmlns:p14="http://schemas.microsoft.com/office/powerpoint/2010/main" val="4072920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adroTexto 4">
            <a:extLst>
              <a:ext uri="{FF2B5EF4-FFF2-40B4-BE49-F238E27FC236}">
                <a16:creationId xmlns:a16="http://schemas.microsoft.com/office/drawing/2014/main" id="{A9B4BD22-AF40-4574-BB02-C00B471C806C}"/>
              </a:ext>
            </a:extLst>
          </p:cNvPr>
          <p:cNvSpPr txBox="1"/>
          <p:nvPr/>
        </p:nvSpPr>
        <p:spPr>
          <a:xfrm>
            <a:off x="523239" y="1250839"/>
            <a:ext cx="9086428" cy="400110"/>
          </a:xfrm>
          <a:prstGeom prst="rect">
            <a:avLst/>
          </a:prstGeom>
          <a:noFill/>
        </p:spPr>
        <p:txBody>
          <a:bodyPr wrap="square" rtlCol="0">
            <a:spAutoFit/>
          </a:bodyPr>
          <a:lstStyle/>
          <a:p>
            <a:pPr marL="108000">
              <a:tabLst>
                <a:tab pos="1205230" algn="l"/>
                <a:tab pos="1926589" algn="l"/>
                <a:tab pos="2915920" algn="l"/>
                <a:tab pos="3444875" algn="l"/>
                <a:tab pos="4383405" algn="l"/>
                <a:tab pos="6796405" algn="l"/>
              </a:tabLst>
              <a:defRPr/>
            </a:pPr>
            <a:r>
              <a:rPr lang="en-AU" sz="2000" dirty="0">
                <a:latin typeface="+mj-lt"/>
                <a:ea typeface="Microsoft Sans Serif" panose="020B0604020202020204" pitchFamily="34" charset="0"/>
                <a:cs typeface="Poppins ExtraLight" panose="00000300000000000000" pitchFamily="2" charset="0"/>
              </a:rPr>
              <a:t>2.1 Uddannelses- og kursusområder for EU-</a:t>
            </a:r>
            <a:r>
              <a:rPr lang="en-AU" sz="2000" dirty="0" err="1">
                <a:latin typeface="+mj-lt"/>
                <a:ea typeface="Microsoft Sans Serif" panose="020B0604020202020204" pitchFamily="34" charset="0"/>
                <a:cs typeface="Poppins ExtraLight" panose="00000300000000000000" pitchFamily="2" charset="0"/>
              </a:rPr>
              <a:t>borgeres</a:t>
            </a:r>
            <a:r>
              <a:rPr lang="en-AU" sz="2000" dirty="0">
                <a:latin typeface="+mj-lt"/>
                <a:ea typeface="Microsoft Sans Serif" panose="020B0604020202020204" pitchFamily="34" charset="0"/>
                <a:cs typeface="Poppins ExtraLight" panose="00000300000000000000" pitchFamily="2" charset="0"/>
              </a:rPr>
              <a:t> digitale færdigheder</a:t>
            </a:r>
            <a:endParaRPr lang="en-AU" sz="2000" i="1" dirty="0">
              <a:latin typeface="+mj-lt"/>
              <a:ea typeface="Microsoft Sans Serif" panose="020B0604020202020204" pitchFamily="34" charset="0"/>
              <a:cs typeface="Poppins ExtraLight" panose="00000300000000000000" pitchFamily="2" charset="0"/>
            </a:endParaRPr>
          </a:p>
        </p:txBody>
      </p:sp>
      <p:sp>
        <p:nvSpPr>
          <p:cNvPr id="6" name="Rettangolo con angoli arrotondati 8">
            <a:extLst>
              <a:ext uri="{FF2B5EF4-FFF2-40B4-BE49-F238E27FC236}">
                <a16:creationId xmlns:a16="http://schemas.microsoft.com/office/drawing/2014/main" id="{E67834CF-0CDD-477F-8490-ED932D0F7E02}"/>
              </a:ext>
            </a:extLst>
          </p:cNvPr>
          <p:cNvSpPr/>
          <p:nvPr/>
        </p:nvSpPr>
        <p:spPr>
          <a:xfrm>
            <a:off x="451030" y="669816"/>
            <a:ext cx="3968570" cy="540000"/>
          </a:xfrm>
          <a:prstGeom prst="roundRect">
            <a:avLst>
              <a:gd name="adj" fmla="val 50000"/>
            </a:avLst>
          </a:prstGeom>
          <a:gradFill>
            <a:gsLst>
              <a:gs pos="0">
                <a:schemeClr val="accent4">
                  <a:lumMod val="20000"/>
                  <a:lumOff val="80000"/>
                </a:schemeClr>
              </a:gs>
              <a:gs pos="44000">
                <a:schemeClr val="accent3">
                  <a:lumMod val="95000"/>
                  <a:lumOff val="5000"/>
                </a:schemeClr>
              </a:gs>
              <a:gs pos="100000">
                <a:schemeClr val="accent3">
                  <a:lumMod val="60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rtlCol="0" anchor="ctr"/>
          <a:lstStyle/>
          <a:p>
            <a:pPr marL="108000" lvl="0">
              <a:lnSpc>
                <a:spcPts val="1800"/>
              </a:lnSpc>
            </a:pPr>
            <a:r>
              <a:rPr lang="en-US" sz="2000" b="1" dirty="0">
                <a:solidFill>
                  <a:prstClr val="white"/>
                </a:solidFill>
                <a:cs typeface="Poppins Medium" panose="00000600000000000000" pitchFamily="2" charset="0"/>
              </a:rPr>
              <a:t>DigComp og relateret opfølgning</a:t>
            </a:r>
          </a:p>
        </p:txBody>
      </p:sp>
      <p:sp>
        <p:nvSpPr>
          <p:cNvPr id="3" name="CasellaDiTesto 2"/>
          <p:cNvSpPr txBox="1"/>
          <p:nvPr/>
        </p:nvSpPr>
        <p:spPr>
          <a:xfrm>
            <a:off x="160867" y="2988733"/>
            <a:ext cx="12031133" cy="3801534"/>
          </a:xfrm>
          <a:prstGeom prst="rect">
            <a:avLst/>
          </a:prstGeom>
          <a:solidFill>
            <a:schemeClr val="bg1"/>
          </a:solidFill>
        </p:spPr>
        <p:txBody>
          <a:bodyPr wrap="square" rtlCol="0">
            <a:spAutoFit/>
          </a:bodyPr>
          <a:lstStyle/>
          <a:p>
            <a:endParaRPr lang="en-GB" dirty="0"/>
          </a:p>
        </p:txBody>
      </p:sp>
      <p:graphicFrame>
        <p:nvGraphicFramePr>
          <p:cNvPr id="8" name="Tabella 7"/>
          <p:cNvGraphicFramePr>
            <a:graphicFrameLocks noGrp="1"/>
          </p:cNvGraphicFramePr>
          <p:nvPr>
            <p:extLst>
              <p:ext uri="{D42A27DB-BD31-4B8C-83A1-F6EECF244321}">
                <p14:modId xmlns:p14="http://schemas.microsoft.com/office/powerpoint/2010/main" val="1231320194"/>
              </p:ext>
            </p:extLst>
          </p:nvPr>
        </p:nvGraphicFramePr>
        <p:xfrm>
          <a:off x="765069" y="1817602"/>
          <a:ext cx="7662439" cy="4319051"/>
        </p:xfrm>
        <a:graphic>
          <a:graphicData uri="http://schemas.openxmlformats.org/drawingml/2006/table">
            <a:tbl>
              <a:tblPr firstRow="1" firstCol="1" bandRow="1">
                <a:tableStyleId>{5C22544A-7EE6-4342-B048-85BDC9FD1C3A}</a:tableStyleId>
              </a:tblPr>
              <a:tblGrid>
                <a:gridCol w="1681798">
                  <a:extLst>
                    <a:ext uri="{9D8B030D-6E8A-4147-A177-3AD203B41FA5}">
                      <a16:colId xmlns:a16="http://schemas.microsoft.com/office/drawing/2014/main" val="1437225415"/>
                    </a:ext>
                  </a:extLst>
                </a:gridCol>
                <a:gridCol w="5980641">
                  <a:extLst>
                    <a:ext uri="{9D8B030D-6E8A-4147-A177-3AD203B41FA5}">
                      <a16:colId xmlns:a16="http://schemas.microsoft.com/office/drawing/2014/main" val="1553077507"/>
                    </a:ext>
                  </a:extLst>
                </a:gridCol>
              </a:tblGrid>
              <a:tr h="0">
                <a:tc>
                  <a:txBody>
                    <a:bodyPr/>
                    <a:lstStyle/>
                    <a:p>
                      <a:pPr algn="ctr">
                        <a:lnSpc>
                          <a:spcPct val="106000"/>
                        </a:lnSpc>
                        <a:spcAft>
                          <a:spcPts val="0"/>
                        </a:spcAft>
                      </a:pPr>
                      <a:r>
                        <a:rPr lang="es-ES_tradnl" sz="800" dirty="0" err="1">
                          <a:solidFill>
                            <a:schemeClr val="tx1"/>
                          </a:solidFill>
                          <a:effectLst/>
                        </a:rPr>
                        <a:t>Uddannelsesområde</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106000"/>
                        </a:lnSpc>
                        <a:spcAft>
                          <a:spcPts val="0"/>
                        </a:spcAft>
                      </a:pPr>
                      <a:r>
                        <a:rPr lang="es-ES_tradnl"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Kompetencer</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chemeClr val="tx1"/>
                      </a:solidFill>
                      <a:prstDash val="solid"/>
                      <a:round/>
                      <a:headEnd type="none" w="med" len="med"/>
                      <a:tailEnd type="none" w="med" len="med"/>
                    </a:lnL>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56332448"/>
                  </a:ext>
                </a:extLst>
              </a:tr>
              <a:tr h="530840">
                <a:tc>
                  <a:txBody>
                    <a:bodyPr/>
                    <a:lstStyle/>
                    <a:p>
                      <a:pPr algn="l">
                        <a:lnSpc>
                          <a:spcPct val="106000"/>
                        </a:lnSpc>
                        <a:spcAft>
                          <a:spcPts val="0"/>
                        </a:spcAft>
                      </a:pPr>
                      <a:r>
                        <a:rPr lang="en-GB" sz="1200" dirty="0">
                          <a:solidFill>
                            <a:schemeClr val="tx1"/>
                          </a:solidFill>
                          <a:effectLst/>
                          <a:latin typeface="+mj-lt"/>
                        </a:rPr>
                        <a:t>1. Informations- og datafærdigheder</a:t>
                      </a:r>
                      <a:endParaRPr lang="en-GB" sz="12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just">
                        <a:lnSpc>
                          <a:spcPct val="106000"/>
                        </a:lnSpc>
                        <a:spcAft>
                          <a:spcPts val="0"/>
                        </a:spcAft>
                      </a:pPr>
                      <a:r>
                        <a:rPr lang="es-ES_tradnl" sz="1200" dirty="0">
                          <a:effectLst/>
                          <a:latin typeface="+mj-lt"/>
                        </a:rPr>
                        <a:t>1.1 Browsing, </a:t>
                      </a:r>
                      <a:r>
                        <a:rPr lang="es-ES_tradnl" sz="1200" dirty="0" err="1">
                          <a:effectLst/>
                          <a:latin typeface="+mj-lt"/>
                        </a:rPr>
                        <a:t>søgning</a:t>
                      </a:r>
                      <a:r>
                        <a:rPr lang="es-ES_tradnl" sz="1200" dirty="0">
                          <a:effectLst/>
                          <a:latin typeface="+mj-lt"/>
                        </a:rPr>
                        <a:t> og </a:t>
                      </a:r>
                      <a:r>
                        <a:rPr lang="es-ES_tradnl" sz="1200" dirty="0" err="1">
                          <a:effectLst/>
                          <a:latin typeface="+mj-lt"/>
                        </a:rPr>
                        <a:t>filtrering</a:t>
                      </a:r>
                      <a:r>
                        <a:rPr lang="es-ES_tradnl" sz="1200" dirty="0">
                          <a:effectLst/>
                          <a:latin typeface="+mj-lt"/>
                        </a:rPr>
                        <a:t> af data, information og digitalt indhold</a:t>
                      </a:r>
                      <a:endParaRPr lang="en-GB" sz="1200" dirty="0">
                        <a:effectLst/>
                        <a:latin typeface="+mj-lt"/>
                      </a:endParaRPr>
                    </a:p>
                    <a:p>
                      <a:pPr algn="just">
                        <a:lnSpc>
                          <a:spcPct val="106000"/>
                        </a:lnSpc>
                        <a:spcAft>
                          <a:spcPts val="0"/>
                        </a:spcAft>
                      </a:pPr>
                      <a:r>
                        <a:rPr lang="es-ES_tradnl" sz="1200" dirty="0">
                          <a:effectLst/>
                          <a:latin typeface="+mj-lt"/>
                        </a:rPr>
                        <a:t>1.2 Evaluering af data, information og digitalt </a:t>
                      </a:r>
                      <a:r>
                        <a:rPr lang="da-DK" sz="1200" dirty="0">
                          <a:effectLst/>
                          <a:latin typeface="+mj-lt"/>
                        </a:rPr>
                        <a:t>indhold</a:t>
                      </a:r>
                      <a:endParaRPr lang="en-GB" sz="1200" dirty="0">
                        <a:effectLst/>
                        <a:latin typeface="+mj-lt"/>
                      </a:endParaRPr>
                    </a:p>
                    <a:p>
                      <a:pPr algn="just">
                        <a:lnSpc>
                          <a:spcPct val="106000"/>
                        </a:lnSpc>
                        <a:spcAft>
                          <a:spcPts val="0"/>
                        </a:spcAft>
                      </a:pPr>
                      <a:r>
                        <a:rPr lang="es-ES_tradnl" sz="1200" dirty="0">
                          <a:effectLst/>
                          <a:latin typeface="+mj-lt"/>
                        </a:rPr>
                        <a:t>1.3 </a:t>
                      </a:r>
                      <a:r>
                        <a:rPr lang="es-ES_tradnl" sz="1200" dirty="0" err="1">
                          <a:effectLst/>
                          <a:latin typeface="+mj-lt"/>
                        </a:rPr>
                        <a:t>Håndtering</a:t>
                      </a:r>
                      <a:r>
                        <a:rPr lang="es-ES_tradnl" sz="1200" dirty="0">
                          <a:effectLst/>
                          <a:latin typeface="+mj-lt"/>
                        </a:rPr>
                        <a:t> af data, information og digitalt indhold</a:t>
                      </a:r>
                      <a:endParaRPr lang="en-GB" sz="1200" dirty="0">
                        <a:effectLst/>
                        <a:latin typeface="+mj-lt"/>
                      </a:endParaRPr>
                    </a:p>
                  </a:txBody>
                  <a:tcPr marL="68580" marR="68580" marT="0" marB="0">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01847364"/>
                  </a:ext>
                </a:extLst>
              </a:tr>
              <a:tr h="1151182">
                <a:tc>
                  <a:txBody>
                    <a:bodyPr/>
                    <a:lstStyle/>
                    <a:p>
                      <a:pPr algn="l">
                        <a:lnSpc>
                          <a:spcPct val="106000"/>
                        </a:lnSpc>
                        <a:spcAft>
                          <a:spcPts val="0"/>
                        </a:spcAft>
                      </a:pPr>
                      <a:r>
                        <a:rPr lang="en-GB" sz="1200" dirty="0">
                          <a:solidFill>
                            <a:schemeClr val="tx1"/>
                          </a:solidFill>
                          <a:effectLst/>
                          <a:latin typeface="+mj-lt"/>
                        </a:rPr>
                        <a:t>2. Kommunikation og samarbejde</a:t>
                      </a:r>
                      <a:endParaRPr lang="en-GB" sz="12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just">
                        <a:lnSpc>
                          <a:spcPct val="106000"/>
                        </a:lnSpc>
                        <a:spcAft>
                          <a:spcPts val="0"/>
                        </a:spcAft>
                      </a:pPr>
                      <a:r>
                        <a:rPr lang="en-GB" sz="1200" dirty="0">
                          <a:effectLst/>
                          <a:latin typeface="+mj-lt"/>
                        </a:rPr>
                        <a:t>2.1 </a:t>
                      </a:r>
                      <a:r>
                        <a:rPr lang="en-GB" sz="1200" dirty="0" err="1">
                          <a:effectLst/>
                          <a:latin typeface="+mj-lt"/>
                        </a:rPr>
                        <a:t>Interaktion</a:t>
                      </a:r>
                      <a:r>
                        <a:rPr lang="en-GB" sz="1200" dirty="0">
                          <a:effectLst/>
                          <a:latin typeface="+mj-lt"/>
                        </a:rPr>
                        <a:t> via digitale teknologier</a:t>
                      </a:r>
                    </a:p>
                    <a:p>
                      <a:pPr marL="0" marR="0" lvl="0" indent="0" algn="just" defTabSz="914400" rtl="0" eaLnBrk="1" fontAlgn="auto" latinLnBrk="0" hangingPunct="1">
                        <a:lnSpc>
                          <a:spcPct val="106000"/>
                        </a:lnSpc>
                        <a:spcBef>
                          <a:spcPts val="0"/>
                        </a:spcBef>
                        <a:spcAft>
                          <a:spcPts val="0"/>
                        </a:spcAft>
                        <a:buClrTx/>
                        <a:buSzTx/>
                        <a:buFontTx/>
                        <a:buNone/>
                        <a:tabLst/>
                        <a:defRPr/>
                      </a:pPr>
                      <a:r>
                        <a:rPr lang="en-GB" sz="1200" dirty="0">
                          <a:effectLst/>
                          <a:latin typeface="+mj-lt"/>
                        </a:rPr>
                        <a:t>2.2 </a:t>
                      </a:r>
                      <a:r>
                        <a:rPr lang="en-GB" sz="1200" dirty="0" err="1">
                          <a:effectLst/>
                          <a:latin typeface="+mj-lt"/>
                        </a:rPr>
                        <a:t>Deling</a:t>
                      </a:r>
                      <a:r>
                        <a:rPr lang="en-GB" sz="1200" dirty="0">
                          <a:effectLst/>
                          <a:latin typeface="+mj-lt"/>
                        </a:rPr>
                        <a:t> </a:t>
                      </a:r>
                      <a:r>
                        <a:rPr lang="en-GB" sz="1200" kern="1200" dirty="0">
                          <a:solidFill>
                            <a:schemeClr val="dk1"/>
                          </a:solidFill>
                          <a:effectLst/>
                          <a:latin typeface="+mj-lt"/>
                          <a:ea typeface="+mn-ea"/>
                          <a:cs typeface="+mn-cs"/>
                        </a:rPr>
                        <a:t>via digitale teknologier</a:t>
                      </a:r>
                      <a:endParaRPr lang="en-GB" sz="1200" dirty="0">
                        <a:effectLst/>
                        <a:latin typeface="+mj-lt"/>
                      </a:endParaRPr>
                    </a:p>
                    <a:p>
                      <a:pPr algn="just">
                        <a:lnSpc>
                          <a:spcPct val="106000"/>
                        </a:lnSpc>
                        <a:spcAft>
                          <a:spcPts val="0"/>
                        </a:spcAft>
                      </a:pPr>
                      <a:r>
                        <a:rPr lang="en-GB" sz="1200" dirty="0">
                          <a:effectLst/>
                          <a:latin typeface="+mj-lt"/>
                        </a:rPr>
                        <a:t>2.3 </a:t>
                      </a:r>
                      <a:r>
                        <a:rPr lang="en-GB" sz="1200" dirty="0" err="1">
                          <a:effectLst/>
                          <a:latin typeface="+mj-lt"/>
                        </a:rPr>
                        <a:t>Aktivt</a:t>
                      </a:r>
                      <a:r>
                        <a:rPr lang="en-GB" sz="1200" dirty="0">
                          <a:effectLst/>
                          <a:latin typeface="+mj-lt"/>
                        </a:rPr>
                        <a:t> </a:t>
                      </a:r>
                      <a:r>
                        <a:rPr lang="en-GB" sz="1200" dirty="0" err="1">
                          <a:effectLst/>
                          <a:latin typeface="+mj-lt"/>
                        </a:rPr>
                        <a:t>borgerskab</a:t>
                      </a:r>
                      <a:r>
                        <a:rPr lang="en-GB" sz="1200" dirty="0">
                          <a:effectLst/>
                          <a:latin typeface="+mj-lt"/>
                        </a:rPr>
                        <a:t> via digitale teknologier</a:t>
                      </a:r>
                    </a:p>
                    <a:p>
                      <a:pPr marL="0" marR="0" lvl="0" indent="0" algn="just" defTabSz="914400" rtl="0" eaLnBrk="1" fontAlgn="auto" latinLnBrk="0" hangingPunct="1">
                        <a:lnSpc>
                          <a:spcPct val="106000"/>
                        </a:lnSpc>
                        <a:spcBef>
                          <a:spcPts val="0"/>
                        </a:spcBef>
                        <a:spcAft>
                          <a:spcPts val="0"/>
                        </a:spcAft>
                        <a:buClrTx/>
                        <a:buSzTx/>
                        <a:buFontTx/>
                        <a:buNone/>
                        <a:tabLst/>
                        <a:defRPr/>
                      </a:pPr>
                      <a:r>
                        <a:rPr lang="en-GB" sz="1200" dirty="0">
                          <a:effectLst/>
                          <a:latin typeface="+mj-lt"/>
                        </a:rPr>
                        <a:t>2.4 Samarbejde </a:t>
                      </a:r>
                      <a:r>
                        <a:rPr lang="en-GB" sz="1200" kern="1200" dirty="0">
                          <a:solidFill>
                            <a:schemeClr val="dk1"/>
                          </a:solidFill>
                          <a:effectLst/>
                          <a:latin typeface="+mj-lt"/>
                          <a:ea typeface="+mn-ea"/>
                          <a:cs typeface="+mn-cs"/>
                        </a:rPr>
                        <a:t>via digitale teknologier</a:t>
                      </a:r>
                      <a:endParaRPr lang="en-GB" sz="1200" dirty="0">
                        <a:effectLst/>
                        <a:latin typeface="+mj-lt"/>
                      </a:endParaRPr>
                    </a:p>
                    <a:p>
                      <a:pPr algn="just">
                        <a:lnSpc>
                          <a:spcPct val="106000"/>
                        </a:lnSpc>
                        <a:spcAft>
                          <a:spcPts val="0"/>
                        </a:spcAft>
                      </a:pPr>
                      <a:r>
                        <a:rPr lang="en-GB" sz="1200" dirty="0">
                          <a:effectLst/>
                          <a:latin typeface="+mj-lt"/>
                        </a:rPr>
                        <a:t>2.5 </a:t>
                      </a:r>
                      <a:r>
                        <a:rPr lang="en-GB" sz="1200" dirty="0" err="1">
                          <a:effectLst/>
                          <a:latin typeface="+mj-lt"/>
                        </a:rPr>
                        <a:t>Netikette</a:t>
                      </a:r>
                      <a:endParaRPr lang="en-GB" sz="1200" dirty="0">
                        <a:effectLst/>
                        <a:latin typeface="+mj-lt"/>
                      </a:endParaRPr>
                    </a:p>
                    <a:p>
                      <a:pPr algn="just">
                        <a:lnSpc>
                          <a:spcPct val="106000"/>
                        </a:lnSpc>
                        <a:spcAft>
                          <a:spcPts val="0"/>
                        </a:spcAft>
                      </a:pPr>
                      <a:r>
                        <a:rPr lang="en-GB" sz="1200" dirty="0">
                          <a:effectLst/>
                          <a:latin typeface="+mj-lt"/>
                        </a:rPr>
                        <a:t>2.6 Håndtering af digital </a:t>
                      </a:r>
                      <a:r>
                        <a:rPr lang="en-GB" sz="1200" dirty="0" err="1">
                          <a:effectLst/>
                          <a:latin typeface="+mj-lt"/>
                        </a:rPr>
                        <a:t>identitet</a:t>
                      </a:r>
                      <a:endParaRPr lang="en-GB" sz="1200" dirty="0">
                        <a:effectLst/>
                        <a:latin typeface="+mj-lt"/>
                      </a:endParaRPr>
                    </a:p>
                  </a:txBody>
                  <a:tcPr marL="68580" marR="68580" marT="0" marB="0">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74945319"/>
                  </a:ext>
                </a:extLst>
              </a:tr>
              <a:tr h="822273">
                <a:tc>
                  <a:txBody>
                    <a:bodyPr/>
                    <a:lstStyle/>
                    <a:p>
                      <a:pPr algn="l">
                        <a:lnSpc>
                          <a:spcPct val="106000"/>
                        </a:lnSpc>
                        <a:spcAft>
                          <a:spcPts val="0"/>
                        </a:spcAft>
                      </a:pPr>
                      <a:r>
                        <a:rPr lang="en-GB" sz="1200" dirty="0">
                          <a:solidFill>
                            <a:schemeClr val="tx1"/>
                          </a:solidFill>
                          <a:effectLst/>
                          <a:latin typeface="+mj-lt"/>
                        </a:rPr>
                        <a:t>3. </a:t>
                      </a:r>
                      <a:r>
                        <a:rPr lang="en-GB" sz="1200" dirty="0" err="1">
                          <a:solidFill>
                            <a:schemeClr val="tx1"/>
                          </a:solidFill>
                          <a:effectLst/>
                          <a:latin typeface="+mj-lt"/>
                        </a:rPr>
                        <a:t>Produktion</a:t>
                      </a:r>
                      <a:r>
                        <a:rPr lang="en-GB" sz="1200" dirty="0">
                          <a:solidFill>
                            <a:schemeClr val="tx1"/>
                          </a:solidFill>
                          <a:effectLst/>
                          <a:latin typeface="+mj-lt"/>
                        </a:rPr>
                        <a:t> af digitalt indhold</a:t>
                      </a:r>
                      <a:endParaRPr lang="en-GB" sz="12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just">
                        <a:lnSpc>
                          <a:spcPct val="106000"/>
                        </a:lnSpc>
                        <a:spcAft>
                          <a:spcPts val="0"/>
                        </a:spcAft>
                      </a:pPr>
                      <a:r>
                        <a:rPr lang="es-ES_tradnl" sz="1200" dirty="0">
                          <a:effectLst/>
                          <a:latin typeface="+mj-lt"/>
                        </a:rPr>
                        <a:t>3.1 </a:t>
                      </a:r>
                      <a:r>
                        <a:rPr lang="es-ES_tradnl" sz="1200" dirty="0" err="1">
                          <a:effectLst/>
                          <a:latin typeface="+mj-lt"/>
                        </a:rPr>
                        <a:t>Udvikling</a:t>
                      </a:r>
                      <a:r>
                        <a:rPr lang="es-ES_tradnl" sz="1200" dirty="0">
                          <a:effectLst/>
                          <a:latin typeface="+mj-lt"/>
                        </a:rPr>
                        <a:t> af digitalt indhold</a:t>
                      </a:r>
                      <a:endParaRPr lang="en-GB" sz="1200" dirty="0">
                        <a:effectLst/>
                        <a:latin typeface="+mj-lt"/>
                      </a:endParaRPr>
                    </a:p>
                    <a:p>
                      <a:pPr algn="just">
                        <a:lnSpc>
                          <a:spcPct val="106000"/>
                        </a:lnSpc>
                        <a:spcAft>
                          <a:spcPts val="0"/>
                        </a:spcAft>
                      </a:pPr>
                      <a:r>
                        <a:rPr lang="es-ES_tradnl" sz="1200" dirty="0">
                          <a:effectLst/>
                          <a:latin typeface="+mj-lt"/>
                        </a:rPr>
                        <a:t>3.2 </a:t>
                      </a:r>
                      <a:r>
                        <a:rPr lang="es-ES_tradnl" sz="1200" dirty="0" err="1">
                          <a:effectLst/>
                          <a:latin typeface="+mj-lt"/>
                        </a:rPr>
                        <a:t>Integration</a:t>
                      </a:r>
                      <a:r>
                        <a:rPr lang="es-ES_tradnl" sz="1200" dirty="0">
                          <a:effectLst/>
                          <a:latin typeface="+mj-lt"/>
                        </a:rPr>
                        <a:t> og </a:t>
                      </a:r>
                      <a:r>
                        <a:rPr lang="es-ES_tradnl" sz="1200" dirty="0" err="1">
                          <a:effectLst/>
                          <a:latin typeface="+mj-lt"/>
                        </a:rPr>
                        <a:t>videreudvikling</a:t>
                      </a:r>
                      <a:r>
                        <a:rPr lang="es-ES_tradnl" sz="1200" dirty="0">
                          <a:effectLst/>
                          <a:latin typeface="+mj-lt"/>
                        </a:rPr>
                        <a:t> af digitalt indhold</a:t>
                      </a:r>
                      <a:endParaRPr lang="en-GB" sz="1200" dirty="0">
                        <a:effectLst/>
                        <a:latin typeface="+mj-lt"/>
                      </a:endParaRPr>
                    </a:p>
                    <a:p>
                      <a:pPr algn="just">
                        <a:lnSpc>
                          <a:spcPct val="106000"/>
                        </a:lnSpc>
                        <a:spcAft>
                          <a:spcPts val="0"/>
                        </a:spcAft>
                      </a:pPr>
                      <a:r>
                        <a:rPr lang="es-ES_tradnl" sz="1200" dirty="0">
                          <a:effectLst/>
                          <a:latin typeface="+mj-lt"/>
                        </a:rPr>
                        <a:t>3.3 Copyright </a:t>
                      </a:r>
                      <a:r>
                        <a:rPr lang="da-DK" sz="1200" dirty="0">
                          <a:effectLst/>
                          <a:latin typeface="+mj-lt"/>
                        </a:rPr>
                        <a:t>og </a:t>
                      </a:r>
                      <a:r>
                        <a:rPr lang="da-DK" sz="1200" dirty="0" err="1">
                          <a:effectLst/>
                          <a:latin typeface="+mj-lt"/>
                        </a:rPr>
                        <a:t>lisenser</a:t>
                      </a:r>
                      <a:endParaRPr lang="en-GB" sz="1200" dirty="0">
                        <a:effectLst/>
                        <a:latin typeface="+mj-lt"/>
                      </a:endParaRPr>
                    </a:p>
                    <a:p>
                      <a:pPr algn="just">
                        <a:lnSpc>
                          <a:spcPct val="106000"/>
                        </a:lnSpc>
                        <a:spcAft>
                          <a:spcPts val="0"/>
                        </a:spcAft>
                      </a:pPr>
                      <a:r>
                        <a:rPr lang="es-ES_tradnl" sz="1200" dirty="0">
                          <a:effectLst/>
                          <a:latin typeface="+mj-lt"/>
                        </a:rPr>
                        <a:t>3.4 </a:t>
                      </a:r>
                      <a:r>
                        <a:rPr lang="es-ES_tradnl" sz="1200" dirty="0" err="1">
                          <a:effectLst/>
                          <a:latin typeface="+mj-lt"/>
                        </a:rPr>
                        <a:t>Programmering</a:t>
                      </a:r>
                      <a:endParaRPr lang="en-GB" sz="1200" dirty="0">
                        <a:effectLst/>
                        <a:latin typeface="+mj-lt"/>
                      </a:endParaRPr>
                    </a:p>
                  </a:txBody>
                  <a:tcPr marL="68580" marR="68580" marT="0" marB="0">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22679633"/>
                  </a:ext>
                </a:extLst>
              </a:tr>
              <a:tr h="822273">
                <a:tc>
                  <a:txBody>
                    <a:bodyPr/>
                    <a:lstStyle/>
                    <a:p>
                      <a:pPr algn="l">
                        <a:lnSpc>
                          <a:spcPct val="106000"/>
                        </a:lnSpc>
                        <a:spcAft>
                          <a:spcPts val="0"/>
                        </a:spcAft>
                      </a:pPr>
                      <a:r>
                        <a:rPr lang="en-GB" sz="1200" dirty="0">
                          <a:solidFill>
                            <a:schemeClr val="tx1"/>
                          </a:solidFill>
                          <a:effectLst/>
                          <a:latin typeface="+mj-lt"/>
                        </a:rPr>
                        <a:t>4. </a:t>
                      </a:r>
                      <a:r>
                        <a:rPr lang="en-GB" sz="1200" dirty="0" err="1">
                          <a:solidFill>
                            <a:schemeClr val="tx1"/>
                          </a:solidFill>
                          <a:effectLst/>
                          <a:latin typeface="+mj-lt"/>
                        </a:rPr>
                        <a:t>Sikkerhed</a:t>
                      </a:r>
                      <a:endParaRPr lang="en-GB" sz="12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just">
                        <a:lnSpc>
                          <a:spcPct val="106000"/>
                        </a:lnSpc>
                        <a:spcAft>
                          <a:spcPts val="0"/>
                        </a:spcAft>
                      </a:pPr>
                      <a:r>
                        <a:rPr lang="en-GB" sz="1200" dirty="0">
                          <a:effectLst/>
                          <a:latin typeface="+mj-lt"/>
                        </a:rPr>
                        <a:t>4.1 Beskyttelse af </a:t>
                      </a:r>
                      <a:r>
                        <a:rPr lang="en-GB" sz="1200" dirty="0" err="1">
                          <a:effectLst/>
                          <a:latin typeface="+mj-lt"/>
                        </a:rPr>
                        <a:t>udstyr</a:t>
                      </a:r>
                      <a:endParaRPr lang="en-GB" sz="1200" dirty="0">
                        <a:effectLst/>
                        <a:latin typeface="+mj-lt"/>
                      </a:endParaRPr>
                    </a:p>
                    <a:p>
                      <a:pPr algn="just">
                        <a:lnSpc>
                          <a:spcPct val="106000"/>
                        </a:lnSpc>
                        <a:spcAft>
                          <a:spcPts val="0"/>
                        </a:spcAft>
                      </a:pPr>
                      <a:r>
                        <a:rPr lang="en-GB" sz="1200" dirty="0">
                          <a:effectLst/>
                          <a:latin typeface="+mj-lt"/>
                        </a:rPr>
                        <a:t>4.2 Beskyttelse af </a:t>
                      </a:r>
                      <a:r>
                        <a:rPr lang="en-GB" sz="1200" dirty="0" err="1">
                          <a:effectLst/>
                          <a:latin typeface="+mj-lt"/>
                        </a:rPr>
                        <a:t>persondata</a:t>
                      </a:r>
                      <a:r>
                        <a:rPr lang="en-GB" sz="1200" dirty="0">
                          <a:effectLst/>
                          <a:latin typeface="+mj-lt"/>
                        </a:rPr>
                        <a:t> og </a:t>
                      </a:r>
                      <a:r>
                        <a:rPr lang="en-GB" sz="1200" dirty="0" err="1">
                          <a:effectLst/>
                          <a:latin typeface="+mj-lt"/>
                        </a:rPr>
                        <a:t>privatliv</a:t>
                      </a:r>
                      <a:endParaRPr lang="en-GB" sz="1200" dirty="0">
                        <a:effectLst/>
                        <a:latin typeface="+mj-lt"/>
                      </a:endParaRPr>
                    </a:p>
                    <a:p>
                      <a:pPr algn="just">
                        <a:lnSpc>
                          <a:spcPct val="106000"/>
                        </a:lnSpc>
                        <a:spcAft>
                          <a:spcPts val="0"/>
                        </a:spcAft>
                      </a:pPr>
                      <a:r>
                        <a:rPr lang="en-GB" sz="1200" dirty="0">
                          <a:effectLst/>
                          <a:latin typeface="+mj-lt"/>
                        </a:rPr>
                        <a:t>4.3 Beskyttelse af </a:t>
                      </a:r>
                      <a:r>
                        <a:rPr lang="en-GB" sz="1200" dirty="0" err="1">
                          <a:effectLst/>
                          <a:latin typeface="+mj-lt"/>
                        </a:rPr>
                        <a:t>helbred</a:t>
                      </a:r>
                      <a:r>
                        <a:rPr lang="en-GB" sz="1200" dirty="0">
                          <a:effectLst/>
                          <a:latin typeface="+mj-lt"/>
                        </a:rPr>
                        <a:t> og </a:t>
                      </a:r>
                      <a:r>
                        <a:rPr lang="en-GB" sz="1200" dirty="0" err="1">
                          <a:effectLst/>
                          <a:latin typeface="+mj-lt"/>
                        </a:rPr>
                        <a:t>velvære</a:t>
                      </a:r>
                      <a:endParaRPr lang="en-GB" sz="1200" dirty="0">
                        <a:effectLst/>
                        <a:latin typeface="+mj-lt"/>
                      </a:endParaRPr>
                    </a:p>
                    <a:p>
                      <a:pPr algn="just">
                        <a:lnSpc>
                          <a:spcPct val="106000"/>
                        </a:lnSpc>
                        <a:spcAft>
                          <a:spcPts val="0"/>
                        </a:spcAft>
                      </a:pPr>
                      <a:r>
                        <a:rPr lang="en-GB" sz="1200" dirty="0">
                          <a:effectLst/>
                          <a:latin typeface="+mj-lt"/>
                        </a:rPr>
                        <a:t>4.4 </a:t>
                      </a:r>
                      <a:r>
                        <a:rPr lang="en-GB" sz="1200" dirty="0" err="1">
                          <a:effectLst/>
                          <a:latin typeface="+mj-lt"/>
                        </a:rPr>
                        <a:t>Miljøbeskyttelse</a:t>
                      </a:r>
                      <a:endParaRPr lang="en-GB" sz="1200" dirty="0">
                        <a:effectLst/>
                        <a:latin typeface="+mj-lt"/>
                      </a:endParaRPr>
                    </a:p>
                  </a:txBody>
                  <a:tcPr marL="68580" marR="68580" marT="0" marB="0">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27172807"/>
                  </a:ext>
                </a:extLst>
              </a:tr>
              <a:tr h="822273">
                <a:tc>
                  <a:txBody>
                    <a:bodyPr/>
                    <a:lstStyle/>
                    <a:p>
                      <a:pPr algn="l">
                        <a:lnSpc>
                          <a:spcPct val="106000"/>
                        </a:lnSpc>
                        <a:spcAft>
                          <a:spcPts val="0"/>
                        </a:spcAft>
                      </a:pPr>
                      <a:r>
                        <a:rPr lang="en-GB" sz="1200" dirty="0">
                          <a:solidFill>
                            <a:schemeClr val="tx1"/>
                          </a:solidFill>
                          <a:effectLst/>
                          <a:latin typeface="+mj-lt"/>
                        </a:rPr>
                        <a:t>5. Problemløsning</a:t>
                      </a:r>
                      <a:endParaRPr lang="en-GB" sz="12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solidFill>
                      <a:schemeClr val="bg1"/>
                    </a:solidFill>
                  </a:tcPr>
                </a:tc>
                <a:tc>
                  <a:txBody>
                    <a:bodyPr/>
                    <a:lstStyle/>
                    <a:p>
                      <a:pPr algn="just">
                        <a:lnSpc>
                          <a:spcPct val="106000"/>
                        </a:lnSpc>
                        <a:spcAft>
                          <a:spcPts val="0"/>
                        </a:spcAft>
                      </a:pPr>
                      <a:r>
                        <a:rPr lang="en-GB" sz="1200" dirty="0">
                          <a:effectLst/>
                          <a:latin typeface="+mj-lt"/>
                        </a:rPr>
                        <a:t>5.1 </a:t>
                      </a:r>
                      <a:r>
                        <a:rPr lang="en-GB" sz="1200" dirty="0" err="1">
                          <a:effectLst/>
                          <a:latin typeface="+mj-lt"/>
                        </a:rPr>
                        <a:t>Løsning</a:t>
                      </a:r>
                      <a:r>
                        <a:rPr lang="en-GB" sz="1200" dirty="0">
                          <a:effectLst/>
                          <a:latin typeface="+mj-lt"/>
                        </a:rPr>
                        <a:t> af </a:t>
                      </a:r>
                      <a:r>
                        <a:rPr lang="en-GB" sz="1200" dirty="0" err="1">
                          <a:effectLst/>
                          <a:latin typeface="+mj-lt"/>
                        </a:rPr>
                        <a:t>tekniske</a:t>
                      </a:r>
                      <a:r>
                        <a:rPr lang="en-GB" sz="1200" dirty="0">
                          <a:effectLst/>
                          <a:latin typeface="+mj-lt"/>
                        </a:rPr>
                        <a:t> </a:t>
                      </a:r>
                      <a:r>
                        <a:rPr lang="en-GB" sz="1200" dirty="0" err="1">
                          <a:effectLst/>
                          <a:latin typeface="+mj-lt"/>
                        </a:rPr>
                        <a:t>problemer</a:t>
                      </a:r>
                      <a:endParaRPr lang="en-GB" sz="1200" dirty="0">
                        <a:effectLst/>
                        <a:latin typeface="+mj-lt"/>
                      </a:endParaRPr>
                    </a:p>
                    <a:p>
                      <a:pPr algn="just">
                        <a:lnSpc>
                          <a:spcPct val="106000"/>
                        </a:lnSpc>
                        <a:spcAft>
                          <a:spcPts val="0"/>
                        </a:spcAft>
                      </a:pPr>
                      <a:r>
                        <a:rPr lang="en-GB" sz="1200" dirty="0">
                          <a:effectLst/>
                          <a:latin typeface="+mj-lt"/>
                        </a:rPr>
                        <a:t>5.2 </a:t>
                      </a:r>
                      <a:r>
                        <a:rPr lang="en-GB" sz="1200" dirty="0" err="1">
                          <a:effectLst/>
                          <a:latin typeface="+mj-lt"/>
                        </a:rPr>
                        <a:t>Identifikation</a:t>
                      </a:r>
                      <a:r>
                        <a:rPr lang="en-GB" sz="1200" dirty="0">
                          <a:effectLst/>
                          <a:latin typeface="+mj-lt"/>
                        </a:rPr>
                        <a:t> af </a:t>
                      </a:r>
                      <a:r>
                        <a:rPr lang="en-GB" sz="1200" dirty="0" err="1">
                          <a:effectLst/>
                          <a:latin typeface="+mj-lt"/>
                        </a:rPr>
                        <a:t>behov</a:t>
                      </a:r>
                      <a:r>
                        <a:rPr lang="en-GB" sz="1200" dirty="0">
                          <a:effectLst/>
                          <a:latin typeface="+mj-lt"/>
                        </a:rPr>
                        <a:t> og </a:t>
                      </a:r>
                      <a:r>
                        <a:rPr lang="en-GB" sz="1200" dirty="0" err="1">
                          <a:effectLst/>
                          <a:latin typeface="+mj-lt"/>
                        </a:rPr>
                        <a:t>teknologiske</a:t>
                      </a:r>
                      <a:r>
                        <a:rPr lang="en-GB" sz="1200" dirty="0">
                          <a:effectLst/>
                          <a:latin typeface="+mj-lt"/>
                        </a:rPr>
                        <a:t> </a:t>
                      </a:r>
                      <a:r>
                        <a:rPr lang="en-GB" sz="1200" dirty="0" err="1">
                          <a:effectLst/>
                          <a:latin typeface="+mj-lt"/>
                        </a:rPr>
                        <a:t>løsninger</a:t>
                      </a:r>
                      <a:endParaRPr lang="en-GB" sz="1200" dirty="0">
                        <a:effectLst/>
                        <a:latin typeface="+mj-lt"/>
                      </a:endParaRPr>
                    </a:p>
                    <a:p>
                      <a:pPr algn="just">
                        <a:lnSpc>
                          <a:spcPct val="106000"/>
                        </a:lnSpc>
                        <a:spcAft>
                          <a:spcPts val="0"/>
                        </a:spcAft>
                      </a:pPr>
                      <a:r>
                        <a:rPr lang="en-GB" sz="1200" dirty="0">
                          <a:effectLst/>
                          <a:latin typeface="+mj-lt"/>
                        </a:rPr>
                        <a:t>5.3 </a:t>
                      </a:r>
                      <a:r>
                        <a:rPr lang="en-GB" sz="1200" dirty="0" err="1">
                          <a:effectLst/>
                          <a:latin typeface="+mj-lt"/>
                        </a:rPr>
                        <a:t>Kreativ</a:t>
                      </a:r>
                      <a:r>
                        <a:rPr lang="en-GB" sz="1200" dirty="0">
                          <a:effectLst/>
                          <a:latin typeface="+mj-lt"/>
                        </a:rPr>
                        <a:t> </a:t>
                      </a:r>
                      <a:r>
                        <a:rPr lang="en-GB" sz="1200" dirty="0" err="1">
                          <a:effectLst/>
                          <a:latin typeface="+mj-lt"/>
                        </a:rPr>
                        <a:t>brug</a:t>
                      </a:r>
                      <a:r>
                        <a:rPr lang="en-GB" sz="1200" dirty="0">
                          <a:effectLst/>
                          <a:latin typeface="+mj-lt"/>
                        </a:rPr>
                        <a:t> af digitale teknologier</a:t>
                      </a:r>
                    </a:p>
                    <a:p>
                      <a:pPr algn="just">
                        <a:lnSpc>
                          <a:spcPct val="106000"/>
                        </a:lnSpc>
                        <a:spcAft>
                          <a:spcPts val="0"/>
                        </a:spcAft>
                      </a:pPr>
                      <a:r>
                        <a:rPr lang="en-GB" sz="1200" dirty="0">
                          <a:effectLst/>
                          <a:latin typeface="+mj-lt"/>
                        </a:rPr>
                        <a:t>5.4 </a:t>
                      </a:r>
                      <a:r>
                        <a:rPr lang="en-GB" sz="1200" dirty="0" err="1">
                          <a:effectLst/>
                          <a:latin typeface="+mj-lt"/>
                        </a:rPr>
                        <a:t>Identifikation</a:t>
                      </a:r>
                      <a:r>
                        <a:rPr lang="en-GB" sz="1200" dirty="0">
                          <a:effectLst/>
                          <a:latin typeface="+mj-lt"/>
                        </a:rPr>
                        <a:t> af </a:t>
                      </a:r>
                      <a:r>
                        <a:rPr lang="en-GB" sz="1200" dirty="0" err="1">
                          <a:effectLst/>
                          <a:latin typeface="+mj-lt"/>
                        </a:rPr>
                        <a:t>mangel</a:t>
                      </a:r>
                      <a:r>
                        <a:rPr lang="en-GB" sz="1200" dirty="0">
                          <a:effectLst/>
                          <a:latin typeface="+mj-lt"/>
                        </a:rPr>
                        <a:t> på digitale </a:t>
                      </a:r>
                      <a:r>
                        <a:rPr lang="en-GB" sz="1200" dirty="0" err="1">
                          <a:effectLst/>
                          <a:latin typeface="+mj-lt"/>
                        </a:rPr>
                        <a:t>kompetencer</a:t>
                      </a:r>
                      <a:endParaRPr lang="en-GB" sz="1200" dirty="0">
                        <a:effectLst/>
                        <a:latin typeface="+mj-lt"/>
                      </a:endParaRPr>
                    </a:p>
                  </a:txBody>
                  <a:tcPr marL="68580" marR="68580" marT="0" marB="0">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3826567923"/>
                  </a:ext>
                </a:extLst>
              </a:tr>
            </a:tbl>
          </a:graphicData>
        </a:graphic>
      </p:graphicFrame>
      <p:pic>
        <p:nvPicPr>
          <p:cNvPr id="2050" name="Picture 2" descr="DigComp 2.2, competenze digitali dei cittadini: cosa l'aggiornamento"/>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8754533" y="2585425"/>
            <a:ext cx="3233155" cy="2284712"/>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
        <p:nvSpPr>
          <p:cNvPr id="10" name="CuadroTexto 4">
            <a:extLst>
              <a:ext uri="{FF2B5EF4-FFF2-40B4-BE49-F238E27FC236}">
                <a16:creationId xmlns:a16="http://schemas.microsoft.com/office/drawing/2014/main" id="{A9B4BD22-AF40-4574-BB02-C00B471C806C}"/>
              </a:ext>
            </a:extLst>
          </p:cNvPr>
          <p:cNvSpPr txBox="1"/>
          <p:nvPr/>
        </p:nvSpPr>
        <p:spPr>
          <a:xfrm>
            <a:off x="9163723" y="4996446"/>
            <a:ext cx="2533696" cy="276999"/>
          </a:xfrm>
          <a:prstGeom prst="rect">
            <a:avLst/>
          </a:prstGeom>
          <a:noFill/>
        </p:spPr>
        <p:txBody>
          <a:bodyPr wrap="square" rtlCol="0">
            <a:spAutoFit/>
          </a:bodyPr>
          <a:lstStyle/>
          <a:p>
            <a:pPr marL="108000">
              <a:tabLst>
                <a:tab pos="1205230" algn="l"/>
                <a:tab pos="1926589" algn="l"/>
                <a:tab pos="2915920" algn="l"/>
                <a:tab pos="3444875" algn="l"/>
                <a:tab pos="4383405" algn="l"/>
                <a:tab pos="6796405" algn="l"/>
              </a:tabLst>
              <a:defRPr/>
            </a:pPr>
            <a:r>
              <a:rPr lang="en-AU" sz="1200" dirty="0">
                <a:latin typeface="+mj-lt"/>
                <a:ea typeface="Microsoft Sans Serif" panose="020B0604020202020204" pitchFamily="34" charset="0"/>
                <a:cs typeface="Poppins ExtraLight" panose="00000300000000000000" pitchFamily="2" charset="0"/>
              </a:rPr>
              <a:t>Latest update: DigComp 2. </a:t>
            </a:r>
            <a:r>
              <a:rPr lang="en-AU" sz="1200" dirty="0" err="1">
                <a:latin typeface="+mj-lt"/>
                <a:ea typeface="Microsoft Sans Serif" panose="020B0604020202020204" pitchFamily="34" charset="0"/>
                <a:cs typeface="Poppins ExtraLight" panose="00000300000000000000" pitchFamily="2" charset="0"/>
              </a:rPr>
              <a:t>feb.</a:t>
            </a:r>
            <a:r>
              <a:rPr lang="en-AU" sz="1200" dirty="0">
                <a:latin typeface="+mj-lt"/>
                <a:ea typeface="Microsoft Sans Serif" panose="020B0604020202020204" pitchFamily="34" charset="0"/>
                <a:cs typeface="Poppins ExtraLight" panose="00000300000000000000" pitchFamily="2" charset="0"/>
              </a:rPr>
              <a:t> 2022</a:t>
            </a:r>
            <a:endParaRPr lang="en-AU" sz="1200" i="1" dirty="0">
              <a:latin typeface="+mj-lt"/>
              <a:ea typeface="Microsoft Sans Serif" panose="020B0604020202020204" pitchFamily="34" charset="0"/>
              <a:cs typeface="Poppins ExtraLight" panose="00000300000000000000" pitchFamily="2" charset="0"/>
            </a:endParaRPr>
          </a:p>
        </p:txBody>
      </p:sp>
    </p:spTree>
    <p:extLst>
      <p:ext uri="{BB962C8B-B14F-4D97-AF65-F5344CB8AC3E}">
        <p14:creationId xmlns:p14="http://schemas.microsoft.com/office/powerpoint/2010/main" val="2596226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54">
            <a:extLst>
              <a:ext uri="{FF2B5EF4-FFF2-40B4-BE49-F238E27FC236}">
                <a16:creationId xmlns:a16="http://schemas.microsoft.com/office/drawing/2014/main" id="{2F17DC47-0BEE-4ED4-BA6B-A229EF47F4E7}"/>
              </a:ext>
            </a:extLst>
          </p:cNvPr>
          <p:cNvSpPr txBox="1"/>
          <p:nvPr/>
        </p:nvSpPr>
        <p:spPr>
          <a:xfrm>
            <a:off x="546111" y="1891944"/>
            <a:ext cx="7272000" cy="3887753"/>
          </a:xfrm>
          <a:prstGeom prst="rect">
            <a:avLst/>
          </a:prstGeom>
          <a:noFill/>
        </p:spPr>
        <p:txBody>
          <a:bodyPr wrap="square" numCol="1" rtlCol="0">
            <a:noAutofit/>
          </a:bodyPr>
          <a:lstStyle/>
          <a:p>
            <a:pPr algn="just"/>
            <a:r>
              <a:rPr lang="en-US" altLang="ko-KR" sz="2000" b="1" dirty="0">
                <a:cs typeface="Poppins Medium" panose="00000600000000000000" pitchFamily="2" charset="0"/>
              </a:rPr>
              <a:t>DigComp </a:t>
            </a:r>
            <a:r>
              <a:rPr lang="en-US" altLang="ko-KR" sz="2000" b="1" dirty="0" err="1">
                <a:cs typeface="Poppins Medium" panose="00000600000000000000" pitchFamily="2" charset="0"/>
              </a:rPr>
              <a:t>helt</a:t>
            </a:r>
            <a:r>
              <a:rPr lang="en-US" altLang="ko-KR" sz="2000" b="1" dirty="0">
                <a:cs typeface="Poppins Medium" panose="00000600000000000000" pitchFamily="2" charset="0"/>
              </a:rPr>
              <a:t> </a:t>
            </a:r>
            <a:r>
              <a:rPr lang="en-US" altLang="ko-KR" sz="2000" b="1" dirty="0" err="1">
                <a:cs typeface="Poppins Medium" panose="00000600000000000000" pitchFamily="2" charset="0"/>
              </a:rPr>
              <a:t>overordnet</a:t>
            </a:r>
            <a:r>
              <a:rPr lang="en-US" altLang="ko-KR" sz="2000" b="1" dirty="0">
                <a:cs typeface="Poppins Medium" panose="00000600000000000000" pitchFamily="2" charset="0"/>
              </a:rPr>
              <a:t>…</a:t>
            </a:r>
          </a:p>
          <a:p>
            <a:pPr marL="284400" algn="just" fontAlgn="ctr">
              <a:lnSpc>
                <a:spcPct val="120000"/>
              </a:lnSpc>
            </a:pPr>
            <a:r>
              <a:rPr lang="en-US" altLang="ko-KR" sz="1600" dirty="0" err="1">
                <a:solidFill>
                  <a:prstClr val="black"/>
                </a:solidFill>
                <a:latin typeface="Calibri Light" panose="020F0302020204030204"/>
                <a:cs typeface="Poppins ExtraLight" panose="00000300000000000000" pitchFamily="2" charset="0"/>
              </a:rPr>
              <a:t>Ifølge</a:t>
            </a:r>
            <a:r>
              <a:rPr lang="en-US" altLang="ko-KR" sz="1600" dirty="0">
                <a:solidFill>
                  <a:prstClr val="black"/>
                </a:solidFill>
                <a:latin typeface="Calibri Light" panose="020F0302020204030204"/>
                <a:cs typeface="Poppins ExtraLight" panose="00000300000000000000" pitchFamily="2" charset="0"/>
              </a:rPr>
              <a:t> </a:t>
            </a:r>
            <a:r>
              <a:rPr lang="en-US" altLang="ko-KR" sz="1600" dirty="0" err="1">
                <a:solidFill>
                  <a:prstClr val="black"/>
                </a:solidFill>
                <a:latin typeface="Calibri Light" panose="020F0302020204030204"/>
                <a:cs typeface="Poppins ExtraLight" panose="00000300000000000000" pitchFamily="2" charset="0"/>
              </a:rPr>
              <a:t>eksperter</a:t>
            </a:r>
            <a:r>
              <a:rPr lang="en-US" altLang="ko-KR" sz="1600" dirty="0">
                <a:solidFill>
                  <a:prstClr val="black"/>
                </a:solidFill>
                <a:latin typeface="Calibri Light" panose="020F0302020204030204"/>
                <a:cs typeface="Poppins ExtraLight" panose="00000300000000000000" pitchFamily="2" charset="0"/>
              </a:rPr>
              <a:t> </a:t>
            </a:r>
            <a:r>
              <a:rPr lang="en-US" altLang="ko-KR" sz="1600" dirty="0" err="1">
                <a:solidFill>
                  <a:prstClr val="black"/>
                </a:solidFill>
                <a:latin typeface="Calibri Light" panose="020F0302020204030204"/>
                <a:cs typeface="Poppins ExtraLight" panose="00000300000000000000" pitchFamily="2" charset="0"/>
              </a:rPr>
              <a:t>ansat</a:t>
            </a:r>
            <a:r>
              <a:rPr lang="en-US" altLang="ko-KR" sz="1600" dirty="0">
                <a:solidFill>
                  <a:prstClr val="black"/>
                </a:solidFill>
                <a:latin typeface="Calibri Light" panose="020F0302020204030204"/>
                <a:cs typeface="Poppins ExtraLight" panose="00000300000000000000" pitchFamily="2" charset="0"/>
              </a:rPr>
              <a:t> af EU-</a:t>
            </a:r>
            <a:r>
              <a:rPr lang="en-US" altLang="ko-KR" sz="1600" dirty="0" err="1">
                <a:solidFill>
                  <a:prstClr val="black"/>
                </a:solidFill>
                <a:latin typeface="Calibri Light" panose="020F0302020204030204"/>
                <a:cs typeface="Poppins ExtraLight" panose="00000300000000000000" pitchFamily="2" charset="0"/>
              </a:rPr>
              <a:t>Kommisionen</a:t>
            </a:r>
            <a:r>
              <a:rPr lang="en-US" altLang="ko-KR" sz="1600" dirty="0">
                <a:solidFill>
                  <a:prstClr val="black"/>
                </a:solidFill>
                <a:latin typeface="Calibri Light" panose="020F0302020204030204"/>
                <a:cs typeface="Poppins ExtraLight" panose="00000300000000000000" pitchFamily="2" charset="0"/>
              </a:rPr>
              <a:t> i </a:t>
            </a:r>
            <a:r>
              <a:rPr lang="en-US" altLang="ko-KR" sz="1600" dirty="0" err="1">
                <a:solidFill>
                  <a:prstClr val="black"/>
                </a:solidFill>
                <a:latin typeface="Calibri Light" panose="020F0302020204030204"/>
                <a:cs typeface="Poppins ExtraLight" panose="00000300000000000000" pitchFamily="2" charset="0"/>
              </a:rPr>
              <a:t>forbindelse</a:t>
            </a:r>
            <a:r>
              <a:rPr lang="en-US" altLang="ko-KR" sz="1600" dirty="0">
                <a:solidFill>
                  <a:prstClr val="black"/>
                </a:solidFill>
                <a:latin typeface="Calibri Light" panose="020F0302020204030204"/>
                <a:cs typeface="Poppins ExtraLight" panose="00000300000000000000" pitchFamily="2" charset="0"/>
              </a:rPr>
              <a:t> med </a:t>
            </a:r>
            <a:r>
              <a:rPr lang="en-US" altLang="ko-KR" sz="1600" dirty="0" err="1">
                <a:solidFill>
                  <a:prstClr val="black"/>
                </a:solidFill>
                <a:latin typeface="Calibri Light" panose="020F0302020204030204"/>
                <a:cs typeface="Poppins ExtraLight" panose="00000300000000000000" pitchFamily="2" charset="0"/>
              </a:rPr>
              <a:t>konsolideringen</a:t>
            </a:r>
            <a:r>
              <a:rPr lang="en-US" altLang="ko-KR" sz="1600" dirty="0">
                <a:solidFill>
                  <a:prstClr val="black"/>
                </a:solidFill>
                <a:latin typeface="Calibri Light" panose="020F0302020204030204"/>
                <a:cs typeface="Poppins ExtraLight" panose="00000300000000000000" pitchFamily="2" charset="0"/>
              </a:rPr>
              <a:t> af DigComps rammer </a:t>
            </a:r>
            <a:r>
              <a:rPr lang="en-US" altLang="ko-KR" sz="1600" dirty="0" err="1">
                <a:solidFill>
                  <a:prstClr val="black"/>
                </a:solidFill>
                <a:latin typeface="Calibri Light" panose="020F0302020204030204"/>
                <a:cs typeface="Poppins ExtraLight" panose="00000300000000000000" pitchFamily="2" charset="0"/>
              </a:rPr>
              <a:t>går</a:t>
            </a:r>
            <a:r>
              <a:rPr lang="en-US" altLang="ko-KR" sz="1600" dirty="0">
                <a:solidFill>
                  <a:prstClr val="black"/>
                </a:solidFill>
                <a:latin typeface="Calibri Light" panose="020F0302020204030204"/>
                <a:cs typeface="Poppins ExtraLight" panose="00000300000000000000" pitchFamily="2" charset="0"/>
              </a:rPr>
              <a:t> EU-</a:t>
            </a:r>
            <a:r>
              <a:rPr lang="en-US" altLang="ko-KR" sz="1600" dirty="0" err="1">
                <a:solidFill>
                  <a:prstClr val="black"/>
                </a:solidFill>
                <a:latin typeface="Calibri Light" panose="020F0302020204030204"/>
                <a:cs typeface="Poppins ExtraLight" panose="00000300000000000000" pitchFamily="2" charset="0"/>
              </a:rPr>
              <a:t>borgeres</a:t>
            </a:r>
            <a:r>
              <a:rPr lang="en-US" altLang="ko-KR" sz="1600" dirty="0">
                <a:solidFill>
                  <a:prstClr val="black"/>
                </a:solidFill>
                <a:latin typeface="Calibri Light" panose="020F0302020204030204"/>
                <a:cs typeface="Poppins ExtraLight" panose="00000300000000000000" pitchFamily="2" charset="0"/>
              </a:rPr>
              <a:t> </a:t>
            </a:r>
            <a:r>
              <a:rPr lang="en-US" altLang="ko-KR" sz="1600" dirty="0" err="1">
                <a:solidFill>
                  <a:prstClr val="black"/>
                </a:solidFill>
                <a:latin typeface="Calibri Light" panose="020F0302020204030204"/>
                <a:cs typeface="Poppins ExtraLight" panose="00000300000000000000" pitchFamily="2" charset="0"/>
              </a:rPr>
              <a:t>vej</a:t>
            </a:r>
            <a:r>
              <a:rPr lang="en-US" altLang="ko-KR" sz="1600" dirty="0">
                <a:solidFill>
                  <a:prstClr val="black"/>
                </a:solidFill>
                <a:latin typeface="Calibri Light" panose="020F0302020204030204"/>
                <a:cs typeface="Poppins ExtraLight" panose="00000300000000000000" pitchFamily="2" charset="0"/>
              </a:rPr>
              <a:t> til beside digitale kompetencer </a:t>
            </a:r>
            <a:r>
              <a:rPr lang="en-US" altLang="ko-KR" sz="1600" dirty="0" err="1">
                <a:solidFill>
                  <a:prstClr val="black"/>
                </a:solidFill>
                <a:latin typeface="Calibri Light" panose="020F0302020204030204"/>
                <a:cs typeface="Poppins ExtraLight" panose="00000300000000000000" pitchFamily="2" charset="0"/>
              </a:rPr>
              <a:t>gennem</a:t>
            </a:r>
            <a:r>
              <a:rPr lang="en-US" altLang="ko-KR" sz="1600" dirty="0">
                <a:solidFill>
                  <a:prstClr val="black"/>
                </a:solidFill>
                <a:latin typeface="Calibri Light" panose="020F0302020204030204"/>
                <a:cs typeface="Poppins ExtraLight" panose="00000300000000000000" pitchFamily="2" charset="0"/>
              </a:rPr>
              <a:t> </a:t>
            </a:r>
            <a:r>
              <a:rPr lang="en-US" altLang="ko-KR" sz="1600" dirty="0" err="1">
                <a:solidFill>
                  <a:prstClr val="black"/>
                </a:solidFill>
                <a:latin typeface="Calibri Light" panose="020F0302020204030204"/>
                <a:cs typeface="Poppins ExtraLight" panose="00000300000000000000" pitchFamily="2" charset="0"/>
              </a:rPr>
              <a:t>tilegnelse</a:t>
            </a:r>
            <a:r>
              <a:rPr lang="en-US" altLang="ko-KR" sz="1600" dirty="0">
                <a:solidFill>
                  <a:prstClr val="black"/>
                </a:solidFill>
                <a:latin typeface="Calibri Light" panose="020F0302020204030204"/>
                <a:cs typeface="Poppins ExtraLight" panose="00000300000000000000" pitchFamily="2" charset="0"/>
              </a:rPr>
              <a:t> af 21 “</a:t>
            </a:r>
            <a:r>
              <a:rPr lang="en-US" altLang="ko-KR" sz="1600" dirty="0" err="1">
                <a:solidFill>
                  <a:prstClr val="black"/>
                </a:solidFill>
                <a:latin typeface="Calibri Light" panose="020F0302020204030204"/>
                <a:cs typeface="Poppins ExtraLight" panose="00000300000000000000" pitchFamily="2" charset="0"/>
              </a:rPr>
              <a:t>essentielle</a:t>
            </a:r>
            <a:r>
              <a:rPr lang="en-US" altLang="ko-KR" sz="1600" dirty="0">
                <a:solidFill>
                  <a:prstClr val="black"/>
                </a:solidFill>
                <a:latin typeface="Calibri Light" panose="020F0302020204030204"/>
                <a:cs typeface="Poppins ExtraLight" panose="00000300000000000000" pitchFamily="2" charset="0"/>
              </a:rPr>
              <a:t>” kompetencer </a:t>
            </a:r>
            <a:r>
              <a:rPr lang="en-US" altLang="ko-KR" sz="1600" dirty="0" err="1">
                <a:solidFill>
                  <a:prstClr val="black"/>
                </a:solidFill>
                <a:latin typeface="Calibri Light" panose="020F0302020204030204"/>
                <a:cs typeface="Poppins ExtraLight" panose="00000300000000000000" pitchFamily="2" charset="0"/>
              </a:rPr>
              <a:t>fordelt</a:t>
            </a:r>
            <a:r>
              <a:rPr lang="en-US" altLang="ko-KR" sz="1600" dirty="0">
                <a:solidFill>
                  <a:prstClr val="black"/>
                </a:solidFill>
                <a:latin typeface="Calibri Light" panose="020F0302020204030204"/>
                <a:cs typeface="Poppins ExtraLight" panose="00000300000000000000" pitchFamily="2" charset="0"/>
              </a:rPr>
              <a:t> på 5 områder: </a:t>
            </a:r>
            <a:r>
              <a:rPr lang="en-US" sz="1600" dirty="0">
                <a:solidFill>
                  <a:prstClr val="black"/>
                </a:solidFill>
                <a:latin typeface="Calibri Light" panose="020F0302020204030204"/>
                <a:cs typeface="Poppins ExtraLight" panose="00000300000000000000" pitchFamily="2" charset="0"/>
              </a:rPr>
              <a:t>1. Informations- og datafærdigheder, 2. Kommunikation og samarbejde, 3. </a:t>
            </a:r>
            <a:r>
              <a:rPr lang="en-US" sz="1600" dirty="0" err="1">
                <a:solidFill>
                  <a:prstClr val="black"/>
                </a:solidFill>
                <a:latin typeface="Calibri Light" panose="020F0302020204030204"/>
                <a:cs typeface="Poppins ExtraLight" panose="00000300000000000000" pitchFamily="2" charset="0"/>
              </a:rPr>
              <a:t>Produktion</a:t>
            </a:r>
            <a:r>
              <a:rPr lang="en-US" sz="1600" dirty="0">
                <a:solidFill>
                  <a:prstClr val="black"/>
                </a:solidFill>
                <a:latin typeface="Calibri Light" panose="020F0302020204030204"/>
                <a:cs typeface="Poppins ExtraLight" panose="00000300000000000000" pitchFamily="2" charset="0"/>
              </a:rPr>
              <a:t> af digitalt indhold, 4. </a:t>
            </a:r>
            <a:r>
              <a:rPr lang="en-US" sz="1600" dirty="0" err="1">
                <a:solidFill>
                  <a:prstClr val="black"/>
                </a:solidFill>
                <a:latin typeface="Calibri Light" panose="020F0302020204030204"/>
                <a:cs typeface="Poppins ExtraLight" panose="00000300000000000000" pitchFamily="2" charset="0"/>
              </a:rPr>
              <a:t>Sikkerhed</a:t>
            </a:r>
            <a:r>
              <a:rPr lang="en-US" sz="1600" dirty="0">
                <a:solidFill>
                  <a:prstClr val="black"/>
                </a:solidFill>
                <a:latin typeface="Calibri Light" panose="020F0302020204030204"/>
                <a:cs typeface="Poppins ExtraLight" panose="00000300000000000000" pitchFamily="2" charset="0"/>
              </a:rPr>
              <a:t>, 5. </a:t>
            </a:r>
            <a:r>
              <a:rPr lang="en-US" sz="1600" dirty="0" err="1">
                <a:solidFill>
                  <a:prstClr val="black"/>
                </a:solidFill>
                <a:latin typeface="Calibri Light" panose="020F0302020204030204"/>
                <a:cs typeface="Poppins ExtraLight" panose="00000300000000000000" pitchFamily="2" charset="0"/>
              </a:rPr>
              <a:t>Probleløsning</a:t>
            </a:r>
            <a:r>
              <a:rPr lang="en-US" sz="1600" dirty="0">
                <a:solidFill>
                  <a:prstClr val="black"/>
                </a:solidFill>
                <a:latin typeface="Calibri Light" panose="020F0302020204030204"/>
                <a:cs typeface="Poppins ExtraLight" panose="00000300000000000000" pitchFamily="2" charset="0"/>
              </a:rPr>
              <a:t>.</a:t>
            </a:r>
          </a:p>
          <a:p>
            <a:pPr marL="284400" algn="just" fontAlgn="ctr">
              <a:lnSpc>
                <a:spcPct val="120000"/>
              </a:lnSpc>
            </a:pPr>
            <a:endParaRPr lang="en-US" sz="1600" dirty="0">
              <a:solidFill>
                <a:prstClr val="black"/>
              </a:solidFill>
              <a:latin typeface="Calibri Light" panose="020F0302020204030204"/>
              <a:cs typeface="Poppins ExtraLight" panose="00000300000000000000" pitchFamily="2" charset="0"/>
            </a:endParaRPr>
          </a:p>
          <a:p>
            <a:pPr marL="284400" algn="just" fontAlgn="ctr">
              <a:lnSpc>
                <a:spcPct val="120000"/>
              </a:lnSpc>
            </a:pPr>
            <a:r>
              <a:rPr lang="en-US" sz="1600" dirty="0">
                <a:solidFill>
                  <a:prstClr val="black"/>
                </a:solidFill>
                <a:latin typeface="Calibri Light" panose="020F0302020204030204"/>
                <a:cs typeface="Poppins ExtraLight" panose="00000300000000000000" pitchFamily="2" charset="0"/>
              </a:rPr>
              <a:t>Progression </a:t>
            </a:r>
            <a:r>
              <a:rPr lang="en-US" sz="1600" dirty="0" err="1">
                <a:solidFill>
                  <a:prstClr val="black"/>
                </a:solidFill>
                <a:latin typeface="Calibri Light" panose="020F0302020204030204"/>
                <a:cs typeface="Poppins ExtraLight" panose="00000300000000000000" pitchFamily="2" charset="0"/>
              </a:rPr>
              <a:t>måles</a:t>
            </a:r>
            <a:r>
              <a:rPr lang="en-US" sz="1600" dirty="0">
                <a:solidFill>
                  <a:prstClr val="black"/>
                </a:solidFill>
                <a:latin typeface="Calibri Light" panose="020F0302020204030204"/>
                <a:cs typeface="Poppins ExtraLight" panose="00000300000000000000" pitchFamily="2" charset="0"/>
              </a:rPr>
              <a:t> via </a:t>
            </a:r>
            <a:r>
              <a:rPr lang="en-US" sz="1600" dirty="0" err="1">
                <a:solidFill>
                  <a:prstClr val="black"/>
                </a:solidFill>
                <a:latin typeface="Calibri Light" panose="020F0302020204030204"/>
                <a:cs typeface="Poppins ExtraLight" panose="00000300000000000000" pitchFamily="2" charset="0"/>
              </a:rPr>
              <a:t>føromtalte</a:t>
            </a:r>
            <a:r>
              <a:rPr lang="en-US" sz="1600" dirty="0">
                <a:solidFill>
                  <a:prstClr val="black"/>
                </a:solidFill>
                <a:latin typeface="Calibri Light" panose="020F0302020204030204"/>
                <a:cs typeface="Poppins ExtraLight" panose="00000300000000000000" pitchFamily="2" charset="0"/>
              </a:rPr>
              <a:t> 8-trins </a:t>
            </a:r>
            <a:r>
              <a:rPr lang="en-US" sz="1600" dirty="0" err="1">
                <a:solidFill>
                  <a:prstClr val="black"/>
                </a:solidFill>
                <a:latin typeface="Calibri Light" panose="020F0302020204030204"/>
                <a:cs typeface="Poppins ExtraLight" panose="00000300000000000000" pitchFamily="2" charset="0"/>
              </a:rPr>
              <a:t>evalueringsmodel</a:t>
            </a:r>
            <a:r>
              <a:rPr lang="en-US" sz="1600" dirty="0">
                <a:solidFill>
                  <a:prstClr val="black"/>
                </a:solidFill>
                <a:latin typeface="Calibri Light" panose="020F0302020204030204"/>
                <a:cs typeface="Poppins ExtraLight" panose="00000300000000000000" pitchFamily="2" charset="0"/>
              </a:rPr>
              <a:t>. </a:t>
            </a:r>
            <a:r>
              <a:rPr lang="en-US" sz="1600" dirty="0" err="1">
                <a:solidFill>
                  <a:prstClr val="black"/>
                </a:solidFill>
                <a:latin typeface="Calibri Light" panose="020F0302020204030204"/>
                <a:cs typeface="Poppins ExtraLight" panose="00000300000000000000" pitchFamily="2" charset="0"/>
              </a:rPr>
              <a:t>Overordnet</a:t>
            </a:r>
            <a:r>
              <a:rPr lang="en-US" sz="1600" dirty="0">
                <a:solidFill>
                  <a:prstClr val="black"/>
                </a:solidFill>
                <a:latin typeface="Calibri Light" panose="020F0302020204030204"/>
                <a:cs typeface="Poppins ExtraLight" panose="00000300000000000000" pitchFamily="2" charset="0"/>
              </a:rPr>
              <a:t> set er </a:t>
            </a:r>
            <a:r>
              <a:rPr lang="en-US" sz="1600" dirty="0" err="1">
                <a:solidFill>
                  <a:prstClr val="black"/>
                </a:solidFill>
                <a:latin typeface="Calibri Light" panose="020F0302020204030204"/>
                <a:cs typeface="Poppins ExtraLight" panose="00000300000000000000" pitchFamily="2" charset="0"/>
              </a:rPr>
              <a:t>en</a:t>
            </a:r>
            <a:r>
              <a:rPr lang="en-US" sz="1600" dirty="0">
                <a:solidFill>
                  <a:prstClr val="black"/>
                </a:solidFill>
                <a:latin typeface="Calibri Light" panose="020F0302020204030204"/>
                <a:cs typeface="Poppins ExtraLight" panose="00000300000000000000" pitchFamily="2" charset="0"/>
              </a:rPr>
              <a:t> persons kompetencer </a:t>
            </a:r>
            <a:r>
              <a:rPr lang="en-US" sz="1600" dirty="0" err="1">
                <a:solidFill>
                  <a:prstClr val="black"/>
                </a:solidFill>
                <a:latin typeface="Calibri Light" panose="020F0302020204030204"/>
                <a:cs typeface="Poppins ExtraLight" panose="00000300000000000000" pitchFamily="2" charset="0"/>
              </a:rPr>
              <a:t>desto</a:t>
            </a:r>
            <a:r>
              <a:rPr lang="en-US" sz="1600" dirty="0">
                <a:solidFill>
                  <a:prstClr val="black"/>
                </a:solidFill>
                <a:latin typeface="Calibri Light" panose="020F0302020204030204"/>
                <a:cs typeface="Poppins ExtraLight" panose="00000300000000000000" pitchFamily="2" charset="0"/>
              </a:rPr>
              <a:t> </a:t>
            </a:r>
            <a:r>
              <a:rPr lang="en-US" sz="1600" dirty="0" err="1">
                <a:solidFill>
                  <a:prstClr val="black"/>
                </a:solidFill>
                <a:latin typeface="Calibri Light" panose="020F0302020204030204"/>
                <a:cs typeface="Poppins ExtraLight" panose="00000300000000000000" pitchFamily="2" charset="0"/>
              </a:rPr>
              <a:t>større</a:t>
            </a:r>
            <a:r>
              <a:rPr lang="en-US" sz="1600" dirty="0">
                <a:solidFill>
                  <a:prstClr val="black"/>
                </a:solidFill>
                <a:latin typeface="Calibri Light" panose="020F0302020204030204"/>
                <a:cs typeface="Poppins ExtraLight" panose="00000300000000000000" pitchFamily="2" charset="0"/>
              </a:rPr>
              <a:t> jo </a:t>
            </a:r>
            <a:r>
              <a:rPr lang="en-US" sz="1600" dirty="0" err="1">
                <a:solidFill>
                  <a:prstClr val="black"/>
                </a:solidFill>
                <a:latin typeface="Calibri Light" panose="020F0302020204030204"/>
                <a:cs typeface="Poppins ExtraLight" panose="00000300000000000000" pitchFamily="2" charset="0"/>
              </a:rPr>
              <a:t>sværere</a:t>
            </a:r>
            <a:r>
              <a:rPr lang="en-US" sz="1600" dirty="0">
                <a:solidFill>
                  <a:prstClr val="black"/>
                </a:solidFill>
                <a:latin typeface="Calibri Light" panose="020F0302020204030204"/>
                <a:cs typeface="Poppins ExtraLight" panose="00000300000000000000" pitchFamily="2" charset="0"/>
              </a:rPr>
              <a:t> </a:t>
            </a:r>
            <a:r>
              <a:rPr lang="en-US" sz="1600" dirty="0" err="1">
                <a:solidFill>
                  <a:prstClr val="black"/>
                </a:solidFill>
                <a:latin typeface="Calibri Light" panose="020F0302020204030204"/>
                <a:cs typeface="Poppins ExtraLight" panose="00000300000000000000" pitchFamily="2" charset="0"/>
              </a:rPr>
              <a:t>opgaver</a:t>
            </a:r>
            <a:r>
              <a:rPr lang="en-US" sz="1600" dirty="0">
                <a:solidFill>
                  <a:prstClr val="black"/>
                </a:solidFill>
                <a:latin typeface="Calibri Light" panose="020F0302020204030204"/>
                <a:cs typeface="Poppins ExtraLight" panose="00000300000000000000" pitchFamily="2" charset="0"/>
              </a:rPr>
              <a:t> </a:t>
            </a:r>
            <a:r>
              <a:rPr lang="en-US" sz="1600" dirty="0" err="1">
                <a:solidFill>
                  <a:prstClr val="black"/>
                </a:solidFill>
                <a:latin typeface="Calibri Light" panose="020F0302020204030204"/>
                <a:cs typeface="Poppins ExtraLight" panose="00000300000000000000" pitchFamily="2" charset="0"/>
              </a:rPr>
              <a:t>personen</a:t>
            </a:r>
            <a:r>
              <a:rPr lang="en-US" sz="1600" dirty="0">
                <a:solidFill>
                  <a:prstClr val="black"/>
                </a:solidFill>
                <a:latin typeface="Calibri Light" panose="020F0302020204030204"/>
                <a:cs typeface="Poppins ExtraLight" panose="00000300000000000000" pitchFamily="2" charset="0"/>
              </a:rPr>
              <a:t> </a:t>
            </a:r>
            <a:r>
              <a:rPr lang="en-US" sz="1600" dirty="0" err="1">
                <a:solidFill>
                  <a:prstClr val="black"/>
                </a:solidFill>
                <a:latin typeface="Calibri Light" panose="020F0302020204030204"/>
                <a:cs typeface="Poppins ExtraLight" panose="00000300000000000000" pitchFamily="2" charset="0"/>
              </a:rPr>
              <a:t>kan</a:t>
            </a:r>
            <a:r>
              <a:rPr lang="en-US" sz="1600" dirty="0">
                <a:solidFill>
                  <a:prstClr val="black"/>
                </a:solidFill>
                <a:latin typeface="Calibri Light" panose="020F0302020204030204"/>
                <a:cs typeface="Poppins ExtraLight" panose="00000300000000000000" pitchFamily="2" charset="0"/>
              </a:rPr>
              <a:t> </a:t>
            </a:r>
            <a:r>
              <a:rPr lang="en-US" sz="1600" dirty="0" err="1">
                <a:solidFill>
                  <a:prstClr val="black"/>
                </a:solidFill>
                <a:latin typeface="Calibri Light" panose="020F0302020204030204"/>
                <a:cs typeface="Poppins ExtraLight" panose="00000300000000000000" pitchFamily="2" charset="0"/>
              </a:rPr>
              <a:t>løse</a:t>
            </a:r>
            <a:r>
              <a:rPr lang="en-US" sz="1600" dirty="0">
                <a:solidFill>
                  <a:prstClr val="black"/>
                </a:solidFill>
                <a:latin typeface="Calibri Light" panose="020F0302020204030204"/>
                <a:cs typeface="Poppins ExtraLight" panose="00000300000000000000" pitchFamily="2" charset="0"/>
              </a:rPr>
              <a:t>, jo </a:t>
            </a:r>
            <a:r>
              <a:rPr lang="en-US" sz="1600" dirty="0" err="1">
                <a:solidFill>
                  <a:prstClr val="black"/>
                </a:solidFill>
                <a:latin typeface="Calibri Light" panose="020F0302020204030204"/>
                <a:cs typeface="Poppins ExtraLight" panose="00000300000000000000" pitchFamily="2" charset="0"/>
              </a:rPr>
              <a:t>højere</a:t>
            </a:r>
            <a:r>
              <a:rPr lang="en-US" sz="1600" dirty="0">
                <a:solidFill>
                  <a:prstClr val="black"/>
                </a:solidFill>
                <a:latin typeface="Calibri Light" panose="020F0302020204030204"/>
                <a:cs typeface="Poppins ExtraLight" panose="00000300000000000000" pitchFamily="2" charset="0"/>
              </a:rPr>
              <a:t> grad af </a:t>
            </a:r>
            <a:r>
              <a:rPr lang="en-US" sz="1600" dirty="0" err="1">
                <a:solidFill>
                  <a:prstClr val="black"/>
                </a:solidFill>
                <a:latin typeface="Calibri Light" panose="020F0302020204030204"/>
                <a:cs typeface="Poppins ExtraLight" panose="00000300000000000000" pitchFamily="2" charset="0"/>
              </a:rPr>
              <a:t>autonomi</a:t>
            </a:r>
            <a:r>
              <a:rPr lang="en-US" sz="1600" dirty="0">
                <a:solidFill>
                  <a:prstClr val="black"/>
                </a:solidFill>
                <a:latin typeface="Calibri Light" panose="020F0302020204030204"/>
                <a:cs typeface="Poppins ExtraLight" panose="00000300000000000000" pitchFamily="2" charset="0"/>
              </a:rPr>
              <a:t> </a:t>
            </a:r>
            <a:r>
              <a:rPr lang="en-US" sz="1600" dirty="0" err="1">
                <a:solidFill>
                  <a:prstClr val="black"/>
                </a:solidFill>
                <a:latin typeface="Calibri Light" panose="020F0302020204030204"/>
                <a:cs typeface="Poppins ExtraLight" panose="00000300000000000000" pitchFamily="2" charset="0"/>
              </a:rPr>
              <a:t>personen</a:t>
            </a:r>
            <a:r>
              <a:rPr lang="en-US" sz="1600" dirty="0">
                <a:solidFill>
                  <a:prstClr val="black"/>
                </a:solidFill>
                <a:latin typeface="Calibri Light" panose="020F0302020204030204"/>
                <a:cs typeface="Poppins ExtraLight" panose="00000300000000000000" pitchFamily="2" charset="0"/>
              </a:rPr>
              <a:t> </a:t>
            </a:r>
            <a:r>
              <a:rPr lang="en-US" sz="1600" dirty="0" err="1">
                <a:solidFill>
                  <a:prstClr val="black"/>
                </a:solidFill>
                <a:latin typeface="Calibri Light" panose="020F0302020204030204"/>
                <a:cs typeface="Poppins ExtraLight" panose="00000300000000000000" pitchFamily="2" charset="0"/>
              </a:rPr>
              <a:t>besidder</a:t>
            </a:r>
            <a:r>
              <a:rPr lang="en-US" sz="1600" dirty="0">
                <a:solidFill>
                  <a:prstClr val="black"/>
                </a:solidFill>
                <a:latin typeface="Calibri Light" panose="020F0302020204030204"/>
                <a:cs typeface="Poppins ExtraLight" panose="00000300000000000000" pitchFamily="2" charset="0"/>
              </a:rPr>
              <a:t>, og jo </a:t>
            </a:r>
            <a:r>
              <a:rPr lang="en-US" sz="1600" dirty="0" err="1">
                <a:solidFill>
                  <a:prstClr val="black"/>
                </a:solidFill>
                <a:latin typeface="Calibri Light" panose="020F0302020204030204"/>
                <a:cs typeface="Poppins ExtraLight" panose="00000300000000000000" pitchFamily="2" charset="0"/>
              </a:rPr>
              <a:t>større</a:t>
            </a:r>
            <a:r>
              <a:rPr lang="en-US" sz="1600" dirty="0">
                <a:solidFill>
                  <a:prstClr val="black"/>
                </a:solidFill>
                <a:latin typeface="Calibri Light" panose="020F0302020204030204"/>
                <a:cs typeface="Poppins ExtraLight" panose="00000300000000000000" pitchFamily="2" charset="0"/>
              </a:rPr>
              <a:t> </a:t>
            </a:r>
            <a:r>
              <a:rPr lang="en-US" sz="1600" dirty="0" err="1">
                <a:solidFill>
                  <a:prstClr val="black"/>
                </a:solidFill>
                <a:latin typeface="Calibri Light" panose="020F0302020204030204"/>
                <a:cs typeface="Poppins ExtraLight" panose="00000300000000000000" pitchFamily="2" charset="0"/>
              </a:rPr>
              <a:t>kognitive</a:t>
            </a:r>
            <a:r>
              <a:rPr lang="en-US" sz="1600" dirty="0">
                <a:solidFill>
                  <a:prstClr val="black"/>
                </a:solidFill>
                <a:latin typeface="Calibri Light" panose="020F0302020204030204"/>
                <a:cs typeface="Poppins ExtraLight" panose="00000300000000000000" pitchFamily="2" charset="0"/>
              </a:rPr>
              <a:t> </a:t>
            </a:r>
            <a:r>
              <a:rPr lang="en-US" sz="1600" dirty="0" err="1">
                <a:solidFill>
                  <a:prstClr val="black"/>
                </a:solidFill>
                <a:latin typeface="Calibri Light" panose="020F0302020204030204"/>
                <a:cs typeface="Poppins ExtraLight" panose="00000300000000000000" pitchFamily="2" charset="0"/>
              </a:rPr>
              <a:t>evner</a:t>
            </a:r>
            <a:r>
              <a:rPr lang="en-US" sz="1600" dirty="0">
                <a:solidFill>
                  <a:prstClr val="black"/>
                </a:solidFill>
                <a:latin typeface="Calibri Light" panose="020F0302020204030204"/>
                <a:cs typeface="Poppins ExtraLight" panose="00000300000000000000" pitchFamily="2" charset="0"/>
              </a:rPr>
              <a:t> </a:t>
            </a:r>
            <a:r>
              <a:rPr lang="en-US" sz="1600" dirty="0" err="1">
                <a:solidFill>
                  <a:prstClr val="black"/>
                </a:solidFill>
                <a:latin typeface="Calibri Light" panose="020F0302020204030204"/>
                <a:cs typeface="Poppins ExtraLight" panose="00000300000000000000" pitchFamily="2" charset="0"/>
              </a:rPr>
              <a:t>en</a:t>
            </a:r>
            <a:r>
              <a:rPr lang="en-US" sz="1600" dirty="0">
                <a:solidFill>
                  <a:prstClr val="black"/>
                </a:solidFill>
                <a:latin typeface="Calibri Light" panose="020F0302020204030204"/>
                <a:cs typeface="Poppins ExtraLight" panose="00000300000000000000" pitchFamily="2" charset="0"/>
              </a:rPr>
              <a:t> person </a:t>
            </a:r>
            <a:r>
              <a:rPr lang="en-US" sz="1600" dirty="0" err="1">
                <a:solidFill>
                  <a:prstClr val="black"/>
                </a:solidFill>
                <a:latin typeface="Calibri Light" panose="020F0302020204030204"/>
                <a:cs typeface="Poppins ExtraLight" panose="00000300000000000000" pitchFamily="2" charset="0"/>
              </a:rPr>
              <a:t>har</a:t>
            </a:r>
            <a:r>
              <a:rPr lang="en-US" sz="1600" dirty="0">
                <a:solidFill>
                  <a:prstClr val="black"/>
                </a:solidFill>
                <a:latin typeface="Calibri Light" panose="020F0302020204030204"/>
                <a:cs typeface="Poppins ExtraLight" panose="00000300000000000000" pitchFamily="2" charset="0"/>
              </a:rPr>
              <a:t> (fra at </a:t>
            </a:r>
            <a:r>
              <a:rPr lang="en-US" sz="1600" dirty="0" err="1">
                <a:solidFill>
                  <a:prstClr val="black"/>
                </a:solidFill>
                <a:latin typeface="Calibri Light" panose="020F0302020204030204"/>
                <a:cs typeface="Poppins ExtraLight" panose="00000300000000000000" pitchFamily="2" charset="0"/>
              </a:rPr>
              <a:t>huske</a:t>
            </a:r>
            <a:r>
              <a:rPr lang="en-US" sz="1600" dirty="0">
                <a:solidFill>
                  <a:prstClr val="black"/>
                </a:solidFill>
                <a:latin typeface="Calibri Light" panose="020F0302020204030204"/>
                <a:cs typeface="Poppins ExtraLight" panose="00000300000000000000" pitchFamily="2" charset="0"/>
              </a:rPr>
              <a:t> </a:t>
            </a:r>
            <a:r>
              <a:rPr lang="en-US" sz="1600" dirty="0" err="1">
                <a:solidFill>
                  <a:prstClr val="black"/>
                </a:solidFill>
                <a:latin typeface="Calibri Light" panose="020F0302020204030204"/>
                <a:cs typeface="Poppins ExtraLight" panose="00000300000000000000" pitchFamily="2" charset="0"/>
              </a:rPr>
              <a:t>hvordan</a:t>
            </a:r>
            <a:r>
              <a:rPr lang="en-US" sz="1600" dirty="0">
                <a:solidFill>
                  <a:prstClr val="black"/>
                </a:solidFill>
                <a:latin typeface="Calibri Light" panose="020F0302020204030204"/>
                <a:cs typeface="Poppins ExtraLight" panose="00000300000000000000" pitchFamily="2" charset="0"/>
              </a:rPr>
              <a:t> man </a:t>
            </a:r>
            <a:r>
              <a:rPr lang="en-US" sz="1600" dirty="0" err="1">
                <a:solidFill>
                  <a:prstClr val="black"/>
                </a:solidFill>
                <a:latin typeface="Calibri Light" panose="020F0302020204030204"/>
                <a:cs typeface="Poppins ExtraLight" panose="00000300000000000000" pitchFamily="2" charset="0"/>
              </a:rPr>
              <a:t>gør</a:t>
            </a:r>
            <a:r>
              <a:rPr lang="en-US" sz="1600" dirty="0">
                <a:solidFill>
                  <a:prstClr val="black"/>
                </a:solidFill>
                <a:latin typeface="Calibri Light" panose="020F0302020204030204"/>
                <a:cs typeface="Poppins ExtraLight" panose="00000300000000000000" pitchFamily="2" charset="0"/>
              </a:rPr>
              <a:t> </a:t>
            </a:r>
            <a:r>
              <a:rPr lang="en-US" sz="1600" dirty="0" err="1">
                <a:solidFill>
                  <a:prstClr val="black"/>
                </a:solidFill>
                <a:latin typeface="Calibri Light" panose="020F0302020204030204"/>
                <a:cs typeface="Poppins ExtraLight" panose="00000300000000000000" pitchFamily="2" charset="0"/>
              </a:rPr>
              <a:t>noget</a:t>
            </a:r>
            <a:r>
              <a:rPr lang="en-US" sz="1600" dirty="0">
                <a:solidFill>
                  <a:prstClr val="black"/>
                </a:solidFill>
                <a:latin typeface="Calibri Light" panose="020F0302020204030204"/>
                <a:cs typeface="Poppins ExtraLight" panose="00000300000000000000" pitchFamily="2" charset="0"/>
              </a:rPr>
              <a:t> til at </a:t>
            </a:r>
            <a:r>
              <a:rPr lang="en-US" sz="1600" dirty="0" err="1">
                <a:solidFill>
                  <a:prstClr val="black"/>
                </a:solidFill>
                <a:latin typeface="Calibri Light" panose="020F0302020204030204"/>
                <a:cs typeface="Poppins ExtraLight" panose="00000300000000000000" pitchFamily="2" charset="0"/>
              </a:rPr>
              <a:t>skabe</a:t>
            </a:r>
            <a:r>
              <a:rPr lang="en-US" sz="1600" dirty="0">
                <a:solidFill>
                  <a:prstClr val="black"/>
                </a:solidFill>
                <a:latin typeface="Calibri Light" panose="020F0302020204030204"/>
                <a:cs typeface="Poppins ExtraLight" panose="00000300000000000000" pitchFamily="2" charset="0"/>
              </a:rPr>
              <a:t> og </a:t>
            </a:r>
            <a:r>
              <a:rPr lang="en-US" sz="1600" dirty="0" err="1">
                <a:solidFill>
                  <a:prstClr val="black"/>
                </a:solidFill>
                <a:latin typeface="Calibri Light" panose="020F0302020204030204"/>
                <a:cs typeface="Poppins ExtraLight" panose="00000300000000000000" pitchFamily="2" charset="0"/>
              </a:rPr>
              <a:t>generere</a:t>
            </a:r>
            <a:r>
              <a:rPr lang="en-US" sz="1600" dirty="0">
                <a:solidFill>
                  <a:prstClr val="black"/>
                </a:solidFill>
                <a:latin typeface="Calibri Light" panose="020F0302020204030204"/>
                <a:cs typeface="Poppins ExtraLight" panose="00000300000000000000" pitchFamily="2" charset="0"/>
              </a:rPr>
              <a:t> nye </a:t>
            </a:r>
            <a:r>
              <a:rPr lang="en-US" sz="1600" dirty="0" err="1">
                <a:solidFill>
                  <a:prstClr val="black"/>
                </a:solidFill>
                <a:latin typeface="Calibri Light" panose="020F0302020204030204"/>
                <a:cs typeface="Poppins ExtraLight" panose="00000300000000000000" pitchFamily="2" charset="0"/>
              </a:rPr>
              <a:t>løsninger</a:t>
            </a:r>
            <a:r>
              <a:rPr lang="en-US" sz="1600" dirty="0">
                <a:solidFill>
                  <a:prstClr val="black"/>
                </a:solidFill>
                <a:latin typeface="Calibri Light" panose="020F0302020204030204"/>
                <a:cs typeface="Poppins ExtraLight" panose="00000300000000000000" pitchFamily="2" charset="0"/>
              </a:rPr>
              <a:t>).</a:t>
            </a:r>
          </a:p>
        </p:txBody>
      </p:sp>
      <p:sp>
        <p:nvSpPr>
          <p:cNvPr id="16" name="CuadroTexto 4">
            <a:extLst>
              <a:ext uri="{FF2B5EF4-FFF2-40B4-BE49-F238E27FC236}">
                <a16:creationId xmlns:a16="http://schemas.microsoft.com/office/drawing/2014/main" id="{A9B4BD22-AF40-4574-BB02-C00B471C806C}"/>
              </a:ext>
            </a:extLst>
          </p:cNvPr>
          <p:cNvSpPr txBox="1"/>
          <p:nvPr/>
        </p:nvSpPr>
        <p:spPr>
          <a:xfrm>
            <a:off x="523239" y="1250839"/>
            <a:ext cx="9086428" cy="400110"/>
          </a:xfrm>
          <a:prstGeom prst="rect">
            <a:avLst/>
          </a:prstGeom>
          <a:noFill/>
        </p:spPr>
        <p:txBody>
          <a:bodyPr wrap="square" rtlCol="0">
            <a:spAutoFit/>
          </a:bodyPr>
          <a:lstStyle/>
          <a:p>
            <a:pPr marL="108000">
              <a:tabLst>
                <a:tab pos="1205230" algn="l"/>
                <a:tab pos="1926589" algn="l"/>
                <a:tab pos="2915920" algn="l"/>
                <a:tab pos="3444875" algn="l"/>
                <a:tab pos="4383405" algn="l"/>
                <a:tab pos="6796405" algn="l"/>
              </a:tabLst>
              <a:defRPr/>
            </a:pPr>
            <a:r>
              <a:rPr lang="en-AU" sz="2000" dirty="0">
                <a:latin typeface="+mj-lt"/>
                <a:ea typeface="Microsoft Sans Serif" panose="020B0604020202020204" pitchFamily="34" charset="0"/>
                <a:cs typeface="Poppins ExtraLight" panose="00000300000000000000" pitchFamily="2" charset="0"/>
              </a:rPr>
              <a:t>2.2 Struktur og indhold</a:t>
            </a:r>
            <a:endParaRPr lang="en-AU" sz="2000" i="1" dirty="0">
              <a:latin typeface="+mj-lt"/>
              <a:ea typeface="Microsoft Sans Serif" panose="020B0604020202020204" pitchFamily="34" charset="0"/>
              <a:cs typeface="Poppins ExtraLight" panose="00000300000000000000" pitchFamily="2" charset="0"/>
            </a:endParaRPr>
          </a:p>
        </p:txBody>
      </p:sp>
      <p:pic>
        <p:nvPicPr>
          <p:cNvPr id="21" name="Immagine 20">
            <a:extLst>
              <a:ext uri="{FF2B5EF4-FFF2-40B4-BE49-F238E27FC236}">
                <a16:creationId xmlns:a16="http://schemas.microsoft.com/office/drawing/2014/main" id="{7271E359-97E3-4B6E-9933-C88E61DCFA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11406" y="3002027"/>
            <a:ext cx="1347000" cy="1258244"/>
          </a:xfrm>
          <a:prstGeom prst="rect">
            <a:avLst/>
          </a:prstGeom>
        </p:spPr>
      </p:pic>
      <p:sp>
        <p:nvSpPr>
          <p:cNvPr id="8" name="Rettangolo 7"/>
          <p:cNvSpPr/>
          <p:nvPr/>
        </p:nvSpPr>
        <p:spPr>
          <a:xfrm>
            <a:off x="7941972" y="2466690"/>
            <a:ext cx="2445573" cy="2800767"/>
          </a:xfrm>
          <a:prstGeom prst="rect">
            <a:avLst/>
          </a:prstGeom>
          <a:ln>
            <a:solidFill>
              <a:srgbClr val="0070C0"/>
            </a:solidFill>
          </a:ln>
        </p:spPr>
        <p:txBody>
          <a:bodyPr wrap="square">
            <a:spAutoFit/>
          </a:bodyPr>
          <a:lstStyle/>
          <a:p>
            <a:pPr algn="just"/>
            <a:r>
              <a:rPr lang="en-US" sz="1100" dirty="0">
                <a:latin typeface="+mj-lt"/>
              </a:rPr>
              <a:t>Uddannelses- og kursusudbydere </a:t>
            </a:r>
            <a:r>
              <a:rPr lang="en-US" sz="1100" dirty="0" err="1">
                <a:latin typeface="+mj-lt"/>
              </a:rPr>
              <a:t>involveret</a:t>
            </a:r>
            <a:r>
              <a:rPr lang="en-US" sz="1100" dirty="0">
                <a:latin typeface="+mj-lt"/>
              </a:rPr>
              <a:t> i digital </a:t>
            </a:r>
            <a:r>
              <a:rPr lang="en-US" sz="1100" dirty="0" err="1">
                <a:latin typeface="+mj-lt"/>
              </a:rPr>
              <a:t>uddannelse</a:t>
            </a:r>
            <a:r>
              <a:rPr lang="en-US" sz="1100" dirty="0">
                <a:latin typeface="+mj-lt"/>
              </a:rPr>
              <a:t> </a:t>
            </a:r>
            <a:r>
              <a:rPr lang="en-US" sz="1100" dirty="0" err="1">
                <a:latin typeface="+mj-lt"/>
              </a:rPr>
              <a:t>bør</a:t>
            </a:r>
            <a:r>
              <a:rPr lang="en-US" sz="1100" dirty="0">
                <a:latin typeface="+mj-lt"/>
              </a:rPr>
              <a:t> se DigComp </a:t>
            </a:r>
            <a:r>
              <a:rPr lang="en-US" sz="1100" dirty="0" err="1">
                <a:latin typeface="+mj-lt"/>
              </a:rPr>
              <a:t>som</a:t>
            </a:r>
            <a:r>
              <a:rPr lang="en-US" sz="1100" dirty="0">
                <a:latin typeface="+mj-lt"/>
              </a:rPr>
              <a:t> et </a:t>
            </a:r>
            <a:r>
              <a:rPr lang="en-US" sz="1100" dirty="0" err="1">
                <a:latin typeface="+mj-lt"/>
              </a:rPr>
              <a:t>overordnet</a:t>
            </a:r>
            <a:r>
              <a:rPr lang="en-US" sz="1100" dirty="0">
                <a:latin typeface="+mj-lt"/>
              </a:rPr>
              <a:t> </a:t>
            </a:r>
            <a:r>
              <a:rPr lang="en-US" sz="1100" dirty="0" err="1">
                <a:latin typeface="+mj-lt"/>
              </a:rPr>
              <a:t>referencepunkt</a:t>
            </a:r>
            <a:r>
              <a:rPr lang="en-US" sz="1100" dirty="0">
                <a:latin typeface="+mj-lt"/>
              </a:rPr>
              <a:t> for </a:t>
            </a:r>
            <a:r>
              <a:rPr lang="en-US" sz="1100" dirty="0" err="1">
                <a:latin typeface="+mj-lt"/>
              </a:rPr>
              <a:t>deres</a:t>
            </a:r>
            <a:r>
              <a:rPr lang="en-US" sz="1100" dirty="0">
                <a:latin typeface="+mj-lt"/>
              </a:rPr>
              <a:t> </a:t>
            </a:r>
            <a:r>
              <a:rPr lang="en-US" sz="1100" dirty="0" err="1">
                <a:latin typeface="+mj-lt"/>
              </a:rPr>
              <a:t>aktiviteter</a:t>
            </a:r>
            <a:r>
              <a:rPr lang="en-US" sz="1100" dirty="0">
                <a:latin typeface="+mj-lt"/>
              </a:rPr>
              <a:t>. </a:t>
            </a:r>
          </a:p>
          <a:p>
            <a:pPr algn="just"/>
            <a:endParaRPr lang="en-US" sz="1100" dirty="0">
              <a:latin typeface="+mj-lt"/>
            </a:endParaRPr>
          </a:p>
          <a:p>
            <a:pPr algn="just"/>
            <a:r>
              <a:rPr lang="en-US" sz="1100" dirty="0">
                <a:latin typeface="+mj-lt"/>
              </a:rPr>
              <a:t>Der </a:t>
            </a:r>
            <a:r>
              <a:rPr lang="en-US" sz="1100" dirty="0" err="1">
                <a:latin typeface="+mj-lt"/>
              </a:rPr>
              <a:t>kan</a:t>
            </a:r>
            <a:r>
              <a:rPr lang="en-US" sz="1100" dirty="0">
                <a:latin typeface="+mj-lt"/>
              </a:rPr>
              <a:t> </a:t>
            </a:r>
            <a:r>
              <a:rPr lang="en-US" sz="1100" dirty="0" err="1">
                <a:latin typeface="+mj-lt"/>
              </a:rPr>
              <a:t>fokuseres</a:t>
            </a:r>
            <a:r>
              <a:rPr lang="en-US" sz="1100" dirty="0">
                <a:latin typeface="+mj-lt"/>
              </a:rPr>
              <a:t> på de 21 kompetencer </a:t>
            </a:r>
            <a:r>
              <a:rPr lang="en-US" sz="1100" dirty="0" err="1">
                <a:latin typeface="+mj-lt"/>
              </a:rPr>
              <a:t>som</a:t>
            </a:r>
            <a:r>
              <a:rPr lang="en-US" sz="1100" dirty="0">
                <a:latin typeface="+mj-lt"/>
              </a:rPr>
              <a:t> </a:t>
            </a:r>
            <a:r>
              <a:rPr lang="en-US" sz="1100" dirty="0" err="1">
                <a:latin typeface="+mj-lt"/>
              </a:rPr>
              <a:t>en</a:t>
            </a:r>
            <a:r>
              <a:rPr lang="en-US" sz="1100" dirty="0">
                <a:latin typeface="+mj-lt"/>
              </a:rPr>
              <a:t> </a:t>
            </a:r>
            <a:r>
              <a:rPr lang="en-US" sz="1100" dirty="0" err="1">
                <a:latin typeface="+mj-lt"/>
              </a:rPr>
              <a:t>helhed</a:t>
            </a:r>
            <a:r>
              <a:rPr lang="en-US" sz="1100" dirty="0">
                <a:latin typeface="+mj-lt"/>
              </a:rPr>
              <a:t> eller på </a:t>
            </a:r>
            <a:r>
              <a:rPr lang="en-US" sz="1100" dirty="0" err="1">
                <a:latin typeface="+mj-lt"/>
              </a:rPr>
              <a:t>specifikke</a:t>
            </a:r>
            <a:r>
              <a:rPr lang="en-US" sz="1100" dirty="0">
                <a:latin typeface="+mj-lt"/>
              </a:rPr>
              <a:t> </a:t>
            </a:r>
            <a:r>
              <a:rPr lang="en-US" sz="1100" dirty="0" err="1">
                <a:latin typeface="+mj-lt"/>
              </a:rPr>
              <a:t>undervisningsområder</a:t>
            </a:r>
            <a:r>
              <a:rPr lang="en-US" sz="1100" dirty="0">
                <a:latin typeface="+mj-lt"/>
              </a:rPr>
              <a:t> </a:t>
            </a:r>
            <a:r>
              <a:rPr lang="en-US" sz="1100" dirty="0" err="1">
                <a:latin typeface="+mj-lt"/>
              </a:rPr>
              <a:t>afhængig</a:t>
            </a:r>
            <a:r>
              <a:rPr lang="en-US" sz="1100" dirty="0">
                <a:latin typeface="+mj-lt"/>
              </a:rPr>
              <a:t> af </a:t>
            </a:r>
            <a:r>
              <a:rPr lang="en-US" sz="1100" dirty="0" err="1">
                <a:latin typeface="+mj-lt"/>
              </a:rPr>
              <a:t>præferencer</a:t>
            </a:r>
            <a:r>
              <a:rPr lang="en-US" sz="1100" dirty="0">
                <a:latin typeface="+mj-lt"/>
              </a:rPr>
              <a:t> eller det </a:t>
            </a:r>
            <a:r>
              <a:rPr lang="en-US" sz="1100" dirty="0" err="1">
                <a:latin typeface="+mj-lt"/>
              </a:rPr>
              <a:t>underliggende</a:t>
            </a:r>
            <a:r>
              <a:rPr lang="en-US" sz="1100" dirty="0">
                <a:latin typeface="+mj-lt"/>
              </a:rPr>
              <a:t> mål for </a:t>
            </a:r>
            <a:r>
              <a:rPr lang="en-US" sz="1100" dirty="0" err="1">
                <a:latin typeface="+mj-lt"/>
              </a:rPr>
              <a:t>en</a:t>
            </a:r>
            <a:r>
              <a:rPr lang="en-US" sz="1100" dirty="0">
                <a:latin typeface="+mj-lt"/>
              </a:rPr>
              <a:t> given </a:t>
            </a:r>
            <a:r>
              <a:rPr lang="en-US" sz="1100" dirty="0" err="1">
                <a:latin typeface="+mj-lt"/>
              </a:rPr>
              <a:t>aktivitet</a:t>
            </a:r>
            <a:r>
              <a:rPr lang="en-US" sz="1100" dirty="0">
                <a:latin typeface="+mj-lt"/>
              </a:rPr>
              <a:t>. </a:t>
            </a:r>
          </a:p>
          <a:p>
            <a:pPr algn="just"/>
            <a:endParaRPr lang="en-US" sz="1100" dirty="0">
              <a:latin typeface="+mj-lt"/>
            </a:endParaRPr>
          </a:p>
          <a:p>
            <a:pPr algn="just"/>
            <a:r>
              <a:rPr lang="en-US" sz="1100" dirty="0">
                <a:latin typeface="+mj-lt"/>
              </a:rPr>
              <a:t>Det </a:t>
            </a:r>
            <a:r>
              <a:rPr lang="en-US" sz="1100" dirty="0" err="1">
                <a:latin typeface="+mj-lt"/>
              </a:rPr>
              <a:t>vigtigste</a:t>
            </a:r>
            <a:r>
              <a:rPr lang="en-US" sz="1100" dirty="0">
                <a:latin typeface="+mj-lt"/>
              </a:rPr>
              <a:t> er, at der </a:t>
            </a:r>
            <a:r>
              <a:rPr lang="en-US" sz="1100" dirty="0" err="1">
                <a:latin typeface="+mj-lt"/>
              </a:rPr>
              <a:t>kigges</a:t>
            </a:r>
            <a:r>
              <a:rPr lang="en-US" sz="1100" dirty="0">
                <a:latin typeface="+mj-lt"/>
              </a:rPr>
              <a:t> på DigComp </a:t>
            </a:r>
            <a:r>
              <a:rPr lang="en-US" sz="1100" dirty="0" err="1">
                <a:latin typeface="+mj-lt"/>
              </a:rPr>
              <a:t>som</a:t>
            </a:r>
            <a:r>
              <a:rPr lang="en-US" sz="1100" dirty="0">
                <a:latin typeface="+mj-lt"/>
              </a:rPr>
              <a:t> </a:t>
            </a:r>
            <a:r>
              <a:rPr lang="en-US" sz="1100" dirty="0" err="1">
                <a:latin typeface="+mj-lt"/>
              </a:rPr>
              <a:t>en</a:t>
            </a:r>
            <a:r>
              <a:rPr lang="en-US" sz="1100" dirty="0">
                <a:latin typeface="+mj-lt"/>
              </a:rPr>
              <a:t> </a:t>
            </a:r>
            <a:r>
              <a:rPr lang="en-US" sz="1100" dirty="0" err="1">
                <a:latin typeface="+mj-lt"/>
              </a:rPr>
              <a:t>ressource</a:t>
            </a:r>
            <a:r>
              <a:rPr lang="en-US" sz="1100" dirty="0">
                <a:latin typeface="+mj-lt"/>
              </a:rPr>
              <a:t>, </a:t>
            </a:r>
            <a:r>
              <a:rPr lang="en-US" sz="1100" dirty="0" err="1">
                <a:latin typeface="+mj-lt"/>
              </a:rPr>
              <a:t>studerende</a:t>
            </a:r>
            <a:r>
              <a:rPr lang="en-US" sz="1100" dirty="0">
                <a:latin typeface="+mj-lt"/>
              </a:rPr>
              <a:t>/</a:t>
            </a:r>
            <a:r>
              <a:rPr lang="en-US" sz="1100" dirty="0" err="1">
                <a:latin typeface="+mj-lt"/>
              </a:rPr>
              <a:t>kursister</a:t>
            </a:r>
            <a:r>
              <a:rPr lang="en-US" sz="1100" dirty="0">
                <a:latin typeface="+mj-lt"/>
              </a:rPr>
              <a:t> </a:t>
            </a:r>
            <a:r>
              <a:rPr lang="en-US" sz="1100" dirty="0" err="1">
                <a:latin typeface="+mj-lt"/>
              </a:rPr>
              <a:t>kan</a:t>
            </a:r>
            <a:r>
              <a:rPr lang="en-US" sz="1100" dirty="0">
                <a:latin typeface="+mj-lt"/>
              </a:rPr>
              <a:t> </a:t>
            </a:r>
            <a:r>
              <a:rPr lang="en-US" sz="1100" dirty="0" err="1">
                <a:latin typeface="+mj-lt"/>
              </a:rPr>
              <a:t>få</a:t>
            </a:r>
            <a:r>
              <a:rPr lang="en-US" sz="1100" dirty="0">
                <a:latin typeface="+mj-lt"/>
              </a:rPr>
              <a:t> </a:t>
            </a:r>
            <a:r>
              <a:rPr lang="en-US" sz="1100" dirty="0" err="1">
                <a:latin typeface="+mj-lt"/>
              </a:rPr>
              <a:t>gavn</a:t>
            </a:r>
            <a:r>
              <a:rPr lang="en-US" sz="1100" dirty="0">
                <a:latin typeface="+mj-lt"/>
              </a:rPr>
              <a:t> af under </a:t>
            </a:r>
            <a:r>
              <a:rPr lang="en-US" sz="1100" dirty="0" err="1">
                <a:latin typeface="+mj-lt"/>
              </a:rPr>
              <a:t>deres</a:t>
            </a:r>
            <a:r>
              <a:rPr lang="en-US" sz="1100" dirty="0">
                <a:latin typeface="+mj-lt"/>
              </a:rPr>
              <a:t> </a:t>
            </a:r>
            <a:r>
              <a:rPr lang="en-US" sz="1100" dirty="0" err="1">
                <a:latin typeface="+mj-lt"/>
              </a:rPr>
              <a:t>læringsforløb</a:t>
            </a:r>
            <a:r>
              <a:rPr lang="en-US" sz="1100" dirty="0">
                <a:latin typeface="+mj-lt"/>
              </a:rPr>
              <a:t>. </a:t>
            </a:r>
          </a:p>
        </p:txBody>
      </p:sp>
      <p:sp>
        <p:nvSpPr>
          <p:cNvPr id="9" name="Rettangolo con angoli arrotondati 8">
            <a:extLst>
              <a:ext uri="{FF2B5EF4-FFF2-40B4-BE49-F238E27FC236}">
                <a16:creationId xmlns:a16="http://schemas.microsoft.com/office/drawing/2014/main" id="{26D0427A-B5A3-402D-89D3-09EF179CA7DC}"/>
              </a:ext>
            </a:extLst>
          </p:cNvPr>
          <p:cNvSpPr/>
          <p:nvPr/>
        </p:nvSpPr>
        <p:spPr>
          <a:xfrm>
            <a:off x="451030" y="669816"/>
            <a:ext cx="3968570" cy="540000"/>
          </a:xfrm>
          <a:prstGeom prst="roundRect">
            <a:avLst>
              <a:gd name="adj" fmla="val 50000"/>
            </a:avLst>
          </a:prstGeom>
          <a:gradFill>
            <a:gsLst>
              <a:gs pos="0">
                <a:schemeClr val="accent4">
                  <a:lumMod val="20000"/>
                  <a:lumOff val="80000"/>
                </a:schemeClr>
              </a:gs>
              <a:gs pos="44000">
                <a:schemeClr val="accent3">
                  <a:lumMod val="95000"/>
                  <a:lumOff val="5000"/>
                </a:schemeClr>
              </a:gs>
              <a:gs pos="100000">
                <a:schemeClr val="accent3">
                  <a:lumMod val="60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rtlCol="0" anchor="ctr"/>
          <a:lstStyle/>
          <a:p>
            <a:pPr marL="108000" lvl="0">
              <a:lnSpc>
                <a:spcPts val="1800"/>
              </a:lnSpc>
            </a:pPr>
            <a:r>
              <a:rPr lang="en-US" sz="2000" b="1" dirty="0">
                <a:solidFill>
                  <a:prstClr val="white"/>
                </a:solidFill>
                <a:cs typeface="Poppins Medium" panose="00000600000000000000" pitchFamily="2" charset="0"/>
              </a:rPr>
              <a:t>DigComp og relateret opfølgning</a:t>
            </a:r>
          </a:p>
        </p:txBody>
      </p:sp>
    </p:spTree>
    <p:extLst>
      <p:ext uri="{BB962C8B-B14F-4D97-AF65-F5344CB8AC3E}">
        <p14:creationId xmlns:p14="http://schemas.microsoft.com/office/powerpoint/2010/main" val="36797304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54">
            <a:extLst>
              <a:ext uri="{FF2B5EF4-FFF2-40B4-BE49-F238E27FC236}">
                <a16:creationId xmlns:a16="http://schemas.microsoft.com/office/drawing/2014/main" id="{2F17DC47-0BEE-4ED4-BA6B-A229EF47F4E7}"/>
              </a:ext>
            </a:extLst>
          </p:cNvPr>
          <p:cNvSpPr txBox="1"/>
          <p:nvPr/>
        </p:nvSpPr>
        <p:spPr>
          <a:xfrm>
            <a:off x="626289" y="2104559"/>
            <a:ext cx="8424577" cy="3715216"/>
          </a:xfrm>
          <a:prstGeom prst="rect">
            <a:avLst/>
          </a:prstGeom>
          <a:noFill/>
        </p:spPr>
        <p:txBody>
          <a:bodyPr wrap="square" numCol="1" rtlCol="0">
            <a:noAutofit/>
          </a:bodyPr>
          <a:lstStyle/>
          <a:p>
            <a:pPr algn="just"/>
            <a:r>
              <a:rPr lang="en-US" altLang="ko-KR" sz="2000" b="1" dirty="0">
                <a:cs typeface="Poppins Medium" panose="00000600000000000000" pitchFamily="2" charset="0"/>
              </a:rPr>
              <a:t>Ressourcer og </a:t>
            </a:r>
            <a:r>
              <a:rPr lang="en-US" altLang="ko-KR" sz="2000" b="1" dirty="0" err="1">
                <a:cs typeface="Poppins Medium" panose="00000600000000000000" pitchFamily="2" charset="0"/>
              </a:rPr>
              <a:t>yderligere</a:t>
            </a:r>
            <a:r>
              <a:rPr lang="en-US" altLang="ko-KR" sz="2000" b="1" dirty="0">
                <a:cs typeface="Poppins Medium" panose="00000600000000000000" pitchFamily="2" charset="0"/>
              </a:rPr>
              <a:t> </a:t>
            </a:r>
            <a:r>
              <a:rPr lang="en-US" altLang="ko-KR" sz="2000" b="1" dirty="0" err="1">
                <a:cs typeface="Poppins Medium" panose="00000600000000000000" pitchFamily="2" charset="0"/>
              </a:rPr>
              <a:t>materiale</a:t>
            </a:r>
            <a:endParaRPr lang="en-US" altLang="ko-KR" sz="2000" b="1" dirty="0">
              <a:cs typeface="Poppins Medium" panose="00000600000000000000" pitchFamily="2" charset="0"/>
            </a:endParaRPr>
          </a:p>
          <a:p>
            <a:pPr marL="284400" algn="just" fontAlgn="ctr">
              <a:lnSpc>
                <a:spcPct val="120000"/>
              </a:lnSpc>
            </a:pPr>
            <a:r>
              <a:rPr lang="en-US" sz="1600" dirty="0" err="1">
                <a:solidFill>
                  <a:prstClr val="black"/>
                </a:solidFill>
                <a:latin typeface="Calibri Light" panose="020F0302020204030204"/>
                <a:cs typeface="Poppins ExtraLight" panose="00000300000000000000" pitchFamily="2" charset="0"/>
              </a:rPr>
              <a:t>Igennem</a:t>
            </a:r>
            <a:r>
              <a:rPr lang="en-US" sz="1600" dirty="0">
                <a:solidFill>
                  <a:prstClr val="black"/>
                </a:solidFill>
                <a:latin typeface="Calibri Light" panose="020F0302020204030204"/>
                <a:cs typeface="Poppins ExtraLight" panose="00000300000000000000" pitchFamily="2" charset="0"/>
              </a:rPr>
              <a:t> </a:t>
            </a:r>
            <a:r>
              <a:rPr lang="en-US" sz="1600" dirty="0" err="1">
                <a:solidFill>
                  <a:prstClr val="black"/>
                </a:solidFill>
                <a:latin typeface="Calibri Light" panose="020F0302020204030204"/>
                <a:cs typeface="Poppins ExtraLight" panose="00000300000000000000" pitchFamily="2" charset="0"/>
              </a:rPr>
              <a:t>årene</a:t>
            </a:r>
            <a:r>
              <a:rPr lang="en-US" sz="1600" dirty="0">
                <a:solidFill>
                  <a:prstClr val="black"/>
                </a:solidFill>
                <a:latin typeface="Calibri Light" panose="020F0302020204030204"/>
                <a:cs typeface="Poppins ExtraLight" panose="00000300000000000000" pitchFamily="2" charset="0"/>
              </a:rPr>
              <a:t> er DigComp </a:t>
            </a:r>
            <a:r>
              <a:rPr lang="en-US" sz="1600" dirty="0" err="1">
                <a:solidFill>
                  <a:prstClr val="black"/>
                </a:solidFill>
                <a:latin typeface="Calibri Light" panose="020F0302020204030204"/>
                <a:cs typeface="Poppins ExtraLight" panose="00000300000000000000" pitchFamily="2" charset="0"/>
              </a:rPr>
              <a:t>litteraturen</a:t>
            </a:r>
            <a:r>
              <a:rPr lang="en-US" sz="1600" dirty="0">
                <a:solidFill>
                  <a:prstClr val="black"/>
                </a:solidFill>
                <a:latin typeface="Calibri Light" panose="020F0302020204030204"/>
                <a:cs typeface="Poppins ExtraLight" panose="00000300000000000000" pitchFamily="2" charset="0"/>
              </a:rPr>
              <a:t> </a:t>
            </a:r>
            <a:r>
              <a:rPr lang="en-US" sz="1600" dirty="0" err="1">
                <a:solidFill>
                  <a:prstClr val="black"/>
                </a:solidFill>
                <a:latin typeface="Calibri Light" panose="020F0302020204030204"/>
                <a:cs typeface="Poppins ExtraLight" panose="00000300000000000000" pitchFamily="2" charset="0"/>
              </a:rPr>
              <a:t>blevet</a:t>
            </a:r>
            <a:r>
              <a:rPr lang="en-US" sz="1600" dirty="0">
                <a:solidFill>
                  <a:prstClr val="black"/>
                </a:solidFill>
                <a:latin typeface="Calibri Light" panose="020F0302020204030204"/>
                <a:cs typeface="Poppins ExtraLight" panose="00000300000000000000" pitchFamily="2" charset="0"/>
              </a:rPr>
              <a:t> </a:t>
            </a:r>
            <a:r>
              <a:rPr lang="en-US" sz="1600" dirty="0" err="1">
                <a:solidFill>
                  <a:prstClr val="black"/>
                </a:solidFill>
                <a:latin typeface="Calibri Light" panose="020F0302020204030204"/>
                <a:cs typeface="Poppins ExtraLight" panose="00000300000000000000" pitchFamily="2" charset="0"/>
              </a:rPr>
              <a:t>udvidet</a:t>
            </a:r>
            <a:r>
              <a:rPr lang="en-US" sz="1600" dirty="0">
                <a:solidFill>
                  <a:prstClr val="black"/>
                </a:solidFill>
                <a:latin typeface="Calibri Light" panose="020F0302020204030204"/>
                <a:cs typeface="Poppins ExtraLight" panose="00000300000000000000" pitchFamily="2" charset="0"/>
              </a:rPr>
              <a:t> til </a:t>
            </a:r>
            <a:r>
              <a:rPr lang="en-US" sz="1600" dirty="0" err="1">
                <a:solidFill>
                  <a:prstClr val="black"/>
                </a:solidFill>
                <a:latin typeface="Calibri Light" panose="020F0302020204030204"/>
                <a:cs typeface="Poppins ExtraLight" panose="00000300000000000000" pitchFamily="2" charset="0"/>
              </a:rPr>
              <a:t>adskillige</a:t>
            </a:r>
            <a:r>
              <a:rPr lang="en-US" sz="1600" dirty="0">
                <a:solidFill>
                  <a:prstClr val="black"/>
                </a:solidFill>
                <a:latin typeface="Calibri Light" panose="020F0302020204030204"/>
                <a:cs typeface="Poppins ExtraLight" panose="00000300000000000000" pitchFamily="2" charset="0"/>
              </a:rPr>
              <a:t> andre områder </a:t>
            </a:r>
            <a:r>
              <a:rPr lang="en-US" sz="1600" dirty="0" err="1">
                <a:solidFill>
                  <a:prstClr val="black"/>
                </a:solidFill>
                <a:latin typeface="Calibri Light" panose="020F0302020204030204"/>
                <a:cs typeface="Poppins ExtraLight" panose="00000300000000000000" pitchFamily="2" charset="0"/>
              </a:rPr>
              <a:t>udover</a:t>
            </a:r>
            <a:r>
              <a:rPr lang="en-US" sz="1600" dirty="0">
                <a:solidFill>
                  <a:prstClr val="black"/>
                </a:solidFill>
                <a:latin typeface="Calibri Light" panose="020F0302020204030204"/>
                <a:cs typeface="Poppins ExtraLight" panose="00000300000000000000" pitchFamily="2" charset="0"/>
              </a:rPr>
              <a:t> de </a:t>
            </a:r>
            <a:r>
              <a:rPr lang="en-US" sz="1600" dirty="0" err="1">
                <a:solidFill>
                  <a:prstClr val="black"/>
                </a:solidFill>
                <a:latin typeface="Calibri Light" panose="020F0302020204030204"/>
                <a:cs typeface="Poppins ExtraLight" panose="00000300000000000000" pitchFamily="2" charset="0"/>
              </a:rPr>
              <a:t>officielle</a:t>
            </a:r>
            <a:r>
              <a:rPr lang="en-US" sz="1600" dirty="0">
                <a:solidFill>
                  <a:prstClr val="black"/>
                </a:solidFill>
                <a:latin typeface="Calibri Light" panose="020F0302020204030204"/>
                <a:cs typeface="Poppins ExtraLight" panose="00000300000000000000" pitchFamily="2" charset="0"/>
              </a:rPr>
              <a:t> </a:t>
            </a:r>
            <a:r>
              <a:rPr lang="en-US" sz="1600" dirty="0" err="1">
                <a:solidFill>
                  <a:prstClr val="black"/>
                </a:solidFill>
                <a:latin typeface="Calibri Light" panose="020F0302020204030204"/>
                <a:cs typeface="Poppins ExtraLight" panose="00000300000000000000" pitchFamily="2" charset="0"/>
              </a:rPr>
              <a:t>opdateringer</a:t>
            </a:r>
            <a:r>
              <a:rPr lang="en-US" sz="1600" dirty="0">
                <a:solidFill>
                  <a:prstClr val="black"/>
                </a:solidFill>
                <a:latin typeface="Calibri Light" panose="020F0302020204030204"/>
                <a:cs typeface="Poppins ExtraLight" panose="00000300000000000000" pitchFamily="2" charset="0"/>
              </a:rPr>
              <a:t> (</a:t>
            </a:r>
            <a:r>
              <a:rPr lang="en-US" sz="1600" dirty="0" err="1">
                <a:solidFill>
                  <a:prstClr val="black"/>
                </a:solidFill>
                <a:latin typeface="Calibri Light" panose="020F0302020204030204"/>
                <a:cs typeface="Poppins ExtraLight" panose="00000300000000000000" pitchFamily="2" charset="0"/>
              </a:rPr>
              <a:t>dvs</a:t>
            </a:r>
            <a:r>
              <a:rPr lang="en-US" sz="1600" dirty="0">
                <a:solidFill>
                  <a:prstClr val="black"/>
                </a:solidFill>
                <a:latin typeface="Calibri Light" panose="020F0302020204030204"/>
                <a:cs typeface="Poppins ExtraLight" panose="00000300000000000000" pitchFamily="2" charset="0"/>
              </a:rPr>
              <a:t>. version 2.1 og 2.2): nye </a:t>
            </a:r>
            <a:r>
              <a:rPr lang="en-US" sz="1600" dirty="0" err="1">
                <a:solidFill>
                  <a:prstClr val="black"/>
                </a:solidFill>
                <a:latin typeface="Calibri Light" panose="020F0302020204030204"/>
                <a:cs typeface="Poppins ExtraLight" panose="00000300000000000000" pitchFamily="2" charset="0"/>
              </a:rPr>
              <a:t>ressourcer</a:t>
            </a:r>
            <a:r>
              <a:rPr lang="en-US" sz="1600" dirty="0">
                <a:solidFill>
                  <a:prstClr val="black"/>
                </a:solidFill>
                <a:latin typeface="Calibri Light" panose="020F0302020204030204"/>
                <a:cs typeface="Poppins ExtraLight" panose="00000300000000000000" pitchFamily="2" charset="0"/>
              </a:rPr>
              <a:t> er </a:t>
            </a:r>
            <a:r>
              <a:rPr lang="en-US" sz="1600" dirty="0" err="1">
                <a:solidFill>
                  <a:prstClr val="black"/>
                </a:solidFill>
                <a:latin typeface="Calibri Light" panose="020F0302020204030204"/>
                <a:cs typeface="Poppins ExtraLight" panose="00000300000000000000" pitchFamily="2" charset="0"/>
              </a:rPr>
              <a:t>specielt</a:t>
            </a:r>
            <a:r>
              <a:rPr lang="en-US" sz="1600" dirty="0">
                <a:solidFill>
                  <a:prstClr val="black"/>
                </a:solidFill>
                <a:latin typeface="Calibri Light" panose="020F0302020204030204"/>
                <a:cs typeface="Poppins ExtraLight" panose="00000300000000000000" pitchFamily="2" charset="0"/>
              </a:rPr>
              <a:t> </a:t>
            </a:r>
            <a:r>
              <a:rPr lang="en-US" sz="1600" dirty="0" err="1">
                <a:solidFill>
                  <a:prstClr val="black"/>
                </a:solidFill>
                <a:latin typeface="Calibri Light" panose="020F0302020204030204"/>
                <a:cs typeface="Poppins ExtraLight" panose="00000300000000000000" pitchFamily="2" charset="0"/>
              </a:rPr>
              <a:t>udviklet</a:t>
            </a:r>
            <a:r>
              <a:rPr lang="en-US" sz="1600" dirty="0">
                <a:solidFill>
                  <a:prstClr val="black"/>
                </a:solidFill>
                <a:latin typeface="Calibri Light" panose="020F0302020204030204"/>
                <a:cs typeface="Poppins ExtraLight" panose="00000300000000000000" pitchFamily="2" charset="0"/>
              </a:rPr>
              <a:t> til at </a:t>
            </a:r>
            <a:r>
              <a:rPr lang="en-US" sz="1600" dirty="0" err="1">
                <a:solidFill>
                  <a:prstClr val="black"/>
                </a:solidFill>
                <a:latin typeface="Calibri Light" panose="020F0302020204030204"/>
                <a:cs typeface="Poppins ExtraLight" panose="00000300000000000000" pitchFamily="2" charset="0"/>
              </a:rPr>
              <a:t>støtte</a:t>
            </a:r>
            <a:r>
              <a:rPr lang="en-US" sz="1600" dirty="0">
                <a:solidFill>
                  <a:prstClr val="black"/>
                </a:solidFill>
                <a:latin typeface="Calibri Light" panose="020F0302020204030204"/>
                <a:cs typeface="Poppins ExtraLight" panose="00000300000000000000" pitchFamily="2" charset="0"/>
              </a:rPr>
              <a:t> </a:t>
            </a:r>
            <a:r>
              <a:rPr lang="en-US" sz="1600" dirty="0" err="1">
                <a:solidFill>
                  <a:prstClr val="black"/>
                </a:solidFill>
                <a:latin typeface="Calibri Light" panose="020F0302020204030204"/>
                <a:cs typeface="Poppins ExtraLight" panose="00000300000000000000" pitchFamily="2" charset="0"/>
              </a:rPr>
              <a:t>uddannelses</a:t>
            </a:r>
            <a:r>
              <a:rPr lang="en-US" sz="1600" dirty="0">
                <a:solidFill>
                  <a:prstClr val="black"/>
                </a:solidFill>
                <a:latin typeface="Calibri Light" panose="020F0302020204030204"/>
                <a:cs typeface="Poppins ExtraLight" panose="00000300000000000000" pitchFamily="2" charset="0"/>
              </a:rPr>
              <a:t>- og kursusudbydere i </a:t>
            </a:r>
            <a:r>
              <a:rPr lang="en-US" sz="1600" dirty="0" err="1">
                <a:solidFill>
                  <a:prstClr val="black"/>
                </a:solidFill>
                <a:latin typeface="Calibri Light" panose="020F0302020204030204"/>
                <a:cs typeface="Poppins ExtraLight" panose="00000300000000000000" pitchFamily="2" charset="0"/>
              </a:rPr>
              <a:t>bedre</a:t>
            </a:r>
            <a:r>
              <a:rPr lang="en-US" sz="1600" dirty="0">
                <a:solidFill>
                  <a:prstClr val="black"/>
                </a:solidFill>
                <a:latin typeface="Calibri Light" panose="020F0302020204030204"/>
                <a:cs typeface="Poppins ExtraLight" panose="00000300000000000000" pitchFamily="2" charset="0"/>
              </a:rPr>
              <a:t> at </a:t>
            </a:r>
            <a:r>
              <a:rPr lang="en-US" sz="1600" dirty="0" err="1">
                <a:solidFill>
                  <a:prstClr val="black"/>
                </a:solidFill>
                <a:latin typeface="Calibri Light" panose="020F0302020204030204"/>
                <a:cs typeface="Poppins ExtraLight" panose="00000300000000000000" pitchFamily="2" charset="0"/>
              </a:rPr>
              <a:t>kunne</a:t>
            </a:r>
            <a:r>
              <a:rPr lang="en-US" sz="1600" dirty="0">
                <a:solidFill>
                  <a:prstClr val="black"/>
                </a:solidFill>
                <a:latin typeface="Calibri Light" panose="020F0302020204030204"/>
                <a:cs typeface="Poppins ExtraLight" panose="00000300000000000000" pitchFamily="2" charset="0"/>
              </a:rPr>
              <a:t> </a:t>
            </a:r>
            <a:r>
              <a:rPr lang="en-US" sz="1600" dirty="0" err="1">
                <a:solidFill>
                  <a:prstClr val="black"/>
                </a:solidFill>
                <a:latin typeface="Calibri Light" panose="020F0302020204030204"/>
                <a:cs typeface="Poppins ExtraLight" panose="00000300000000000000" pitchFamily="2" charset="0"/>
              </a:rPr>
              <a:t>operationalisere</a:t>
            </a:r>
            <a:r>
              <a:rPr lang="en-US" sz="1600" dirty="0">
                <a:solidFill>
                  <a:prstClr val="black"/>
                </a:solidFill>
                <a:latin typeface="Calibri Light" panose="020F0302020204030204"/>
                <a:cs typeface="Poppins ExtraLight" panose="00000300000000000000" pitchFamily="2" charset="0"/>
              </a:rPr>
              <a:t> DigComp indhold og </a:t>
            </a:r>
            <a:r>
              <a:rPr lang="en-US" sz="1600" dirty="0" err="1">
                <a:solidFill>
                  <a:prstClr val="black"/>
                </a:solidFill>
                <a:latin typeface="Calibri Light" panose="020F0302020204030204"/>
                <a:cs typeface="Poppins ExtraLight" panose="00000300000000000000" pitchFamily="2" charset="0"/>
              </a:rPr>
              <a:t>udnytte</a:t>
            </a:r>
            <a:r>
              <a:rPr lang="en-US" sz="1600" dirty="0">
                <a:solidFill>
                  <a:prstClr val="black"/>
                </a:solidFill>
                <a:latin typeface="Calibri Light" panose="020F0302020204030204"/>
                <a:cs typeface="Poppins ExtraLight" panose="00000300000000000000" pitchFamily="2" charset="0"/>
              </a:rPr>
              <a:t> dets </a:t>
            </a:r>
            <a:r>
              <a:rPr lang="en-US" sz="1600" dirty="0" err="1">
                <a:solidFill>
                  <a:prstClr val="black"/>
                </a:solidFill>
                <a:latin typeface="Calibri Light" panose="020F0302020204030204"/>
                <a:cs typeface="Poppins ExtraLight" panose="00000300000000000000" pitchFamily="2" charset="0"/>
              </a:rPr>
              <a:t>potentiale</a:t>
            </a:r>
            <a:r>
              <a:rPr lang="en-US" sz="1600" dirty="0">
                <a:solidFill>
                  <a:prstClr val="black"/>
                </a:solidFill>
                <a:latin typeface="Calibri Light" panose="020F0302020204030204"/>
                <a:cs typeface="Poppins ExtraLight" panose="00000300000000000000" pitchFamily="2" charset="0"/>
              </a:rPr>
              <a:t>.</a:t>
            </a:r>
          </a:p>
          <a:p>
            <a:pPr marL="284400" algn="just" fontAlgn="ctr">
              <a:lnSpc>
                <a:spcPct val="120000"/>
              </a:lnSpc>
            </a:pPr>
            <a:endParaRPr lang="en-US" sz="500" dirty="0">
              <a:solidFill>
                <a:prstClr val="black"/>
              </a:solidFill>
              <a:latin typeface="Calibri Light" panose="020F0302020204030204"/>
              <a:cs typeface="Poppins ExtraLight" panose="00000300000000000000" pitchFamily="2" charset="0"/>
            </a:endParaRPr>
          </a:p>
          <a:p>
            <a:pPr marL="284400" algn="just" fontAlgn="ctr">
              <a:lnSpc>
                <a:spcPct val="120000"/>
              </a:lnSpc>
            </a:pPr>
            <a:r>
              <a:rPr lang="en-US" sz="1000" dirty="0">
                <a:solidFill>
                  <a:prstClr val="black"/>
                </a:solidFill>
                <a:latin typeface="Calibri Light" panose="020F0302020204030204"/>
                <a:cs typeface="Poppins ExtraLight" panose="00000300000000000000" pitchFamily="2" charset="0"/>
                <a:hlinkClick r:id="rId2"/>
              </a:rPr>
              <a:t>DigComp into Action</a:t>
            </a:r>
            <a:r>
              <a:rPr lang="en-US" sz="1000" dirty="0">
                <a:solidFill>
                  <a:prstClr val="black"/>
                </a:solidFill>
                <a:latin typeface="Calibri Light" panose="020F0302020204030204"/>
                <a:cs typeface="Poppins ExtraLight" panose="00000300000000000000" pitchFamily="2" charset="0"/>
              </a:rPr>
              <a:t>: </a:t>
            </a:r>
            <a:r>
              <a:rPr lang="en-US" sz="1000" dirty="0" err="1">
                <a:solidFill>
                  <a:prstClr val="black"/>
                </a:solidFill>
                <a:latin typeface="Calibri Light" panose="020F0302020204030204"/>
                <a:cs typeface="Poppins ExtraLight" panose="00000300000000000000" pitchFamily="2" charset="0"/>
              </a:rPr>
              <a:t>en</a:t>
            </a:r>
            <a:r>
              <a:rPr lang="en-US" sz="1000" dirty="0">
                <a:solidFill>
                  <a:prstClr val="black"/>
                </a:solidFill>
                <a:latin typeface="Calibri Light" panose="020F0302020204030204"/>
                <a:cs typeface="Poppins ExtraLight" panose="00000300000000000000" pitchFamily="2" charset="0"/>
              </a:rPr>
              <a:t> lang </a:t>
            </a:r>
            <a:r>
              <a:rPr lang="en-US" sz="1000" dirty="0" err="1">
                <a:solidFill>
                  <a:prstClr val="black"/>
                </a:solidFill>
                <a:latin typeface="Calibri Light" panose="020F0302020204030204"/>
                <a:cs typeface="Poppins ExtraLight" panose="00000300000000000000" pitchFamily="2" charset="0"/>
              </a:rPr>
              <a:t>række</a:t>
            </a:r>
            <a:r>
              <a:rPr lang="en-US" sz="1000" dirty="0">
                <a:solidFill>
                  <a:prstClr val="black"/>
                </a:solidFill>
                <a:latin typeface="Calibri Light" panose="020F0302020204030204"/>
                <a:cs typeface="Poppins ExtraLight" panose="00000300000000000000" pitchFamily="2" charset="0"/>
              </a:rPr>
              <a:t> </a:t>
            </a:r>
            <a:r>
              <a:rPr lang="en-US" sz="1000" dirty="0" err="1">
                <a:solidFill>
                  <a:prstClr val="black"/>
                </a:solidFill>
                <a:latin typeface="Calibri Light" panose="020F0302020204030204"/>
                <a:cs typeface="Poppins ExtraLight" panose="00000300000000000000" pitchFamily="2" charset="0"/>
              </a:rPr>
              <a:t>initiativer</a:t>
            </a:r>
            <a:r>
              <a:rPr lang="en-US" sz="1000" dirty="0">
                <a:solidFill>
                  <a:prstClr val="black"/>
                </a:solidFill>
                <a:latin typeface="Calibri Light" panose="020F0302020204030204"/>
                <a:cs typeface="Poppins ExtraLight" panose="00000300000000000000" pitchFamily="2" charset="0"/>
              </a:rPr>
              <a:t> </a:t>
            </a:r>
            <a:r>
              <a:rPr lang="en-US" sz="1000" dirty="0" err="1">
                <a:solidFill>
                  <a:prstClr val="black"/>
                </a:solidFill>
                <a:latin typeface="Calibri Light" panose="020F0302020204030204"/>
                <a:cs typeface="Poppins ExtraLight" panose="00000300000000000000" pitchFamily="2" charset="0"/>
              </a:rPr>
              <a:t>udvalgt</a:t>
            </a:r>
            <a:r>
              <a:rPr lang="en-US" sz="1000" dirty="0">
                <a:solidFill>
                  <a:prstClr val="black"/>
                </a:solidFill>
                <a:latin typeface="Calibri Light" panose="020F0302020204030204"/>
                <a:cs typeface="Poppins ExtraLight" panose="00000300000000000000" pitchFamily="2" charset="0"/>
              </a:rPr>
              <a:t> af Den </a:t>
            </a:r>
            <a:r>
              <a:rPr lang="en-US" sz="1000" dirty="0" err="1">
                <a:solidFill>
                  <a:prstClr val="black"/>
                </a:solidFill>
                <a:latin typeface="Calibri Light" panose="020F0302020204030204"/>
                <a:cs typeface="Poppins ExtraLight" panose="00000300000000000000" pitchFamily="2" charset="0"/>
              </a:rPr>
              <a:t>Europæiske</a:t>
            </a:r>
            <a:r>
              <a:rPr lang="en-US" sz="1000" dirty="0">
                <a:solidFill>
                  <a:prstClr val="black"/>
                </a:solidFill>
                <a:latin typeface="Calibri Light" panose="020F0302020204030204"/>
                <a:cs typeface="Poppins ExtraLight" panose="00000300000000000000" pitchFamily="2" charset="0"/>
              </a:rPr>
              <a:t> </a:t>
            </a:r>
            <a:r>
              <a:rPr lang="en-US" sz="1000" dirty="0" err="1">
                <a:solidFill>
                  <a:prstClr val="black"/>
                </a:solidFill>
                <a:latin typeface="Calibri Light" panose="020F0302020204030204"/>
                <a:cs typeface="Poppins ExtraLight" panose="00000300000000000000" pitchFamily="2" charset="0"/>
              </a:rPr>
              <a:t>Kommision</a:t>
            </a:r>
            <a:r>
              <a:rPr lang="en-US" sz="1000" dirty="0">
                <a:solidFill>
                  <a:prstClr val="black"/>
                </a:solidFill>
                <a:latin typeface="Calibri Light" panose="020F0302020204030204"/>
                <a:cs typeface="Poppins ExtraLight" panose="00000300000000000000" pitchFamily="2" charset="0"/>
              </a:rPr>
              <a:t> </a:t>
            </a:r>
            <a:r>
              <a:rPr lang="en-US" sz="1000" dirty="0" err="1">
                <a:solidFill>
                  <a:prstClr val="black"/>
                </a:solidFill>
                <a:latin typeface="Calibri Light" panose="020F0302020204030204"/>
                <a:cs typeface="Poppins ExtraLight" panose="00000300000000000000" pitchFamily="2" charset="0"/>
              </a:rPr>
              <a:t>som</a:t>
            </a:r>
            <a:r>
              <a:rPr lang="en-US" sz="1000" dirty="0">
                <a:solidFill>
                  <a:prstClr val="black"/>
                </a:solidFill>
                <a:latin typeface="Calibri Light" panose="020F0302020204030204"/>
                <a:cs typeface="Poppins ExtraLight" panose="00000300000000000000" pitchFamily="2" charset="0"/>
              </a:rPr>
              <a:t> </a:t>
            </a:r>
            <a:r>
              <a:rPr lang="en-US" sz="1000" dirty="0" err="1">
                <a:solidFill>
                  <a:prstClr val="black"/>
                </a:solidFill>
                <a:latin typeface="Calibri Light" panose="020F0302020204030204"/>
                <a:cs typeface="Poppins ExtraLight" panose="00000300000000000000" pitchFamily="2" charset="0"/>
              </a:rPr>
              <a:t>værende</a:t>
            </a:r>
            <a:r>
              <a:rPr lang="en-US" sz="1000" dirty="0">
                <a:solidFill>
                  <a:prstClr val="black"/>
                </a:solidFill>
                <a:latin typeface="Calibri Light" panose="020F0302020204030204"/>
                <a:cs typeface="Poppins ExtraLight" panose="00000300000000000000" pitchFamily="2" charset="0"/>
              </a:rPr>
              <a:t> god praksis i forhold til at </a:t>
            </a:r>
            <a:r>
              <a:rPr lang="en-US" sz="1000" dirty="0" err="1">
                <a:solidFill>
                  <a:prstClr val="black"/>
                </a:solidFill>
                <a:latin typeface="Calibri Light" panose="020F0302020204030204"/>
                <a:cs typeface="Poppins ExtraLight" panose="00000300000000000000" pitchFamily="2" charset="0"/>
              </a:rPr>
              <a:t>få</a:t>
            </a:r>
            <a:r>
              <a:rPr lang="en-US" sz="1000" dirty="0">
                <a:solidFill>
                  <a:prstClr val="black"/>
                </a:solidFill>
                <a:latin typeface="Calibri Light" panose="020F0302020204030204"/>
                <a:cs typeface="Poppins ExtraLight" panose="00000300000000000000" pitchFamily="2" charset="0"/>
              </a:rPr>
              <a:t> </a:t>
            </a:r>
            <a:r>
              <a:rPr lang="en-US" sz="1000" dirty="0" err="1">
                <a:solidFill>
                  <a:prstClr val="black"/>
                </a:solidFill>
                <a:latin typeface="Calibri Light" panose="020F0302020204030204"/>
                <a:cs typeface="Poppins ExtraLight" panose="00000300000000000000" pitchFamily="2" charset="0"/>
              </a:rPr>
              <a:t>implementeret</a:t>
            </a:r>
            <a:r>
              <a:rPr lang="en-US" sz="1000" dirty="0">
                <a:solidFill>
                  <a:prstClr val="black"/>
                </a:solidFill>
                <a:latin typeface="Calibri Light" panose="020F0302020204030204"/>
                <a:cs typeface="Poppins ExtraLight" panose="00000300000000000000" pitchFamily="2" charset="0"/>
              </a:rPr>
              <a:t> DigComp i </a:t>
            </a:r>
            <a:r>
              <a:rPr lang="en-US" sz="1000" dirty="0" err="1">
                <a:solidFill>
                  <a:prstClr val="black"/>
                </a:solidFill>
                <a:latin typeface="Calibri Light" panose="020F0302020204030204"/>
                <a:cs typeface="Poppins ExtraLight" panose="00000300000000000000" pitchFamily="2" charset="0"/>
              </a:rPr>
              <a:t>uddannelses</a:t>
            </a:r>
            <a:r>
              <a:rPr lang="en-US" sz="1000" dirty="0">
                <a:solidFill>
                  <a:prstClr val="black"/>
                </a:solidFill>
                <a:latin typeface="Calibri Light" panose="020F0302020204030204"/>
                <a:cs typeface="Poppins ExtraLight" panose="00000300000000000000" pitchFamily="2" charset="0"/>
              </a:rPr>
              <a:t>- og </a:t>
            </a:r>
            <a:r>
              <a:rPr lang="en-US" sz="1000" dirty="0" err="1">
                <a:solidFill>
                  <a:prstClr val="black"/>
                </a:solidFill>
                <a:latin typeface="Calibri Light" panose="020F0302020204030204"/>
                <a:cs typeface="Poppins ExtraLight" panose="00000300000000000000" pitchFamily="2" charset="0"/>
              </a:rPr>
              <a:t>kursussammenhænge</a:t>
            </a:r>
            <a:r>
              <a:rPr lang="en-US" sz="1000" dirty="0">
                <a:solidFill>
                  <a:prstClr val="black"/>
                </a:solidFill>
                <a:latin typeface="Calibri Light" panose="020F0302020204030204"/>
                <a:cs typeface="Poppins ExtraLight" panose="00000300000000000000" pitchFamily="2" charset="0"/>
              </a:rPr>
              <a:t> </a:t>
            </a:r>
            <a:r>
              <a:rPr lang="en-US" sz="1000" dirty="0" err="1">
                <a:solidFill>
                  <a:prstClr val="black"/>
                </a:solidFill>
                <a:latin typeface="Calibri Light" panose="020F0302020204030204"/>
                <a:cs typeface="Poppins ExtraLight" panose="00000300000000000000" pitchFamily="2" charset="0"/>
              </a:rPr>
              <a:t>samt</a:t>
            </a:r>
            <a:r>
              <a:rPr lang="en-US" sz="1000" dirty="0">
                <a:solidFill>
                  <a:prstClr val="black"/>
                </a:solidFill>
                <a:latin typeface="Calibri Light" panose="020F0302020204030204"/>
                <a:cs typeface="Poppins ExtraLight" panose="00000300000000000000" pitchFamily="2" charset="0"/>
              </a:rPr>
              <a:t> </a:t>
            </a:r>
            <a:r>
              <a:rPr lang="en-US" sz="1000" dirty="0" err="1">
                <a:solidFill>
                  <a:prstClr val="black"/>
                </a:solidFill>
                <a:latin typeface="Calibri Light" panose="020F0302020204030204"/>
                <a:cs typeface="Poppins ExtraLight" panose="00000300000000000000" pitchFamily="2" charset="0"/>
              </a:rPr>
              <a:t>som</a:t>
            </a:r>
            <a:r>
              <a:rPr lang="en-US" sz="1000" dirty="0">
                <a:solidFill>
                  <a:prstClr val="black"/>
                </a:solidFill>
                <a:latin typeface="Calibri Light" panose="020F0302020204030204"/>
                <a:cs typeface="Poppins ExtraLight" panose="00000300000000000000" pitchFamily="2" charset="0"/>
              </a:rPr>
              <a:t> inspiration for andre til at </a:t>
            </a:r>
            <a:r>
              <a:rPr lang="en-US" sz="1000" dirty="0" err="1">
                <a:solidFill>
                  <a:prstClr val="black"/>
                </a:solidFill>
                <a:latin typeface="Calibri Light" panose="020F0302020204030204"/>
                <a:cs typeface="Poppins ExtraLight" panose="00000300000000000000" pitchFamily="2" charset="0"/>
              </a:rPr>
              <a:t>gøre</a:t>
            </a:r>
            <a:r>
              <a:rPr lang="en-US" sz="1000" dirty="0">
                <a:solidFill>
                  <a:prstClr val="black"/>
                </a:solidFill>
                <a:latin typeface="Calibri Light" panose="020F0302020204030204"/>
                <a:cs typeface="Poppins ExtraLight" panose="00000300000000000000" pitchFamily="2" charset="0"/>
              </a:rPr>
              <a:t> det samme i </a:t>
            </a:r>
            <a:r>
              <a:rPr lang="en-US" sz="1000" dirty="0" err="1">
                <a:solidFill>
                  <a:prstClr val="black"/>
                </a:solidFill>
                <a:latin typeface="Calibri Light" panose="020F0302020204030204"/>
                <a:cs typeface="Poppins ExtraLight" panose="00000300000000000000" pitchFamily="2" charset="0"/>
              </a:rPr>
              <a:t>forbindelse</a:t>
            </a:r>
            <a:r>
              <a:rPr lang="en-US" sz="1000" dirty="0">
                <a:solidFill>
                  <a:prstClr val="black"/>
                </a:solidFill>
                <a:latin typeface="Calibri Light" panose="020F0302020204030204"/>
                <a:cs typeface="Poppins ExtraLight" panose="00000300000000000000" pitchFamily="2" charset="0"/>
              </a:rPr>
              <a:t> med </a:t>
            </a:r>
            <a:r>
              <a:rPr lang="en-US" sz="1000" dirty="0" err="1">
                <a:solidFill>
                  <a:prstClr val="black"/>
                </a:solidFill>
                <a:latin typeface="Calibri Light" panose="020F0302020204030204"/>
                <a:cs typeface="Poppins ExtraLight" panose="00000300000000000000" pitchFamily="2" charset="0"/>
              </a:rPr>
              <a:t>Livslang</a:t>
            </a:r>
            <a:r>
              <a:rPr lang="en-US" sz="1000" dirty="0">
                <a:solidFill>
                  <a:prstClr val="black"/>
                </a:solidFill>
                <a:latin typeface="Calibri Light" panose="020F0302020204030204"/>
                <a:cs typeface="Poppins ExtraLight" panose="00000300000000000000" pitchFamily="2" charset="0"/>
              </a:rPr>
              <a:t> Læring.</a:t>
            </a:r>
            <a:endParaRPr lang="en-US" sz="300" dirty="0">
              <a:solidFill>
                <a:prstClr val="black"/>
              </a:solidFill>
              <a:latin typeface="Calibri Light" panose="020F0302020204030204"/>
              <a:cs typeface="Poppins ExtraLight" panose="00000300000000000000" pitchFamily="2" charset="0"/>
            </a:endParaRPr>
          </a:p>
          <a:p>
            <a:pPr marL="284400" algn="just" fontAlgn="ctr">
              <a:lnSpc>
                <a:spcPct val="120000"/>
              </a:lnSpc>
            </a:pPr>
            <a:r>
              <a:rPr lang="en-US" sz="1000" dirty="0">
                <a:solidFill>
                  <a:prstClr val="black"/>
                </a:solidFill>
                <a:latin typeface="Calibri Light" panose="020F0302020204030204"/>
                <a:cs typeface="Poppins ExtraLight" panose="00000300000000000000" pitchFamily="2" charset="0"/>
                <a:hlinkClick r:id="rId3"/>
              </a:rPr>
              <a:t>DigComp at Work</a:t>
            </a:r>
            <a:r>
              <a:rPr lang="en-US" sz="1000" dirty="0">
                <a:solidFill>
                  <a:prstClr val="black"/>
                </a:solidFill>
                <a:latin typeface="Calibri Light" panose="020F0302020204030204"/>
                <a:cs typeface="Poppins ExtraLight" panose="00000300000000000000" pitchFamily="2" charset="0"/>
              </a:rPr>
              <a:t>: </a:t>
            </a:r>
            <a:r>
              <a:rPr lang="en-US" sz="1000" dirty="0" err="1">
                <a:solidFill>
                  <a:prstClr val="black"/>
                </a:solidFill>
                <a:latin typeface="Calibri Light" panose="020F0302020204030204"/>
                <a:cs typeface="Poppins ExtraLight" panose="00000300000000000000" pitchFamily="2" charset="0"/>
              </a:rPr>
              <a:t>en</a:t>
            </a:r>
            <a:r>
              <a:rPr lang="en-US" sz="1000" dirty="0">
                <a:solidFill>
                  <a:prstClr val="black"/>
                </a:solidFill>
                <a:latin typeface="Calibri Light" panose="020F0302020204030204"/>
                <a:cs typeface="Poppins ExtraLight" panose="00000300000000000000" pitchFamily="2" charset="0"/>
              </a:rPr>
              <a:t> </a:t>
            </a:r>
            <a:r>
              <a:rPr lang="en-US" sz="1000" dirty="0" err="1">
                <a:solidFill>
                  <a:prstClr val="black"/>
                </a:solidFill>
                <a:latin typeface="Calibri Light" panose="020F0302020204030204"/>
                <a:cs typeface="Poppins ExtraLight" panose="00000300000000000000" pitchFamily="2" charset="0"/>
              </a:rPr>
              <a:t>meget</a:t>
            </a:r>
            <a:r>
              <a:rPr lang="en-US" sz="1000" dirty="0">
                <a:solidFill>
                  <a:prstClr val="black"/>
                </a:solidFill>
                <a:latin typeface="Calibri Light" panose="020F0302020204030204"/>
                <a:cs typeface="Poppins ExtraLight" panose="00000300000000000000" pitchFamily="2" charset="0"/>
              </a:rPr>
              <a:t> </a:t>
            </a:r>
            <a:r>
              <a:rPr lang="en-US" sz="1000" dirty="0" err="1">
                <a:solidFill>
                  <a:prstClr val="black"/>
                </a:solidFill>
                <a:latin typeface="Calibri Light" panose="020F0302020204030204"/>
                <a:cs typeface="Poppins ExtraLight" panose="00000300000000000000" pitchFamily="2" charset="0"/>
              </a:rPr>
              <a:t>detaljeret</a:t>
            </a:r>
            <a:r>
              <a:rPr lang="en-US" sz="1000" dirty="0">
                <a:solidFill>
                  <a:prstClr val="black"/>
                </a:solidFill>
                <a:latin typeface="Calibri Light" panose="020F0302020204030204"/>
                <a:cs typeface="Poppins ExtraLight" panose="00000300000000000000" pitchFamily="2" charset="0"/>
              </a:rPr>
              <a:t> </a:t>
            </a:r>
            <a:r>
              <a:rPr lang="en-US" sz="1000" dirty="0" err="1">
                <a:solidFill>
                  <a:prstClr val="black"/>
                </a:solidFill>
                <a:latin typeface="Calibri Light" panose="020F0302020204030204"/>
                <a:cs typeface="Poppins ExtraLight" panose="00000300000000000000" pitchFamily="2" charset="0"/>
              </a:rPr>
              <a:t>oversigt</a:t>
            </a:r>
            <a:r>
              <a:rPr lang="en-US" sz="1000" dirty="0">
                <a:solidFill>
                  <a:prstClr val="black"/>
                </a:solidFill>
                <a:latin typeface="Calibri Light" panose="020F0302020204030204"/>
                <a:cs typeface="Poppins ExtraLight" panose="00000300000000000000" pitchFamily="2" charset="0"/>
              </a:rPr>
              <a:t> over </a:t>
            </a:r>
            <a:r>
              <a:rPr lang="en-US" sz="1000" dirty="0" err="1">
                <a:solidFill>
                  <a:prstClr val="black"/>
                </a:solidFill>
                <a:latin typeface="Calibri Light" panose="020F0302020204030204"/>
                <a:cs typeface="Poppins ExtraLight" panose="00000300000000000000" pitchFamily="2" charset="0"/>
              </a:rPr>
              <a:t>initiativer</a:t>
            </a:r>
            <a:r>
              <a:rPr lang="en-US" sz="1000" dirty="0">
                <a:solidFill>
                  <a:prstClr val="black"/>
                </a:solidFill>
                <a:latin typeface="Calibri Light" panose="020F0302020204030204"/>
                <a:cs typeface="Poppins ExtraLight" panose="00000300000000000000" pitchFamily="2" charset="0"/>
              </a:rPr>
              <a:t> </a:t>
            </a:r>
            <a:r>
              <a:rPr lang="en-US" sz="1000" dirty="0" err="1">
                <a:solidFill>
                  <a:prstClr val="black"/>
                </a:solidFill>
                <a:latin typeface="Calibri Light" panose="020F0302020204030204"/>
                <a:cs typeface="Poppins ExtraLight" panose="00000300000000000000" pitchFamily="2" charset="0"/>
              </a:rPr>
              <a:t>udvalgt</a:t>
            </a:r>
            <a:r>
              <a:rPr lang="en-US" sz="1000" dirty="0">
                <a:solidFill>
                  <a:prstClr val="black"/>
                </a:solidFill>
                <a:latin typeface="Calibri Light" panose="020F0302020204030204"/>
                <a:cs typeface="Poppins ExtraLight" panose="00000300000000000000" pitchFamily="2" charset="0"/>
              </a:rPr>
              <a:t> af Den </a:t>
            </a:r>
            <a:r>
              <a:rPr lang="en-US" sz="1000" dirty="0" err="1">
                <a:solidFill>
                  <a:prstClr val="black"/>
                </a:solidFill>
                <a:latin typeface="Calibri Light" panose="020F0302020204030204"/>
                <a:cs typeface="Poppins ExtraLight" panose="00000300000000000000" pitchFamily="2" charset="0"/>
              </a:rPr>
              <a:t>Europæiske</a:t>
            </a:r>
            <a:r>
              <a:rPr lang="en-US" sz="1000" dirty="0">
                <a:solidFill>
                  <a:prstClr val="black"/>
                </a:solidFill>
                <a:latin typeface="Calibri Light" panose="020F0302020204030204"/>
                <a:cs typeface="Poppins ExtraLight" panose="00000300000000000000" pitchFamily="2" charset="0"/>
              </a:rPr>
              <a:t> </a:t>
            </a:r>
            <a:r>
              <a:rPr lang="en-US" sz="1000" dirty="0" err="1">
                <a:solidFill>
                  <a:prstClr val="black"/>
                </a:solidFill>
                <a:latin typeface="Calibri Light" panose="020F0302020204030204"/>
                <a:cs typeface="Poppins ExtraLight" panose="00000300000000000000" pitchFamily="2" charset="0"/>
              </a:rPr>
              <a:t>Kommission</a:t>
            </a:r>
            <a:r>
              <a:rPr lang="en-US" sz="1000" dirty="0">
                <a:solidFill>
                  <a:prstClr val="black"/>
                </a:solidFill>
                <a:latin typeface="Calibri Light" panose="020F0302020204030204"/>
                <a:cs typeface="Poppins ExtraLight" panose="00000300000000000000" pitchFamily="2" charset="0"/>
              </a:rPr>
              <a:t> </a:t>
            </a:r>
            <a:r>
              <a:rPr lang="en-US" sz="1000" dirty="0" err="1">
                <a:solidFill>
                  <a:prstClr val="black"/>
                </a:solidFill>
                <a:latin typeface="Calibri Light" panose="020F0302020204030204"/>
                <a:cs typeface="Poppins ExtraLight" panose="00000300000000000000" pitchFamily="2" charset="0"/>
              </a:rPr>
              <a:t>som</a:t>
            </a:r>
            <a:r>
              <a:rPr lang="en-US" sz="1000" dirty="0">
                <a:solidFill>
                  <a:prstClr val="black"/>
                </a:solidFill>
                <a:latin typeface="Calibri Light" panose="020F0302020204030204"/>
                <a:cs typeface="Poppins ExtraLight" panose="00000300000000000000" pitchFamily="2" charset="0"/>
              </a:rPr>
              <a:t> </a:t>
            </a:r>
            <a:r>
              <a:rPr lang="en-US" sz="1000" dirty="0" err="1">
                <a:solidFill>
                  <a:prstClr val="black"/>
                </a:solidFill>
                <a:latin typeface="Calibri Light" panose="020F0302020204030204"/>
                <a:cs typeface="Poppins ExtraLight" panose="00000300000000000000" pitchFamily="2" charset="0"/>
              </a:rPr>
              <a:t>værende</a:t>
            </a:r>
            <a:r>
              <a:rPr lang="en-US" sz="1000" dirty="0">
                <a:solidFill>
                  <a:prstClr val="black"/>
                </a:solidFill>
                <a:latin typeface="Calibri Light" panose="020F0302020204030204"/>
                <a:cs typeface="Poppins ExtraLight" panose="00000300000000000000" pitchFamily="2" charset="0"/>
              </a:rPr>
              <a:t> god praksis i forhold til at </a:t>
            </a:r>
            <a:r>
              <a:rPr lang="en-US" sz="1000" dirty="0" err="1">
                <a:solidFill>
                  <a:prstClr val="black"/>
                </a:solidFill>
                <a:latin typeface="Calibri Light" panose="020F0302020204030204"/>
                <a:cs typeface="Poppins ExtraLight" panose="00000300000000000000" pitchFamily="2" charset="0"/>
              </a:rPr>
              <a:t>få</a:t>
            </a:r>
            <a:r>
              <a:rPr lang="en-US" sz="1000" dirty="0">
                <a:solidFill>
                  <a:prstClr val="black"/>
                </a:solidFill>
                <a:latin typeface="Calibri Light" panose="020F0302020204030204"/>
                <a:cs typeface="Poppins ExtraLight" panose="00000300000000000000" pitchFamily="2" charset="0"/>
              </a:rPr>
              <a:t> </a:t>
            </a:r>
            <a:r>
              <a:rPr lang="en-US" sz="1000" dirty="0" err="1">
                <a:solidFill>
                  <a:prstClr val="black"/>
                </a:solidFill>
                <a:latin typeface="Calibri Light" panose="020F0302020204030204"/>
                <a:cs typeface="Poppins ExtraLight" panose="00000300000000000000" pitchFamily="2" charset="0"/>
              </a:rPr>
              <a:t>implementeret</a:t>
            </a:r>
            <a:r>
              <a:rPr lang="en-US" sz="1000" dirty="0">
                <a:solidFill>
                  <a:prstClr val="black"/>
                </a:solidFill>
                <a:latin typeface="Calibri Light" panose="020F0302020204030204"/>
                <a:cs typeface="Poppins ExtraLight" panose="00000300000000000000" pitchFamily="2" charset="0"/>
              </a:rPr>
              <a:t> DigComp i </a:t>
            </a:r>
            <a:r>
              <a:rPr lang="en-US" sz="1000" dirty="0" err="1">
                <a:solidFill>
                  <a:prstClr val="black"/>
                </a:solidFill>
                <a:latin typeface="Calibri Light" panose="020F0302020204030204"/>
                <a:cs typeface="Poppins ExtraLight" panose="00000300000000000000" pitchFamily="2" charset="0"/>
              </a:rPr>
              <a:t>forbindelse</a:t>
            </a:r>
            <a:r>
              <a:rPr lang="en-US" sz="1000" dirty="0">
                <a:solidFill>
                  <a:prstClr val="black"/>
                </a:solidFill>
                <a:latin typeface="Calibri Light" panose="020F0302020204030204"/>
                <a:cs typeface="Poppins ExtraLight" panose="00000300000000000000" pitchFamily="2" charset="0"/>
              </a:rPr>
              <a:t> med </a:t>
            </a:r>
            <a:r>
              <a:rPr lang="en-US" sz="1000" dirty="0" err="1">
                <a:solidFill>
                  <a:prstClr val="black"/>
                </a:solidFill>
                <a:latin typeface="Calibri Light" panose="020F0302020204030204"/>
                <a:cs typeface="Poppins ExtraLight" panose="00000300000000000000" pitchFamily="2" charset="0"/>
              </a:rPr>
              <a:t>beskæftigelsesegnethed</a:t>
            </a:r>
            <a:r>
              <a:rPr lang="en-US" sz="1000" dirty="0">
                <a:solidFill>
                  <a:prstClr val="black"/>
                </a:solidFill>
                <a:latin typeface="Calibri Light" panose="020F0302020204030204"/>
                <a:cs typeface="Poppins ExtraLight" panose="00000300000000000000" pitchFamily="2" charset="0"/>
              </a:rPr>
              <a:t> og </a:t>
            </a:r>
            <a:r>
              <a:rPr lang="en-US" sz="1000" dirty="0" err="1">
                <a:solidFill>
                  <a:prstClr val="black"/>
                </a:solidFill>
                <a:latin typeface="Calibri Light" panose="020F0302020204030204"/>
                <a:cs typeface="Poppins ExtraLight" panose="00000300000000000000" pitchFamily="2" charset="0"/>
              </a:rPr>
              <a:t>beskæftigelse</a:t>
            </a:r>
            <a:r>
              <a:rPr lang="en-US" sz="1000" dirty="0">
                <a:solidFill>
                  <a:prstClr val="black"/>
                </a:solidFill>
                <a:latin typeface="Calibri Light" panose="020F0302020204030204"/>
                <a:cs typeface="Poppins ExtraLight" panose="00000300000000000000" pitchFamily="2" charset="0"/>
              </a:rPr>
              <a:t> </a:t>
            </a:r>
            <a:r>
              <a:rPr lang="en-US" sz="1000" dirty="0" err="1">
                <a:solidFill>
                  <a:prstClr val="black"/>
                </a:solidFill>
                <a:latin typeface="Calibri Light" panose="020F0302020204030204"/>
                <a:cs typeface="Poppins ExtraLight" panose="00000300000000000000" pitchFamily="2" charset="0"/>
              </a:rPr>
              <a:t>generelt</a:t>
            </a:r>
            <a:r>
              <a:rPr lang="en-US" sz="1000" dirty="0">
                <a:solidFill>
                  <a:prstClr val="black"/>
                </a:solidFill>
                <a:latin typeface="Calibri Light" panose="020F0302020204030204"/>
                <a:cs typeface="Poppins ExtraLight" panose="00000300000000000000" pitchFamily="2" charset="0"/>
              </a:rPr>
              <a:t>. </a:t>
            </a:r>
            <a:endParaRPr lang="en-US" sz="300" dirty="0">
              <a:solidFill>
                <a:prstClr val="black"/>
              </a:solidFill>
              <a:latin typeface="Calibri Light" panose="020F0302020204030204"/>
              <a:cs typeface="Poppins ExtraLight" panose="00000300000000000000" pitchFamily="2" charset="0"/>
            </a:endParaRPr>
          </a:p>
          <a:p>
            <a:pPr marL="284400" algn="just" fontAlgn="ctr">
              <a:lnSpc>
                <a:spcPct val="120000"/>
              </a:lnSpc>
            </a:pPr>
            <a:r>
              <a:rPr lang="en-US" sz="1000" dirty="0">
                <a:solidFill>
                  <a:prstClr val="black"/>
                </a:solidFill>
                <a:latin typeface="Calibri Light" panose="020F0302020204030204"/>
                <a:cs typeface="Poppins ExtraLight" panose="00000300000000000000" pitchFamily="2" charset="0"/>
                <a:hlinkClick r:id="rId4"/>
              </a:rPr>
              <a:t>DigCompORG</a:t>
            </a:r>
            <a:r>
              <a:rPr lang="en-US" sz="1000" dirty="0">
                <a:solidFill>
                  <a:prstClr val="black"/>
                </a:solidFill>
                <a:latin typeface="Calibri Light" panose="020F0302020204030204"/>
                <a:cs typeface="Poppins ExtraLight" panose="00000300000000000000" pitchFamily="2" charset="0"/>
              </a:rPr>
              <a:t>: </a:t>
            </a:r>
            <a:r>
              <a:rPr lang="en-US" sz="1000" dirty="0" err="1">
                <a:solidFill>
                  <a:prstClr val="black"/>
                </a:solidFill>
                <a:latin typeface="Calibri Light" panose="020F0302020204030204"/>
                <a:cs typeface="Poppins ExtraLight" panose="00000300000000000000" pitchFamily="2" charset="0"/>
              </a:rPr>
              <a:t>en</a:t>
            </a:r>
            <a:r>
              <a:rPr lang="en-US" sz="1000" dirty="0">
                <a:solidFill>
                  <a:prstClr val="black"/>
                </a:solidFill>
                <a:latin typeface="Calibri Light" panose="020F0302020204030204"/>
                <a:cs typeface="Poppins ExtraLight" panose="00000300000000000000" pitchFamily="2" charset="0"/>
              </a:rPr>
              <a:t> </a:t>
            </a:r>
            <a:r>
              <a:rPr lang="en-US" sz="1000" dirty="0" err="1">
                <a:solidFill>
                  <a:prstClr val="black"/>
                </a:solidFill>
                <a:latin typeface="Calibri Light" panose="020F0302020204030204"/>
                <a:cs typeface="Poppins ExtraLight" panose="00000300000000000000" pitchFamily="2" charset="0"/>
              </a:rPr>
              <a:t>konceptuel</a:t>
            </a:r>
            <a:r>
              <a:rPr lang="en-US" sz="1000" dirty="0">
                <a:solidFill>
                  <a:prstClr val="black"/>
                </a:solidFill>
                <a:latin typeface="Calibri Light" panose="020F0302020204030204"/>
                <a:cs typeface="Poppins ExtraLight" panose="00000300000000000000" pitchFamily="2" charset="0"/>
              </a:rPr>
              <a:t> platform </a:t>
            </a:r>
            <a:r>
              <a:rPr lang="en-US" sz="1000" dirty="0" err="1">
                <a:solidFill>
                  <a:prstClr val="black"/>
                </a:solidFill>
                <a:latin typeface="Calibri Light" panose="020F0302020204030204"/>
                <a:cs typeface="Poppins ExtraLight" panose="00000300000000000000" pitchFamily="2" charset="0"/>
              </a:rPr>
              <a:t>inspireret</a:t>
            </a:r>
            <a:r>
              <a:rPr lang="en-US" sz="1000" dirty="0">
                <a:solidFill>
                  <a:prstClr val="black"/>
                </a:solidFill>
                <a:latin typeface="Calibri Light" panose="020F0302020204030204"/>
                <a:cs typeface="Poppins ExtraLight" panose="00000300000000000000" pitchFamily="2" charset="0"/>
              </a:rPr>
              <a:t> af “</a:t>
            </a:r>
            <a:r>
              <a:rPr lang="en-US" sz="1000" dirty="0" err="1">
                <a:solidFill>
                  <a:prstClr val="black"/>
                </a:solidFill>
                <a:latin typeface="Calibri Light" panose="020F0302020204030204"/>
                <a:cs typeface="Poppins ExtraLight" panose="00000300000000000000" pitchFamily="2" charset="0"/>
              </a:rPr>
              <a:t>traditionel</a:t>
            </a:r>
            <a:r>
              <a:rPr lang="en-US" sz="1000" dirty="0">
                <a:solidFill>
                  <a:prstClr val="black"/>
                </a:solidFill>
                <a:latin typeface="Calibri Light" panose="020F0302020204030204"/>
                <a:cs typeface="Poppins ExtraLight" panose="00000300000000000000" pitchFamily="2" charset="0"/>
              </a:rPr>
              <a:t>” DigComp </a:t>
            </a:r>
            <a:r>
              <a:rPr lang="en-US" sz="1000" dirty="0" err="1">
                <a:solidFill>
                  <a:prstClr val="black"/>
                </a:solidFill>
                <a:latin typeface="Calibri Light" panose="020F0302020204030204"/>
                <a:cs typeface="Poppins ExtraLight" panose="00000300000000000000" pitchFamily="2" charset="0"/>
              </a:rPr>
              <a:t>designet</a:t>
            </a:r>
            <a:r>
              <a:rPr lang="en-US" sz="1000" dirty="0">
                <a:solidFill>
                  <a:prstClr val="black"/>
                </a:solidFill>
                <a:latin typeface="Calibri Light" panose="020F0302020204030204"/>
                <a:cs typeface="Poppins ExtraLight" panose="00000300000000000000" pitchFamily="2" charset="0"/>
              </a:rPr>
              <a:t> til at </a:t>
            </a:r>
            <a:r>
              <a:rPr lang="en-US" sz="1000" dirty="0" err="1">
                <a:solidFill>
                  <a:prstClr val="black"/>
                </a:solidFill>
                <a:latin typeface="Calibri Light" panose="020F0302020204030204"/>
                <a:cs typeface="Poppins ExtraLight" panose="00000300000000000000" pitchFamily="2" charset="0"/>
              </a:rPr>
              <a:t>opretholde</a:t>
            </a:r>
            <a:r>
              <a:rPr lang="en-US" sz="1000" dirty="0">
                <a:solidFill>
                  <a:prstClr val="black"/>
                </a:solidFill>
                <a:latin typeface="Calibri Light" panose="020F0302020204030204"/>
                <a:cs typeface="Poppins ExtraLight" panose="00000300000000000000" pitchFamily="2" charset="0"/>
              </a:rPr>
              <a:t> </a:t>
            </a:r>
            <a:r>
              <a:rPr lang="en-US" sz="1000" dirty="0" err="1">
                <a:solidFill>
                  <a:prstClr val="black"/>
                </a:solidFill>
                <a:latin typeface="Calibri Light" panose="020F0302020204030204"/>
                <a:cs typeface="Poppins ExtraLight" panose="00000300000000000000" pitchFamily="2" charset="0"/>
              </a:rPr>
              <a:t>digitaliseringsplanen</a:t>
            </a:r>
            <a:r>
              <a:rPr lang="en-US" sz="1000" dirty="0">
                <a:solidFill>
                  <a:prstClr val="black"/>
                </a:solidFill>
                <a:latin typeface="Calibri Light" panose="020F0302020204030204"/>
                <a:cs typeface="Poppins ExtraLight" panose="00000300000000000000" pitchFamily="2" charset="0"/>
              </a:rPr>
              <a:t> for </a:t>
            </a:r>
            <a:r>
              <a:rPr lang="en-US" sz="1000" dirty="0" err="1">
                <a:solidFill>
                  <a:prstClr val="black"/>
                </a:solidFill>
                <a:latin typeface="Calibri Light" panose="020F0302020204030204"/>
                <a:cs typeface="Poppins ExtraLight" panose="00000300000000000000" pitchFamily="2" charset="0"/>
              </a:rPr>
              <a:t>uddannelses</a:t>
            </a:r>
            <a:r>
              <a:rPr lang="en-US" sz="1000" dirty="0">
                <a:solidFill>
                  <a:prstClr val="black"/>
                </a:solidFill>
                <a:latin typeface="Calibri Light" panose="020F0302020204030204"/>
                <a:cs typeface="Poppins ExtraLight" panose="00000300000000000000" pitchFamily="2" charset="0"/>
              </a:rPr>
              <a:t>- og kursusudbydere og </a:t>
            </a:r>
            <a:r>
              <a:rPr lang="en-US" sz="1000" dirty="0" err="1">
                <a:solidFill>
                  <a:prstClr val="black"/>
                </a:solidFill>
                <a:latin typeface="Calibri Light" panose="020F0302020204030204"/>
                <a:cs typeface="Poppins ExtraLight" panose="00000300000000000000" pitchFamily="2" charset="0"/>
              </a:rPr>
              <a:t>digitaliseringen</a:t>
            </a:r>
            <a:r>
              <a:rPr lang="en-US" sz="1000" dirty="0">
                <a:solidFill>
                  <a:prstClr val="black"/>
                </a:solidFill>
                <a:latin typeface="Calibri Light" panose="020F0302020204030204"/>
                <a:cs typeface="Poppins ExtraLight" panose="00000300000000000000" pitchFamily="2" charset="0"/>
              </a:rPr>
              <a:t> af </a:t>
            </a:r>
            <a:r>
              <a:rPr lang="en-US" sz="1000" dirty="0" err="1">
                <a:solidFill>
                  <a:prstClr val="black"/>
                </a:solidFill>
                <a:latin typeface="Calibri Light" panose="020F0302020204030204"/>
                <a:cs typeface="Poppins ExtraLight" panose="00000300000000000000" pitchFamily="2" charset="0"/>
              </a:rPr>
              <a:t>læringsforløb</a:t>
            </a:r>
            <a:r>
              <a:rPr lang="en-US" sz="1000" dirty="0">
                <a:solidFill>
                  <a:prstClr val="black"/>
                </a:solidFill>
                <a:latin typeface="Calibri Light" panose="020F0302020204030204"/>
                <a:cs typeface="Poppins ExtraLight" panose="00000300000000000000" pitchFamily="2" charset="0"/>
              </a:rPr>
              <a:t> </a:t>
            </a:r>
            <a:r>
              <a:rPr lang="en-US" sz="1000" dirty="0" err="1">
                <a:solidFill>
                  <a:prstClr val="black"/>
                </a:solidFill>
                <a:latin typeface="Calibri Light" panose="020F0302020204030204"/>
                <a:cs typeface="Poppins ExtraLight" panose="00000300000000000000" pitchFamily="2" charset="0"/>
              </a:rPr>
              <a:t>generelt</a:t>
            </a:r>
            <a:r>
              <a:rPr lang="en-US" sz="1000" dirty="0">
                <a:solidFill>
                  <a:prstClr val="black"/>
                </a:solidFill>
                <a:latin typeface="Calibri Light" panose="020F0302020204030204"/>
                <a:cs typeface="Poppins ExtraLight" panose="00000300000000000000" pitchFamily="2" charset="0"/>
              </a:rPr>
              <a:t>. </a:t>
            </a:r>
          </a:p>
          <a:p>
            <a:pPr marL="284400" algn="just" fontAlgn="ctr">
              <a:lnSpc>
                <a:spcPct val="120000"/>
              </a:lnSpc>
            </a:pPr>
            <a:endParaRPr lang="en-US" sz="300" dirty="0">
              <a:solidFill>
                <a:prstClr val="black"/>
              </a:solidFill>
              <a:latin typeface="Calibri Light" panose="020F0302020204030204"/>
              <a:cs typeface="Poppins ExtraLight" panose="00000300000000000000" pitchFamily="2" charset="0"/>
            </a:endParaRPr>
          </a:p>
          <a:p>
            <a:pPr marL="284400" algn="just" fontAlgn="ctr">
              <a:lnSpc>
                <a:spcPct val="120000"/>
              </a:lnSpc>
            </a:pPr>
            <a:r>
              <a:rPr lang="en-US" sz="1000" dirty="0" err="1">
                <a:solidFill>
                  <a:prstClr val="black"/>
                </a:solidFill>
                <a:latin typeface="Calibri Light" panose="020F0302020204030204"/>
                <a:cs typeface="Poppins ExtraLight" panose="00000300000000000000" pitchFamily="2" charset="0"/>
              </a:rPr>
              <a:t>Øvrige</a:t>
            </a:r>
            <a:r>
              <a:rPr lang="en-US" sz="1000" dirty="0">
                <a:solidFill>
                  <a:prstClr val="black"/>
                </a:solidFill>
                <a:latin typeface="Calibri Light" panose="020F0302020204030204"/>
                <a:cs typeface="Poppins ExtraLight" panose="00000300000000000000" pitchFamily="2" charset="0"/>
              </a:rPr>
              <a:t>: </a:t>
            </a:r>
            <a:r>
              <a:rPr lang="en-US" sz="1000" dirty="0">
                <a:solidFill>
                  <a:prstClr val="black"/>
                </a:solidFill>
                <a:latin typeface="Calibri Light" panose="020F0302020204030204"/>
                <a:cs typeface="Poppins ExtraLight" panose="00000300000000000000" pitchFamily="2" charset="0"/>
                <a:hlinkClick r:id="rId5"/>
              </a:rPr>
              <a:t>OpenEDU</a:t>
            </a:r>
            <a:r>
              <a:rPr lang="en-US" sz="1000" dirty="0">
                <a:solidFill>
                  <a:prstClr val="black"/>
                </a:solidFill>
                <a:latin typeface="Calibri Light" panose="020F0302020204030204"/>
                <a:cs typeface="Poppins ExtraLight" panose="00000300000000000000" pitchFamily="2" charset="0"/>
              </a:rPr>
              <a:t>, </a:t>
            </a:r>
            <a:r>
              <a:rPr lang="en-US" sz="1000" dirty="0">
                <a:solidFill>
                  <a:prstClr val="black"/>
                </a:solidFill>
                <a:latin typeface="Calibri Light" panose="020F0302020204030204"/>
                <a:cs typeface="Poppins ExtraLight" panose="00000300000000000000" pitchFamily="2" charset="0"/>
                <a:hlinkClick r:id="rId6"/>
              </a:rPr>
              <a:t>DigCompConsumers</a:t>
            </a:r>
            <a:endParaRPr lang="en-US" sz="1000" dirty="0">
              <a:solidFill>
                <a:prstClr val="black"/>
              </a:solidFill>
              <a:latin typeface="Calibri Light" panose="020F0302020204030204"/>
              <a:cs typeface="Poppins ExtraLight" panose="00000300000000000000" pitchFamily="2" charset="0"/>
            </a:endParaRPr>
          </a:p>
        </p:txBody>
      </p:sp>
      <p:sp>
        <p:nvSpPr>
          <p:cNvPr id="16" name="CuadroTexto 4">
            <a:extLst>
              <a:ext uri="{FF2B5EF4-FFF2-40B4-BE49-F238E27FC236}">
                <a16:creationId xmlns:a16="http://schemas.microsoft.com/office/drawing/2014/main" id="{A9B4BD22-AF40-4574-BB02-C00B471C806C}"/>
              </a:ext>
            </a:extLst>
          </p:cNvPr>
          <p:cNvSpPr txBox="1"/>
          <p:nvPr/>
        </p:nvSpPr>
        <p:spPr>
          <a:xfrm>
            <a:off x="523239" y="1250839"/>
            <a:ext cx="9086428" cy="400110"/>
          </a:xfrm>
          <a:prstGeom prst="rect">
            <a:avLst/>
          </a:prstGeom>
          <a:noFill/>
        </p:spPr>
        <p:txBody>
          <a:bodyPr wrap="square" rtlCol="0">
            <a:spAutoFit/>
          </a:bodyPr>
          <a:lstStyle/>
          <a:p>
            <a:pPr marL="108000">
              <a:tabLst>
                <a:tab pos="1205230" algn="l"/>
                <a:tab pos="1926589" algn="l"/>
                <a:tab pos="2915920" algn="l"/>
                <a:tab pos="3444875" algn="l"/>
                <a:tab pos="4383405" algn="l"/>
                <a:tab pos="6796405" algn="l"/>
              </a:tabLst>
              <a:defRPr/>
            </a:pPr>
            <a:r>
              <a:rPr lang="en-AU" sz="2000" dirty="0">
                <a:latin typeface="+mj-lt"/>
                <a:ea typeface="Microsoft Sans Serif" panose="020B0604020202020204" pitchFamily="34" charset="0"/>
                <a:cs typeface="Poppins ExtraLight" panose="00000300000000000000" pitchFamily="2" charset="0"/>
              </a:rPr>
              <a:t>2.3 </a:t>
            </a:r>
            <a:r>
              <a:rPr lang="en-AU" sz="2000" dirty="0" err="1">
                <a:latin typeface="+mj-lt"/>
                <a:ea typeface="Microsoft Sans Serif" panose="020B0604020202020204" pitchFamily="34" charset="0"/>
                <a:cs typeface="Poppins ExtraLight" panose="00000300000000000000" pitchFamily="2" charset="0"/>
              </a:rPr>
              <a:t>Løbende</a:t>
            </a:r>
            <a:r>
              <a:rPr lang="en-AU" sz="2000" dirty="0">
                <a:latin typeface="+mj-lt"/>
                <a:ea typeface="Microsoft Sans Serif" panose="020B0604020202020204" pitchFamily="34" charset="0"/>
                <a:cs typeface="Poppins ExtraLight" panose="00000300000000000000" pitchFamily="2" charset="0"/>
              </a:rPr>
              <a:t> </a:t>
            </a:r>
            <a:r>
              <a:rPr lang="en-AU" sz="2000" dirty="0" err="1">
                <a:latin typeface="+mj-lt"/>
                <a:ea typeface="Microsoft Sans Serif" panose="020B0604020202020204" pitchFamily="34" charset="0"/>
                <a:cs typeface="Poppins ExtraLight" panose="00000300000000000000" pitchFamily="2" charset="0"/>
              </a:rPr>
              <a:t>erfaringer</a:t>
            </a:r>
            <a:endParaRPr lang="en-AU" sz="2000" i="1" dirty="0">
              <a:latin typeface="+mj-lt"/>
              <a:ea typeface="Microsoft Sans Serif" panose="020B0604020202020204" pitchFamily="34" charset="0"/>
              <a:cs typeface="Poppins ExtraLight" panose="00000300000000000000" pitchFamily="2" charset="0"/>
            </a:endParaRPr>
          </a:p>
        </p:txBody>
      </p:sp>
      <p:pic>
        <p:nvPicPr>
          <p:cNvPr id="21" name="Immagine 20">
            <a:extLst>
              <a:ext uri="{FF2B5EF4-FFF2-40B4-BE49-F238E27FC236}">
                <a16:creationId xmlns:a16="http://schemas.microsoft.com/office/drawing/2014/main" id="{7271E359-97E3-4B6E-9933-C88E61DCFAF1}"/>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0511406" y="3002027"/>
            <a:ext cx="1347000" cy="1258244"/>
          </a:xfrm>
          <a:prstGeom prst="rect">
            <a:avLst/>
          </a:prstGeom>
        </p:spPr>
      </p:pic>
      <p:sp>
        <p:nvSpPr>
          <p:cNvPr id="6" name="Rettangolo con angoli arrotondati 8">
            <a:extLst>
              <a:ext uri="{FF2B5EF4-FFF2-40B4-BE49-F238E27FC236}">
                <a16:creationId xmlns:a16="http://schemas.microsoft.com/office/drawing/2014/main" id="{8C9F1603-50E2-4AD7-A2F5-2A11136F06B2}"/>
              </a:ext>
            </a:extLst>
          </p:cNvPr>
          <p:cNvSpPr/>
          <p:nvPr/>
        </p:nvSpPr>
        <p:spPr>
          <a:xfrm>
            <a:off x="451030" y="669816"/>
            <a:ext cx="3968570" cy="540000"/>
          </a:xfrm>
          <a:prstGeom prst="roundRect">
            <a:avLst>
              <a:gd name="adj" fmla="val 50000"/>
            </a:avLst>
          </a:prstGeom>
          <a:gradFill>
            <a:gsLst>
              <a:gs pos="0">
                <a:schemeClr val="accent4">
                  <a:lumMod val="20000"/>
                  <a:lumOff val="80000"/>
                </a:schemeClr>
              </a:gs>
              <a:gs pos="44000">
                <a:schemeClr val="accent3">
                  <a:lumMod val="95000"/>
                  <a:lumOff val="5000"/>
                </a:schemeClr>
              </a:gs>
              <a:gs pos="100000">
                <a:schemeClr val="accent3">
                  <a:lumMod val="60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rtlCol="0" anchor="ctr"/>
          <a:lstStyle/>
          <a:p>
            <a:pPr marL="108000" lvl="0">
              <a:lnSpc>
                <a:spcPts val="1800"/>
              </a:lnSpc>
            </a:pPr>
            <a:r>
              <a:rPr lang="en-US" sz="2000" b="1" dirty="0">
                <a:solidFill>
                  <a:prstClr val="white"/>
                </a:solidFill>
                <a:cs typeface="Poppins Medium" panose="00000600000000000000" pitchFamily="2" charset="0"/>
              </a:rPr>
              <a:t>DigComp og relateret opfølgning</a:t>
            </a:r>
          </a:p>
        </p:txBody>
      </p:sp>
    </p:spTree>
    <p:extLst>
      <p:ext uri="{BB962C8B-B14F-4D97-AF65-F5344CB8AC3E}">
        <p14:creationId xmlns:p14="http://schemas.microsoft.com/office/powerpoint/2010/main" val="981522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54">
            <a:extLst>
              <a:ext uri="{FF2B5EF4-FFF2-40B4-BE49-F238E27FC236}">
                <a16:creationId xmlns:a16="http://schemas.microsoft.com/office/drawing/2014/main" id="{2F17DC47-0BEE-4ED4-BA6B-A229EF47F4E7}"/>
              </a:ext>
            </a:extLst>
          </p:cNvPr>
          <p:cNvSpPr txBox="1"/>
          <p:nvPr/>
        </p:nvSpPr>
        <p:spPr>
          <a:xfrm>
            <a:off x="626290" y="2104559"/>
            <a:ext cx="7272000" cy="3715216"/>
          </a:xfrm>
          <a:prstGeom prst="rect">
            <a:avLst/>
          </a:prstGeom>
          <a:noFill/>
        </p:spPr>
        <p:txBody>
          <a:bodyPr wrap="square" numCol="1" rtlCol="0">
            <a:noAutofit/>
          </a:bodyPr>
          <a:lstStyle/>
          <a:p>
            <a:pPr algn="just"/>
            <a:r>
              <a:rPr lang="en-US" altLang="ko-KR" sz="2000" b="1" dirty="0" err="1">
                <a:cs typeface="Poppins Medium" panose="00000600000000000000" pitchFamily="2" charset="0"/>
              </a:rPr>
              <a:t>Udnyttelse</a:t>
            </a:r>
            <a:r>
              <a:rPr lang="en-US" altLang="ko-KR" sz="2000" b="1" dirty="0">
                <a:cs typeface="Poppins Medium" panose="00000600000000000000" pitchFamily="2" charset="0"/>
              </a:rPr>
              <a:t> af </a:t>
            </a:r>
            <a:r>
              <a:rPr lang="en-US" altLang="ko-KR" sz="2000" b="1" dirty="0" err="1">
                <a:cs typeface="Poppins Medium" panose="00000600000000000000" pitchFamily="2" charset="0"/>
              </a:rPr>
              <a:t>potentialet</a:t>
            </a:r>
            <a:r>
              <a:rPr lang="en-US" altLang="ko-KR" sz="2000" b="1" dirty="0">
                <a:cs typeface="Poppins Medium" panose="00000600000000000000" pitchFamily="2" charset="0"/>
              </a:rPr>
              <a:t> i digitale teknologier</a:t>
            </a:r>
          </a:p>
          <a:p>
            <a:pPr marL="284400" algn="just" fontAlgn="ctr">
              <a:lnSpc>
                <a:spcPct val="120000"/>
              </a:lnSpc>
            </a:pPr>
            <a:r>
              <a:rPr lang="en-US" sz="1600" dirty="0" err="1">
                <a:solidFill>
                  <a:prstClr val="black"/>
                </a:solidFill>
                <a:latin typeface="Calibri Light" panose="020F0302020204030204"/>
                <a:cs typeface="Poppins ExtraLight" panose="00000300000000000000" pitchFamily="2" charset="0"/>
              </a:rPr>
              <a:t>DigCompEDU</a:t>
            </a:r>
            <a:r>
              <a:rPr lang="en-US" sz="1600" dirty="0">
                <a:solidFill>
                  <a:prstClr val="black"/>
                </a:solidFill>
                <a:latin typeface="Calibri Light" panose="020F0302020204030204"/>
                <a:cs typeface="Poppins ExtraLight" panose="00000300000000000000" pitchFamily="2" charset="0"/>
              </a:rPr>
              <a:t> </a:t>
            </a:r>
            <a:r>
              <a:rPr lang="en-US" sz="1600" dirty="0" err="1">
                <a:solidFill>
                  <a:prstClr val="black"/>
                </a:solidFill>
                <a:latin typeface="Calibri Light" panose="020F0302020204030204"/>
                <a:cs typeface="Poppins ExtraLight" panose="00000300000000000000" pitchFamily="2" charset="0"/>
              </a:rPr>
              <a:t>repræsenter</a:t>
            </a:r>
            <a:r>
              <a:rPr lang="en-US" sz="1600" dirty="0">
                <a:solidFill>
                  <a:prstClr val="black"/>
                </a:solidFill>
                <a:latin typeface="Calibri Light" panose="020F0302020204030204"/>
                <a:cs typeface="Poppins ExtraLight" panose="00000300000000000000" pitchFamily="2" charset="0"/>
              </a:rPr>
              <a:t> med </a:t>
            </a:r>
            <a:r>
              <a:rPr lang="en-US" sz="1600" dirty="0" err="1">
                <a:solidFill>
                  <a:prstClr val="black"/>
                </a:solidFill>
                <a:latin typeface="Calibri Light" panose="020F0302020204030204"/>
                <a:cs typeface="Poppins ExtraLight" panose="00000300000000000000" pitchFamily="2" charset="0"/>
              </a:rPr>
              <a:t>sikkerhed</a:t>
            </a:r>
            <a:r>
              <a:rPr lang="en-US" sz="1600" dirty="0">
                <a:solidFill>
                  <a:prstClr val="black"/>
                </a:solidFill>
                <a:latin typeface="Calibri Light" panose="020F0302020204030204"/>
                <a:cs typeface="Poppins ExtraLight" panose="00000300000000000000" pitchFamily="2" charset="0"/>
              </a:rPr>
              <a:t> den </a:t>
            </a:r>
            <a:r>
              <a:rPr lang="en-US" sz="1600" dirty="0" err="1">
                <a:solidFill>
                  <a:prstClr val="black"/>
                </a:solidFill>
                <a:latin typeface="Calibri Light" panose="020F0302020204030204"/>
                <a:cs typeface="Poppins ExtraLight" panose="00000300000000000000" pitchFamily="2" charset="0"/>
              </a:rPr>
              <a:t>mest</a:t>
            </a:r>
            <a:r>
              <a:rPr lang="en-US" sz="1600" dirty="0">
                <a:solidFill>
                  <a:prstClr val="black"/>
                </a:solidFill>
                <a:latin typeface="Calibri Light" panose="020F0302020204030204"/>
                <a:cs typeface="Poppins ExtraLight" panose="00000300000000000000" pitchFamily="2" charset="0"/>
              </a:rPr>
              <a:t> </a:t>
            </a:r>
            <a:r>
              <a:rPr lang="en-US" sz="1600" dirty="0" err="1">
                <a:solidFill>
                  <a:prstClr val="black"/>
                </a:solidFill>
                <a:latin typeface="Calibri Light" panose="020F0302020204030204"/>
                <a:cs typeface="Poppins ExtraLight" panose="00000300000000000000" pitchFamily="2" charset="0"/>
              </a:rPr>
              <a:t>omfattende</a:t>
            </a:r>
            <a:r>
              <a:rPr lang="en-US" sz="1600" dirty="0">
                <a:solidFill>
                  <a:prstClr val="black"/>
                </a:solidFill>
                <a:latin typeface="Calibri Light" panose="020F0302020204030204"/>
                <a:cs typeface="Poppins ExtraLight" panose="00000300000000000000" pitchFamily="2" charset="0"/>
              </a:rPr>
              <a:t>, </a:t>
            </a:r>
            <a:r>
              <a:rPr lang="en-US" sz="1600" dirty="0" err="1">
                <a:solidFill>
                  <a:prstClr val="black"/>
                </a:solidFill>
                <a:latin typeface="Calibri Light" panose="020F0302020204030204"/>
                <a:cs typeface="Poppins ExtraLight" panose="00000300000000000000" pitchFamily="2" charset="0"/>
              </a:rPr>
              <a:t>robuste</a:t>
            </a:r>
            <a:r>
              <a:rPr lang="en-US" sz="1600" dirty="0">
                <a:solidFill>
                  <a:prstClr val="black"/>
                </a:solidFill>
                <a:latin typeface="Calibri Light" panose="020F0302020204030204"/>
                <a:cs typeface="Poppins ExtraLight" panose="00000300000000000000" pitchFamily="2" charset="0"/>
              </a:rPr>
              <a:t> og </a:t>
            </a:r>
            <a:r>
              <a:rPr lang="en-US" sz="1600" dirty="0" err="1">
                <a:solidFill>
                  <a:prstClr val="black"/>
                </a:solidFill>
                <a:latin typeface="Calibri Light" panose="020F0302020204030204"/>
                <a:cs typeface="Poppins ExtraLight" panose="00000300000000000000" pitchFamily="2" charset="0"/>
              </a:rPr>
              <a:t>udvidede</a:t>
            </a:r>
            <a:r>
              <a:rPr lang="en-US" sz="1600" dirty="0">
                <a:solidFill>
                  <a:prstClr val="black"/>
                </a:solidFill>
                <a:latin typeface="Calibri Light" panose="020F0302020204030204"/>
                <a:cs typeface="Poppins ExtraLight" panose="00000300000000000000" pitchFamily="2" charset="0"/>
              </a:rPr>
              <a:t> </a:t>
            </a:r>
            <a:r>
              <a:rPr lang="en-US" sz="1600" dirty="0" err="1">
                <a:solidFill>
                  <a:prstClr val="black"/>
                </a:solidFill>
                <a:latin typeface="Calibri Light" panose="020F0302020204030204"/>
                <a:cs typeface="Poppins ExtraLight" panose="00000300000000000000" pitchFamily="2" charset="0"/>
              </a:rPr>
              <a:t>officielle</a:t>
            </a:r>
            <a:r>
              <a:rPr lang="en-US" sz="1600" dirty="0">
                <a:solidFill>
                  <a:prstClr val="black"/>
                </a:solidFill>
                <a:latin typeface="Calibri Light" panose="020F0302020204030204"/>
                <a:cs typeface="Poppins ExtraLight" panose="00000300000000000000" pitchFamily="2" charset="0"/>
              </a:rPr>
              <a:t> </a:t>
            </a:r>
            <a:r>
              <a:rPr lang="en-US" sz="1600" dirty="0" err="1">
                <a:solidFill>
                  <a:prstClr val="black"/>
                </a:solidFill>
                <a:latin typeface="Calibri Light" panose="020F0302020204030204"/>
                <a:cs typeface="Poppins ExtraLight" panose="00000300000000000000" pitchFamily="2" charset="0"/>
              </a:rPr>
              <a:t>viderudvikling</a:t>
            </a:r>
            <a:r>
              <a:rPr lang="en-US" sz="1600" dirty="0">
                <a:solidFill>
                  <a:prstClr val="black"/>
                </a:solidFill>
                <a:latin typeface="Calibri Light" panose="020F0302020204030204"/>
                <a:cs typeface="Poppins ExtraLight" panose="00000300000000000000" pitchFamily="2" charset="0"/>
              </a:rPr>
              <a:t>. </a:t>
            </a:r>
            <a:r>
              <a:rPr lang="en-US" sz="1600" dirty="0" err="1">
                <a:solidFill>
                  <a:prstClr val="black"/>
                </a:solidFill>
                <a:latin typeface="Calibri Light" panose="020F0302020204030204"/>
                <a:cs typeface="Poppins ExtraLight" panose="00000300000000000000" pitchFamily="2" charset="0"/>
              </a:rPr>
              <a:t>Selv</a:t>
            </a:r>
            <a:r>
              <a:rPr lang="en-US" sz="1600" dirty="0">
                <a:solidFill>
                  <a:prstClr val="black"/>
                </a:solidFill>
                <a:latin typeface="Calibri Light" panose="020F0302020204030204"/>
                <a:cs typeface="Poppins ExtraLight" panose="00000300000000000000" pitchFamily="2" charset="0"/>
              </a:rPr>
              <a:t> </a:t>
            </a:r>
            <a:r>
              <a:rPr lang="en-US" sz="1600" dirty="0" err="1">
                <a:solidFill>
                  <a:prstClr val="black"/>
                </a:solidFill>
                <a:latin typeface="Calibri Light" panose="020F0302020204030204"/>
                <a:cs typeface="Poppins ExtraLight" panose="00000300000000000000" pitchFamily="2" charset="0"/>
              </a:rPr>
              <a:t>før</a:t>
            </a:r>
            <a:r>
              <a:rPr lang="en-US" sz="1600" dirty="0">
                <a:solidFill>
                  <a:prstClr val="black"/>
                </a:solidFill>
                <a:latin typeface="Calibri Light" panose="020F0302020204030204"/>
                <a:cs typeface="Poppins ExtraLight" panose="00000300000000000000" pitchFamily="2" charset="0"/>
              </a:rPr>
              <a:t> COVID-19 var </a:t>
            </a:r>
            <a:r>
              <a:rPr lang="en-US" sz="1600" dirty="0" err="1">
                <a:solidFill>
                  <a:prstClr val="black"/>
                </a:solidFill>
                <a:latin typeface="Calibri Light" panose="020F0302020204030204"/>
                <a:cs typeface="Poppins ExtraLight" panose="00000300000000000000" pitchFamily="2" charset="0"/>
              </a:rPr>
              <a:t>opfattelsen</a:t>
            </a:r>
            <a:r>
              <a:rPr lang="en-US" sz="1600" dirty="0">
                <a:solidFill>
                  <a:prstClr val="black"/>
                </a:solidFill>
                <a:latin typeface="Calibri Light" panose="020F0302020204030204"/>
                <a:cs typeface="Poppins ExtraLight" panose="00000300000000000000" pitchFamily="2" charset="0"/>
              </a:rPr>
              <a:t> </a:t>
            </a:r>
            <a:r>
              <a:rPr lang="en-US" sz="1600" dirty="0" err="1">
                <a:solidFill>
                  <a:prstClr val="black"/>
                </a:solidFill>
                <a:latin typeface="Calibri Light" panose="020F0302020204030204"/>
                <a:cs typeface="Poppins ExtraLight" panose="00000300000000000000" pitchFamily="2" charset="0"/>
              </a:rPr>
              <a:t>blandt</a:t>
            </a:r>
            <a:r>
              <a:rPr lang="en-US" sz="1600" dirty="0">
                <a:solidFill>
                  <a:prstClr val="black"/>
                </a:solidFill>
                <a:latin typeface="Calibri Light" panose="020F0302020204030204"/>
                <a:cs typeface="Poppins ExtraLight" panose="00000300000000000000" pitchFamily="2" charset="0"/>
              </a:rPr>
              <a:t> </a:t>
            </a:r>
            <a:r>
              <a:rPr lang="en-US" sz="1600" dirty="0" err="1">
                <a:solidFill>
                  <a:prstClr val="black"/>
                </a:solidFill>
                <a:latin typeface="Calibri Light" panose="020F0302020204030204"/>
                <a:cs typeface="Poppins ExtraLight" panose="00000300000000000000" pitchFamily="2" charset="0"/>
              </a:rPr>
              <a:t>lovgivere</a:t>
            </a:r>
            <a:r>
              <a:rPr lang="en-US" sz="1600" dirty="0">
                <a:solidFill>
                  <a:prstClr val="black"/>
                </a:solidFill>
                <a:latin typeface="Calibri Light" panose="020F0302020204030204"/>
                <a:cs typeface="Poppins ExtraLight" panose="00000300000000000000" pitchFamily="2" charset="0"/>
              </a:rPr>
              <a:t> og </a:t>
            </a:r>
            <a:r>
              <a:rPr lang="en-US" sz="1600" dirty="0" err="1">
                <a:solidFill>
                  <a:prstClr val="black"/>
                </a:solidFill>
                <a:latin typeface="Calibri Light" panose="020F0302020204030204"/>
                <a:cs typeface="Poppins ExtraLight" panose="00000300000000000000" pitchFamily="2" charset="0"/>
              </a:rPr>
              <a:t>fagprofessionelle</a:t>
            </a:r>
            <a:r>
              <a:rPr lang="en-US" sz="1600" dirty="0">
                <a:solidFill>
                  <a:prstClr val="black"/>
                </a:solidFill>
                <a:latin typeface="Calibri Light" panose="020F0302020204030204"/>
                <a:cs typeface="Poppins ExtraLight" panose="00000300000000000000" pitchFamily="2" charset="0"/>
              </a:rPr>
              <a:t>, at undervisere </a:t>
            </a:r>
            <a:r>
              <a:rPr lang="en-US" sz="1600" dirty="0" err="1">
                <a:solidFill>
                  <a:prstClr val="black"/>
                </a:solidFill>
                <a:latin typeface="Calibri Light" panose="020F0302020204030204"/>
                <a:cs typeface="Poppins ExtraLight" panose="00000300000000000000" pitchFamily="2" charset="0"/>
              </a:rPr>
              <a:t>havde</a:t>
            </a:r>
            <a:r>
              <a:rPr lang="en-US" sz="1600" dirty="0">
                <a:solidFill>
                  <a:prstClr val="black"/>
                </a:solidFill>
                <a:latin typeface="Calibri Light" panose="020F0302020204030204"/>
                <a:cs typeface="Poppins ExtraLight" panose="00000300000000000000" pitchFamily="2" charset="0"/>
              </a:rPr>
              <a:t> </a:t>
            </a:r>
            <a:r>
              <a:rPr lang="en-US" sz="1600" dirty="0" err="1">
                <a:solidFill>
                  <a:prstClr val="black"/>
                </a:solidFill>
                <a:latin typeface="Calibri Light" panose="020F0302020204030204"/>
                <a:cs typeface="Poppins ExtraLight" panose="00000300000000000000" pitchFamily="2" charset="0"/>
              </a:rPr>
              <a:t>brug</a:t>
            </a:r>
            <a:r>
              <a:rPr lang="en-US" sz="1600" dirty="0">
                <a:solidFill>
                  <a:prstClr val="black"/>
                </a:solidFill>
                <a:latin typeface="Calibri Light" panose="020F0302020204030204"/>
                <a:cs typeface="Poppins ExtraLight" panose="00000300000000000000" pitchFamily="2" charset="0"/>
              </a:rPr>
              <a:t> for et </a:t>
            </a:r>
            <a:r>
              <a:rPr lang="en-US" sz="1600" dirty="0" err="1">
                <a:solidFill>
                  <a:prstClr val="black"/>
                </a:solidFill>
                <a:latin typeface="Calibri Light" panose="020F0302020204030204"/>
                <a:cs typeface="Poppins ExtraLight" panose="00000300000000000000" pitchFamily="2" charset="0"/>
              </a:rPr>
              <a:t>skræddersyet</a:t>
            </a:r>
            <a:r>
              <a:rPr lang="en-US" sz="1600" dirty="0">
                <a:solidFill>
                  <a:prstClr val="black"/>
                </a:solidFill>
                <a:latin typeface="Calibri Light" panose="020F0302020204030204"/>
                <a:cs typeface="Poppins ExtraLight" panose="00000300000000000000" pitchFamily="2" charset="0"/>
              </a:rPr>
              <a:t> </a:t>
            </a:r>
            <a:r>
              <a:rPr lang="en-US" sz="1600" dirty="0" err="1">
                <a:solidFill>
                  <a:prstClr val="black"/>
                </a:solidFill>
                <a:latin typeface="Calibri Light" panose="020F0302020204030204"/>
                <a:cs typeface="Poppins ExtraLight" panose="00000300000000000000" pitchFamily="2" charset="0"/>
              </a:rPr>
              <a:t>sæt</a:t>
            </a:r>
            <a:r>
              <a:rPr lang="en-US" sz="1600" dirty="0">
                <a:solidFill>
                  <a:prstClr val="black"/>
                </a:solidFill>
                <a:latin typeface="Calibri Light" panose="020F0302020204030204"/>
                <a:cs typeface="Poppins ExtraLight" panose="00000300000000000000" pitchFamily="2" charset="0"/>
              </a:rPr>
              <a:t> af digitale kompetencer for at: </a:t>
            </a:r>
          </a:p>
          <a:p>
            <a:pPr marL="627300" indent="-342900" algn="just" fontAlgn="ctr">
              <a:lnSpc>
                <a:spcPct val="120000"/>
              </a:lnSpc>
              <a:buFont typeface="+mj-lt"/>
              <a:buAutoNum type="arabicPeriod"/>
            </a:pPr>
            <a:r>
              <a:rPr lang="en-US" sz="1600" dirty="0" err="1">
                <a:solidFill>
                  <a:prstClr val="black"/>
                </a:solidFill>
                <a:latin typeface="Calibri Light" panose="020F0302020204030204"/>
                <a:cs typeface="Poppins ExtraLight" panose="00000300000000000000" pitchFamily="2" charset="0"/>
              </a:rPr>
              <a:t>fostre</a:t>
            </a:r>
            <a:r>
              <a:rPr lang="en-US" sz="1600" dirty="0">
                <a:solidFill>
                  <a:prstClr val="black"/>
                </a:solidFill>
                <a:latin typeface="Calibri Light" panose="020F0302020204030204"/>
                <a:cs typeface="Poppins ExtraLight" panose="00000300000000000000" pitchFamily="2" charset="0"/>
              </a:rPr>
              <a:t> nye, </a:t>
            </a:r>
            <a:r>
              <a:rPr lang="en-US" sz="1600" dirty="0" err="1">
                <a:solidFill>
                  <a:prstClr val="black"/>
                </a:solidFill>
                <a:latin typeface="Calibri Light" panose="020F0302020204030204"/>
                <a:cs typeface="Poppins ExtraLight" panose="00000300000000000000" pitchFamily="2" charset="0"/>
              </a:rPr>
              <a:t>videreudviklende</a:t>
            </a:r>
            <a:r>
              <a:rPr lang="en-US" sz="1600" dirty="0">
                <a:solidFill>
                  <a:prstClr val="black"/>
                </a:solidFill>
                <a:latin typeface="Calibri Light" panose="020F0302020204030204"/>
                <a:cs typeface="Poppins ExtraLight" panose="00000300000000000000" pitchFamily="2" charset="0"/>
              </a:rPr>
              <a:t> og </a:t>
            </a:r>
            <a:r>
              <a:rPr lang="en-US" sz="1600" dirty="0" err="1">
                <a:solidFill>
                  <a:prstClr val="black"/>
                </a:solidFill>
                <a:latin typeface="Calibri Light" panose="020F0302020204030204"/>
                <a:cs typeface="Poppins ExtraLight" panose="00000300000000000000" pitchFamily="2" charset="0"/>
              </a:rPr>
              <a:t>inspirerende</a:t>
            </a:r>
            <a:r>
              <a:rPr lang="en-US" sz="1600" dirty="0">
                <a:solidFill>
                  <a:prstClr val="black"/>
                </a:solidFill>
                <a:latin typeface="Calibri Light" panose="020F0302020204030204"/>
                <a:cs typeface="Poppins ExtraLight" panose="00000300000000000000" pitchFamily="2" charset="0"/>
              </a:rPr>
              <a:t> </a:t>
            </a:r>
            <a:r>
              <a:rPr lang="en-US" sz="1600" dirty="0" err="1">
                <a:solidFill>
                  <a:prstClr val="black"/>
                </a:solidFill>
                <a:latin typeface="Calibri Light" panose="020F0302020204030204"/>
                <a:cs typeface="Poppins ExtraLight" panose="00000300000000000000" pitchFamily="2" charset="0"/>
              </a:rPr>
              <a:t>muligheder</a:t>
            </a:r>
            <a:r>
              <a:rPr lang="en-US" sz="1600" dirty="0">
                <a:solidFill>
                  <a:prstClr val="black"/>
                </a:solidFill>
                <a:latin typeface="Calibri Light" panose="020F0302020204030204"/>
                <a:cs typeface="Poppins ExtraLight" panose="00000300000000000000" pitchFamily="2" charset="0"/>
              </a:rPr>
              <a:t> </a:t>
            </a:r>
            <a:r>
              <a:rPr lang="en-US" sz="1600" dirty="0" err="1">
                <a:solidFill>
                  <a:prstClr val="black"/>
                </a:solidFill>
                <a:latin typeface="Calibri Light" panose="020F0302020204030204"/>
                <a:cs typeface="Poppins ExtraLight" panose="00000300000000000000" pitchFamily="2" charset="0"/>
              </a:rPr>
              <a:t>indenfor</a:t>
            </a:r>
            <a:r>
              <a:rPr lang="en-US" sz="1600" dirty="0">
                <a:solidFill>
                  <a:prstClr val="black"/>
                </a:solidFill>
                <a:latin typeface="Calibri Light" panose="020F0302020204030204"/>
                <a:cs typeface="Poppins ExtraLight" panose="00000300000000000000" pitchFamily="2" charset="0"/>
              </a:rPr>
              <a:t> undervisning for undervisere</a:t>
            </a:r>
          </a:p>
          <a:p>
            <a:pPr marL="627300" indent="-342900" algn="just" fontAlgn="ctr">
              <a:lnSpc>
                <a:spcPct val="120000"/>
              </a:lnSpc>
              <a:buFont typeface="+mj-lt"/>
              <a:buAutoNum type="arabicPeriod"/>
            </a:pPr>
            <a:r>
              <a:rPr lang="en-US" sz="1600" dirty="0" err="1">
                <a:solidFill>
                  <a:prstClr val="black"/>
                </a:solidFill>
                <a:latin typeface="Calibri Light" panose="020F0302020204030204"/>
                <a:cs typeface="Poppins ExtraLight" panose="00000300000000000000" pitchFamily="2" charset="0"/>
              </a:rPr>
              <a:t>fortsætte</a:t>
            </a:r>
            <a:r>
              <a:rPr lang="en-US" sz="1600" dirty="0">
                <a:solidFill>
                  <a:prstClr val="black"/>
                </a:solidFill>
                <a:latin typeface="Calibri Light" panose="020F0302020204030204"/>
                <a:cs typeface="Poppins ExtraLight" panose="00000300000000000000" pitchFamily="2" charset="0"/>
              </a:rPr>
              <a:t> </a:t>
            </a:r>
            <a:r>
              <a:rPr lang="en-US" sz="1600" dirty="0" err="1">
                <a:solidFill>
                  <a:prstClr val="black"/>
                </a:solidFill>
                <a:latin typeface="Calibri Light" panose="020F0302020204030204"/>
                <a:cs typeface="Poppins ExtraLight" panose="00000300000000000000" pitchFamily="2" charset="0"/>
              </a:rPr>
              <a:t>innovativ</a:t>
            </a:r>
            <a:r>
              <a:rPr lang="en-US" sz="1600" dirty="0">
                <a:solidFill>
                  <a:prstClr val="black"/>
                </a:solidFill>
                <a:latin typeface="Calibri Light" panose="020F0302020204030204"/>
                <a:cs typeface="Poppins ExtraLight" panose="00000300000000000000" pitchFamily="2" charset="0"/>
              </a:rPr>
              <a:t> praksis for </a:t>
            </a:r>
            <a:r>
              <a:rPr lang="en-US" sz="1600" dirty="0" err="1">
                <a:solidFill>
                  <a:prstClr val="black"/>
                </a:solidFill>
                <a:latin typeface="Calibri Light" panose="020F0302020204030204"/>
                <a:cs typeface="Poppins ExtraLight" panose="00000300000000000000" pitchFamily="2" charset="0"/>
              </a:rPr>
              <a:t>uddannelse</a:t>
            </a:r>
            <a:r>
              <a:rPr lang="en-US" sz="1600" dirty="0">
                <a:solidFill>
                  <a:prstClr val="black"/>
                </a:solidFill>
                <a:latin typeface="Calibri Light" panose="020F0302020204030204"/>
                <a:cs typeface="Poppins ExtraLight" panose="00000300000000000000" pitchFamily="2" charset="0"/>
              </a:rPr>
              <a:t> og </a:t>
            </a:r>
            <a:r>
              <a:rPr lang="en-US" sz="1600" dirty="0" err="1">
                <a:solidFill>
                  <a:prstClr val="black"/>
                </a:solidFill>
                <a:latin typeface="Calibri Light" panose="020F0302020204030204"/>
                <a:cs typeface="Poppins ExtraLight" panose="00000300000000000000" pitchFamily="2" charset="0"/>
              </a:rPr>
              <a:t>kursusforløb</a:t>
            </a:r>
            <a:endParaRPr lang="en-US" sz="1600" dirty="0">
              <a:solidFill>
                <a:prstClr val="black"/>
              </a:solidFill>
              <a:latin typeface="Calibri Light" panose="020F0302020204030204"/>
              <a:cs typeface="Poppins ExtraLight" panose="00000300000000000000" pitchFamily="2" charset="0"/>
            </a:endParaRPr>
          </a:p>
          <a:p>
            <a:pPr marL="284400" algn="just" fontAlgn="ctr">
              <a:lnSpc>
                <a:spcPct val="120000"/>
              </a:lnSpc>
            </a:pPr>
            <a:endParaRPr lang="en-US" sz="1600" dirty="0">
              <a:solidFill>
                <a:prstClr val="black"/>
              </a:solidFill>
              <a:latin typeface="Calibri Light" panose="020F0302020204030204"/>
              <a:cs typeface="Poppins ExtraLight" panose="00000300000000000000" pitchFamily="2" charset="0"/>
            </a:endParaRPr>
          </a:p>
          <a:p>
            <a:pPr marL="284400" algn="just" fontAlgn="ctr">
              <a:lnSpc>
                <a:spcPct val="120000"/>
              </a:lnSpc>
            </a:pPr>
            <a:r>
              <a:rPr lang="en-US" sz="1600" dirty="0" err="1">
                <a:solidFill>
                  <a:prstClr val="black"/>
                </a:solidFill>
                <a:latin typeface="Calibri Light" panose="020F0302020204030204"/>
                <a:cs typeface="Poppins ExtraLight" panose="00000300000000000000" pitchFamily="2" charset="0"/>
              </a:rPr>
              <a:t>Formålet</a:t>
            </a:r>
            <a:r>
              <a:rPr lang="en-US" sz="1600" dirty="0">
                <a:solidFill>
                  <a:prstClr val="black"/>
                </a:solidFill>
                <a:latin typeface="Calibri Light" panose="020F0302020204030204"/>
                <a:cs typeface="Poppins ExtraLight" panose="00000300000000000000" pitchFamily="2" charset="0"/>
              </a:rPr>
              <a:t> og </a:t>
            </a:r>
            <a:r>
              <a:rPr lang="en-US" sz="1600" dirty="0" err="1">
                <a:solidFill>
                  <a:prstClr val="black"/>
                </a:solidFill>
                <a:latin typeface="Calibri Light" panose="020F0302020204030204"/>
                <a:cs typeface="Poppins ExtraLight" panose="00000300000000000000" pitchFamily="2" charset="0"/>
              </a:rPr>
              <a:t>logikken</a:t>
            </a:r>
            <a:r>
              <a:rPr lang="en-US" sz="1600" dirty="0">
                <a:solidFill>
                  <a:prstClr val="black"/>
                </a:solidFill>
                <a:latin typeface="Calibri Light" panose="020F0302020204030204"/>
                <a:cs typeface="Poppins ExtraLight" panose="00000300000000000000" pitchFamily="2" charset="0"/>
              </a:rPr>
              <a:t> </a:t>
            </a:r>
            <a:r>
              <a:rPr lang="en-US" sz="1600" dirty="0" err="1">
                <a:solidFill>
                  <a:prstClr val="black"/>
                </a:solidFill>
                <a:latin typeface="Calibri Light" panose="020F0302020204030204"/>
                <a:cs typeface="Poppins ExtraLight" panose="00000300000000000000" pitchFamily="2" charset="0"/>
              </a:rPr>
              <a:t>forbliver</a:t>
            </a:r>
            <a:r>
              <a:rPr lang="en-US" sz="1600" dirty="0">
                <a:solidFill>
                  <a:prstClr val="black"/>
                </a:solidFill>
                <a:latin typeface="Calibri Light" panose="020F0302020204030204"/>
                <a:cs typeface="Poppins ExtraLight" panose="00000300000000000000" pitchFamily="2" charset="0"/>
              </a:rPr>
              <a:t> det samme: </a:t>
            </a:r>
            <a:r>
              <a:rPr lang="en-US" sz="1600" dirty="0" err="1">
                <a:solidFill>
                  <a:prstClr val="black"/>
                </a:solidFill>
                <a:latin typeface="Calibri Light" panose="020F0302020204030204"/>
                <a:cs typeface="Poppins ExtraLight" panose="00000300000000000000" pitchFamily="2" charset="0"/>
              </a:rPr>
              <a:t>promovering</a:t>
            </a:r>
            <a:r>
              <a:rPr lang="en-US" sz="1600" dirty="0">
                <a:solidFill>
                  <a:prstClr val="black"/>
                </a:solidFill>
                <a:latin typeface="Calibri Light" panose="020F0302020204030204"/>
                <a:cs typeface="Poppins ExtraLight" panose="00000300000000000000" pitchFamily="2" charset="0"/>
              </a:rPr>
              <a:t> af </a:t>
            </a:r>
            <a:r>
              <a:rPr lang="en-US" sz="1600" dirty="0" err="1">
                <a:solidFill>
                  <a:prstClr val="black"/>
                </a:solidFill>
                <a:latin typeface="Calibri Light" panose="020F0302020204030204"/>
                <a:cs typeface="Poppins ExtraLight" panose="00000300000000000000" pitchFamily="2" charset="0"/>
              </a:rPr>
              <a:t>en</a:t>
            </a:r>
            <a:r>
              <a:rPr lang="en-US" sz="1600" dirty="0">
                <a:solidFill>
                  <a:prstClr val="black"/>
                </a:solidFill>
                <a:latin typeface="Calibri Light" panose="020F0302020204030204"/>
                <a:cs typeface="Poppins ExtraLight" panose="00000300000000000000" pitchFamily="2" charset="0"/>
              </a:rPr>
              <a:t> </a:t>
            </a:r>
            <a:r>
              <a:rPr lang="en-US" sz="1600" dirty="0" err="1">
                <a:solidFill>
                  <a:prstClr val="black"/>
                </a:solidFill>
                <a:latin typeface="Calibri Light" panose="020F0302020204030204"/>
                <a:cs typeface="Poppins ExtraLight" panose="00000300000000000000" pitchFamily="2" charset="0"/>
              </a:rPr>
              <a:t>systematisk</a:t>
            </a:r>
            <a:r>
              <a:rPr lang="en-US" sz="1600" dirty="0">
                <a:solidFill>
                  <a:prstClr val="black"/>
                </a:solidFill>
                <a:latin typeface="Calibri Light" panose="020F0302020204030204"/>
                <a:cs typeface="Poppins ExtraLight" panose="00000300000000000000" pitchFamily="2" charset="0"/>
              </a:rPr>
              <a:t> EU-tilgang til </a:t>
            </a:r>
            <a:r>
              <a:rPr lang="en-US" sz="1600" dirty="0" err="1">
                <a:solidFill>
                  <a:prstClr val="black"/>
                </a:solidFill>
                <a:latin typeface="Calibri Light" panose="020F0302020204030204"/>
                <a:cs typeface="Poppins ExtraLight" panose="00000300000000000000" pitchFamily="2" charset="0"/>
              </a:rPr>
              <a:t>uddannelse</a:t>
            </a:r>
            <a:r>
              <a:rPr lang="en-US" sz="1600" dirty="0">
                <a:solidFill>
                  <a:prstClr val="black"/>
                </a:solidFill>
                <a:latin typeface="Calibri Light" panose="020F0302020204030204"/>
                <a:cs typeface="Poppins ExtraLight" panose="00000300000000000000" pitchFamily="2" charset="0"/>
              </a:rPr>
              <a:t> og </a:t>
            </a:r>
            <a:r>
              <a:rPr lang="en-US" sz="1600" dirty="0" err="1">
                <a:solidFill>
                  <a:prstClr val="black"/>
                </a:solidFill>
                <a:latin typeface="Calibri Light" panose="020F0302020204030204"/>
                <a:cs typeface="Poppins ExtraLight" panose="00000300000000000000" pitchFamily="2" charset="0"/>
              </a:rPr>
              <a:t>kurser</a:t>
            </a:r>
            <a:r>
              <a:rPr lang="en-US" sz="1600" dirty="0">
                <a:solidFill>
                  <a:prstClr val="black"/>
                </a:solidFill>
                <a:latin typeface="Calibri Light" panose="020F0302020204030204"/>
                <a:cs typeface="Poppins ExtraLight" panose="00000300000000000000" pitchFamily="2" charset="0"/>
              </a:rPr>
              <a:t> </a:t>
            </a:r>
            <a:r>
              <a:rPr lang="en-US" sz="1600" dirty="0" err="1">
                <a:solidFill>
                  <a:prstClr val="black"/>
                </a:solidFill>
                <a:latin typeface="Calibri Light" panose="020F0302020204030204"/>
                <a:cs typeface="Poppins ExtraLight" panose="00000300000000000000" pitchFamily="2" charset="0"/>
              </a:rPr>
              <a:t>indenfor</a:t>
            </a:r>
            <a:r>
              <a:rPr lang="en-US" sz="1600" dirty="0">
                <a:solidFill>
                  <a:prstClr val="black"/>
                </a:solidFill>
                <a:latin typeface="Calibri Light" panose="020F0302020204030204"/>
                <a:cs typeface="Poppins ExtraLight" panose="00000300000000000000" pitchFamily="2" charset="0"/>
              </a:rPr>
              <a:t> digital </a:t>
            </a:r>
            <a:r>
              <a:rPr lang="en-US" sz="1600" dirty="0" err="1">
                <a:solidFill>
                  <a:prstClr val="black"/>
                </a:solidFill>
                <a:latin typeface="Calibri Light" panose="020F0302020204030204"/>
                <a:cs typeface="Poppins ExtraLight" panose="00000300000000000000" pitchFamily="2" charset="0"/>
              </a:rPr>
              <a:t>kompetence</a:t>
            </a:r>
            <a:r>
              <a:rPr lang="en-US" sz="1600" dirty="0">
                <a:solidFill>
                  <a:prstClr val="black"/>
                </a:solidFill>
                <a:latin typeface="Calibri Light" panose="020F0302020204030204"/>
                <a:cs typeface="Poppins ExtraLight" panose="00000300000000000000" pitchFamily="2" charset="0"/>
              </a:rPr>
              <a:t>, men nu til </a:t>
            </a:r>
            <a:r>
              <a:rPr lang="en-US" sz="1600" dirty="0" err="1">
                <a:solidFill>
                  <a:prstClr val="black"/>
                </a:solidFill>
                <a:latin typeface="Calibri Light" panose="020F0302020204030204"/>
                <a:cs typeface="Poppins ExtraLight" panose="00000300000000000000" pitchFamily="2" charset="0"/>
              </a:rPr>
              <a:t>gavn</a:t>
            </a:r>
            <a:r>
              <a:rPr lang="en-US" sz="1600" dirty="0">
                <a:solidFill>
                  <a:prstClr val="black"/>
                </a:solidFill>
                <a:latin typeface="Calibri Light" panose="020F0302020204030204"/>
                <a:cs typeface="Poppins ExtraLight" panose="00000300000000000000" pitchFamily="2" charset="0"/>
              </a:rPr>
              <a:t> for undervisere. </a:t>
            </a:r>
          </a:p>
          <a:p>
            <a:pPr algn="just" fontAlgn="ctr"/>
            <a:endParaRPr lang="en-US" sz="1600" dirty="0">
              <a:solidFill>
                <a:prstClr val="black"/>
              </a:solidFill>
              <a:latin typeface="Calibri Light" panose="020F0302020204030204"/>
              <a:cs typeface="Poppins ExtraLight" panose="00000300000000000000" pitchFamily="2" charset="0"/>
            </a:endParaRPr>
          </a:p>
          <a:p>
            <a:pPr algn="just" fontAlgn="ctr"/>
            <a:endParaRPr lang="en-US" sz="1600" dirty="0">
              <a:solidFill>
                <a:prstClr val="black"/>
              </a:solidFill>
              <a:latin typeface="Calibri Light" panose="020F0302020204030204"/>
              <a:cs typeface="Poppins ExtraLight" panose="00000300000000000000" pitchFamily="2" charset="0"/>
            </a:endParaRPr>
          </a:p>
        </p:txBody>
      </p:sp>
      <p:sp>
        <p:nvSpPr>
          <p:cNvPr id="16" name="CuadroTexto 4">
            <a:extLst>
              <a:ext uri="{FF2B5EF4-FFF2-40B4-BE49-F238E27FC236}">
                <a16:creationId xmlns:a16="http://schemas.microsoft.com/office/drawing/2014/main" id="{A9B4BD22-AF40-4574-BB02-C00B471C806C}"/>
              </a:ext>
            </a:extLst>
          </p:cNvPr>
          <p:cNvSpPr txBox="1"/>
          <p:nvPr/>
        </p:nvSpPr>
        <p:spPr>
          <a:xfrm>
            <a:off x="523239" y="1250839"/>
            <a:ext cx="9086428" cy="400110"/>
          </a:xfrm>
          <a:prstGeom prst="rect">
            <a:avLst/>
          </a:prstGeom>
          <a:noFill/>
        </p:spPr>
        <p:txBody>
          <a:bodyPr wrap="square" rtlCol="0">
            <a:spAutoFit/>
          </a:bodyPr>
          <a:lstStyle/>
          <a:p>
            <a:pPr marL="108000">
              <a:tabLst>
                <a:tab pos="1205230" algn="l"/>
                <a:tab pos="1926589" algn="l"/>
                <a:tab pos="2915920" algn="l"/>
                <a:tab pos="3444875" algn="l"/>
                <a:tab pos="4383405" algn="l"/>
                <a:tab pos="6796405" algn="l"/>
              </a:tabLst>
              <a:defRPr/>
            </a:pPr>
            <a:r>
              <a:rPr lang="en-AU" sz="2000" dirty="0">
                <a:latin typeface="+mj-lt"/>
                <a:ea typeface="Microsoft Sans Serif" panose="020B0604020202020204" pitchFamily="34" charset="0"/>
                <a:cs typeface="Poppins ExtraLight" panose="00000300000000000000" pitchFamily="2" charset="0"/>
              </a:rPr>
              <a:t>3.1 </a:t>
            </a:r>
            <a:r>
              <a:rPr lang="en-AU" sz="2000" dirty="0" err="1">
                <a:latin typeface="+mj-lt"/>
                <a:ea typeface="Microsoft Sans Serif" panose="020B0604020202020204" pitchFamily="34" charset="0"/>
                <a:cs typeface="Poppins ExtraLight" panose="00000300000000000000" pitchFamily="2" charset="0"/>
              </a:rPr>
              <a:t>Underviseres</a:t>
            </a:r>
            <a:r>
              <a:rPr lang="en-AU" sz="2000" dirty="0">
                <a:latin typeface="+mj-lt"/>
                <a:ea typeface="Microsoft Sans Serif" panose="020B0604020202020204" pitchFamily="34" charset="0"/>
                <a:cs typeface="Poppins ExtraLight" panose="00000300000000000000" pitchFamily="2" charset="0"/>
              </a:rPr>
              <a:t> platform for digitale </a:t>
            </a:r>
            <a:r>
              <a:rPr lang="en-AU" sz="2000" dirty="0" err="1">
                <a:latin typeface="+mj-lt"/>
                <a:ea typeface="Microsoft Sans Serif" panose="020B0604020202020204" pitchFamily="34" charset="0"/>
                <a:cs typeface="Poppins ExtraLight" panose="00000300000000000000" pitchFamily="2" charset="0"/>
              </a:rPr>
              <a:t>kompetencer</a:t>
            </a:r>
            <a:endParaRPr lang="en-AU" sz="2000" i="1" dirty="0">
              <a:latin typeface="+mj-lt"/>
              <a:ea typeface="Microsoft Sans Serif" panose="020B0604020202020204" pitchFamily="34" charset="0"/>
              <a:cs typeface="Poppins ExtraLight" panose="00000300000000000000" pitchFamily="2" charset="0"/>
            </a:endParaRPr>
          </a:p>
        </p:txBody>
      </p:sp>
      <p:pic>
        <p:nvPicPr>
          <p:cNvPr id="21" name="Immagine 20">
            <a:extLst>
              <a:ext uri="{FF2B5EF4-FFF2-40B4-BE49-F238E27FC236}">
                <a16:creationId xmlns:a16="http://schemas.microsoft.com/office/drawing/2014/main" id="{7271E359-97E3-4B6E-9933-C88E61DCFA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11406" y="3002027"/>
            <a:ext cx="1347000" cy="1258244"/>
          </a:xfrm>
          <a:prstGeom prst="rect">
            <a:avLst/>
          </a:prstGeom>
        </p:spPr>
      </p:pic>
      <p:sp>
        <p:nvSpPr>
          <p:cNvPr id="7" name="Rettangolo con angoli arrotondati 8">
            <a:extLst>
              <a:ext uri="{FF2B5EF4-FFF2-40B4-BE49-F238E27FC236}">
                <a16:creationId xmlns:a16="http://schemas.microsoft.com/office/drawing/2014/main" id="{E67834CF-0CDD-477F-8490-ED932D0F7E02}"/>
              </a:ext>
            </a:extLst>
          </p:cNvPr>
          <p:cNvSpPr/>
          <p:nvPr/>
        </p:nvSpPr>
        <p:spPr>
          <a:xfrm>
            <a:off x="451030" y="669816"/>
            <a:ext cx="1868837" cy="540000"/>
          </a:xfrm>
          <a:prstGeom prst="roundRect">
            <a:avLst>
              <a:gd name="adj" fmla="val 50000"/>
            </a:avLst>
          </a:prstGeom>
          <a:gradFill>
            <a:gsLst>
              <a:gs pos="0">
                <a:schemeClr val="accent4">
                  <a:lumMod val="20000"/>
                  <a:lumOff val="80000"/>
                </a:schemeClr>
              </a:gs>
              <a:gs pos="44000">
                <a:schemeClr val="accent3">
                  <a:lumMod val="95000"/>
                  <a:lumOff val="5000"/>
                </a:schemeClr>
              </a:gs>
              <a:gs pos="100000">
                <a:schemeClr val="accent3">
                  <a:lumMod val="60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rtlCol="0" anchor="ctr"/>
          <a:lstStyle/>
          <a:p>
            <a:pPr marL="108000" lvl="0">
              <a:lnSpc>
                <a:spcPts val="1800"/>
              </a:lnSpc>
            </a:pPr>
            <a:r>
              <a:rPr lang="en-US" sz="2000" b="1" dirty="0">
                <a:solidFill>
                  <a:prstClr val="white"/>
                </a:solidFill>
                <a:cs typeface="Poppins Medium" panose="00000600000000000000" pitchFamily="2" charset="0"/>
              </a:rPr>
              <a:t>DigCompEdu</a:t>
            </a:r>
          </a:p>
        </p:txBody>
      </p:sp>
      <p:pic>
        <p:nvPicPr>
          <p:cNvPr id="2" name="Immagine 1"/>
          <p:cNvPicPr>
            <a:picLocks noChangeAspect="1"/>
          </p:cNvPicPr>
          <p:nvPr/>
        </p:nvPicPr>
        <p:blipFill>
          <a:blip r:embed="rId3"/>
          <a:stretch>
            <a:fillRect/>
          </a:stretch>
        </p:blipFill>
        <p:spPr>
          <a:xfrm>
            <a:off x="7911042" y="2139043"/>
            <a:ext cx="2579687" cy="3646247"/>
          </a:xfrm>
          <a:prstGeom prst="rect">
            <a:avLst/>
          </a:prstGeom>
          <a:ln>
            <a:solidFill>
              <a:srgbClr val="FF0000"/>
            </a:solidFill>
          </a:ln>
        </p:spPr>
      </p:pic>
    </p:spTree>
    <p:extLst>
      <p:ext uri="{BB962C8B-B14F-4D97-AF65-F5344CB8AC3E}">
        <p14:creationId xmlns:p14="http://schemas.microsoft.com/office/powerpoint/2010/main" val="7207085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54">
            <a:extLst>
              <a:ext uri="{FF2B5EF4-FFF2-40B4-BE49-F238E27FC236}">
                <a16:creationId xmlns:a16="http://schemas.microsoft.com/office/drawing/2014/main" id="{2F17DC47-0BEE-4ED4-BA6B-A229EF47F4E7}"/>
              </a:ext>
            </a:extLst>
          </p:cNvPr>
          <p:cNvSpPr txBox="1"/>
          <p:nvPr/>
        </p:nvSpPr>
        <p:spPr>
          <a:xfrm>
            <a:off x="523239" y="1841029"/>
            <a:ext cx="7272000" cy="3715216"/>
          </a:xfrm>
          <a:prstGeom prst="rect">
            <a:avLst/>
          </a:prstGeom>
          <a:noFill/>
        </p:spPr>
        <p:txBody>
          <a:bodyPr wrap="square" numCol="1" rtlCol="0">
            <a:noAutofit/>
          </a:bodyPr>
          <a:lstStyle/>
          <a:p>
            <a:r>
              <a:rPr lang="en-US" altLang="ko-KR" sz="2000" b="1" dirty="0" err="1">
                <a:cs typeface="Poppins Medium" panose="00000600000000000000" pitchFamily="2" charset="0"/>
              </a:rPr>
              <a:t>Seks</a:t>
            </a:r>
            <a:r>
              <a:rPr lang="en-US" altLang="ko-KR" sz="2000" b="1" dirty="0">
                <a:cs typeface="Poppins Medium" panose="00000600000000000000" pitchFamily="2" charset="0"/>
              </a:rPr>
              <a:t> </a:t>
            </a:r>
            <a:r>
              <a:rPr lang="en-US" altLang="ko-KR" sz="2000" b="1" dirty="0" err="1">
                <a:cs typeface="Poppins Medium" panose="00000600000000000000" pitchFamily="2" charset="0"/>
              </a:rPr>
              <a:t>hovedområder</a:t>
            </a:r>
            <a:endParaRPr lang="en-US" sz="1600" dirty="0">
              <a:solidFill>
                <a:prstClr val="black"/>
              </a:solidFill>
              <a:latin typeface="Calibri Light" panose="020F0302020204030204"/>
              <a:cs typeface="Poppins ExtraLight" panose="00000300000000000000" pitchFamily="2" charset="0"/>
            </a:endParaRPr>
          </a:p>
          <a:p>
            <a:pPr fontAlgn="ctr"/>
            <a:endParaRPr lang="en-US" sz="1600" dirty="0">
              <a:solidFill>
                <a:prstClr val="black"/>
              </a:solidFill>
              <a:latin typeface="Calibri Light" panose="020F0302020204030204"/>
              <a:cs typeface="Poppins ExtraLight" panose="00000300000000000000" pitchFamily="2" charset="0"/>
            </a:endParaRPr>
          </a:p>
        </p:txBody>
      </p:sp>
      <p:sp>
        <p:nvSpPr>
          <p:cNvPr id="16" name="CuadroTexto 4">
            <a:extLst>
              <a:ext uri="{FF2B5EF4-FFF2-40B4-BE49-F238E27FC236}">
                <a16:creationId xmlns:a16="http://schemas.microsoft.com/office/drawing/2014/main" id="{A9B4BD22-AF40-4574-BB02-C00B471C806C}"/>
              </a:ext>
            </a:extLst>
          </p:cNvPr>
          <p:cNvSpPr txBox="1"/>
          <p:nvPr/>
        </p:nvSpPr>
        <p:spPr>
          <a:xfrm>
            <a:off x="523239" y="1250839"/>
            <a:ext cx="9086428" cy="400110"/>
          </a:xfrm>
          <a:prstGeom prst="rect">
            <a:avLst/>
          </a:prstGeom>
          <a:noFill/>
        </p:spPr>
        <p:txBody>
          <a:bodyPr wrap="square" rtlCol="0">
            <a:spAutoFit/>
          </a:bodyPr>
          <a:lstStyle/>
          <a:p>
            <a:pPr marL="108000">
              <a:tabLst>
                <a:tab pos="1205230" algn="l"/>
                <a:tab pos="1926589" algn="l"/>
                <a:tab pos="2915920" algn="l"/>
                <a:tab pos="3444875" algn="l"/>
                <a:tab pos="4383405" algn="l"/>
                <a:tab pos="6796405" algn="l"/>
              </a:tabLst>
              <a:defRPr/>
            </a:pPr>
            <a:r>
              <a:rPr lang="en-AU" sz="2000" dirty="0">
                <a:latin typeface="+mj-lt"/>
                <a:ea typeface="Microsoft Sans Serif" panose="020B0604020202020204" pitchFamily="34" charset="0"/>
                <a:cs typeface="Poppins ExtraLight" panose="00000300000000000000" pitchFamily="2" charset="0"/>
              </a:rPr>
              <a:t>3.2 DigCompEdu’s indhold og struktur</a:t>
            </a:r>
            <a:endParaRPr lang="en-AU" sz="2000" i="1" dirty="0">
              <a:latin typeface="+mj-lt"/>
              <a:ea typeface="Microsoft Sans Serif" panose="020B0604020202020204" pitchFamily="34" charset="0"/>
              <a:cs typeface="Poppins ExtraLight" panose="00000300000000000000" pitchFamily="2" charset="0"/>
            </a:endParaRPr>
          </a:p>
        </p:txBody>
      </p:sp>
      <p:sp>
        <p:nvSpPr>
          <p:cNvPr id="7" name="Rettangolo con angoli arrotondati 8">
            <a:extLst>
              <a:ext uri="{FF2B5EF4-FFF2-40B4-BE49-F238E27FC236}">
                <a16:creationId xmlns:a16="http://schemas.microsoft.com/office/drawing/2014/main" id="{E67834CF-0CDD-477F-8490-ED932D0F7E02}"/>
              </a:ext>
            </a:extLst>
          </p:cNvPr>
          <p:cNvSpPr/>
          <p:nvPr/>
        </p:nvSpPr>
        <p:spPr>
          <a:xfrm>
            <a:off x="451030" y="669816"/>
            <a:ext cx="1868837" cy="540000"/>
          </a:xfrm>
          <a:prstGeom prst="roundRect">
            <a:avLst>
              <a:gd name="adj" fmla="val 50000"/>
            </a:avLst>
          </a:prstGeom>
          <a:gradFill>
            <a:gsLst>
              <a:gs pos="0">
                <a:schemeClr val="accent4">
                  <a:lumMod val="20000"/>
                  <a:lumOff val="80000"/>
                </a:schemeClr>
              </a:gs>
              <a:gs pos="44000">
                <a:schemeClr val="accent3">
                  <a:lumMod val="95000"/>
                  <a:lumOff val="5000"/>
                </a:schemeClr>
              </a:gs>
              <a:gs pos="100000">
                <a:schemeClr val="accent3">
                  <a:lumMod val="60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rtlCol="0" anchor="ctr"/>
          <a:lstStyle/>
          <a:p>
            <a:pPr marL="108000" lvl="0">
              <a:lnSpc>
                <a:spcPts val="1800"/>
              </a:lnSpc>
            </a:pPr>
            <a:r>
              <a:rPr lang="en-US" sz="2000" b="1" dirty="0">
                <a:solidFill>
                  <a:prstClr val="white"/>
                </a:solidFill>
                <a:cs typeface="Poppins Medium" panose="00000600000000000000" pitchFamily="2" charset="0"/>
              </a:rPr>
              <a:t>DigCompEdu</a:t>
            </a:r>
          </a:p>
        </p:txBody>
      </p:sp>
      <p:graphicFrame>
        <p:nvGraphicFramePr>
          <p:cNvPr id="3" name="Tabella 2"/>
          <p:cNvGraphicFramePr>
            <a:graphicFrameLocks noGrp="1"/>
          </p:cNvGraphicFramePr>
          <p:nvPr>
            <p:extLst>
              <p:ext uri="{D42A27DB-BD31-4B8C-83A1-F6EECF244321}">
                <p14:modId xmlns:p14="http://schemas.microsoft.com/office/powerpoint/2010/main" val="267324825"/>
              </p:ext>
            </p:extLst>
          </p:nvPr>
        </p:nvGraphicFramePr>
        <p:xfrm>
          <a:off x="249705" y="2441107"/>
          <a:ext cx="11692590" cy="1874520"/>
        </p:xfrm>
        <a:graphic>
          <a:graphicData uri="http://schemas.openxmlformats.org/drawingml/2006/table">
            <a:tbl>
              <a:tblPr firstRow="1" bandRow="1">
                <a:tableStyleId>{5C22544A-7EE6-4342-B048-85BDC9FD1C3A}</a:tableStyleId>
              </a:tblPr>
              <a:tblGrid>
                <a:gridCol w="1948765">
                  <a:extLst>
                    <a:ext uri="{9D8B030D-6E8A-4147-A177-3AD203B41FA5}">
                      <a16:colId xmlns:a16="http://schemas.microsoft.com/office/drawing/2014/main" val="3937168253"/>
                    </a:ext>
                  </a:extLst>
                </a:gridCol>
                <a:gridCol w="1948765">
                  <a:extLst>
                    <a:ext uri="{9D8B030D-6E8A-4147-A177-3AD203B41FA5}">
                      <a16:colId xmlns:a16="http://schemas.microsoft.com/office/drawing/2014/main" val="2148727033"/>
                    </a:ext>
                  </a:extLst>
                </a:gridCol>
                <a:gridCol w="1948765">
                  <a:extLst>
                    <a:ext uri="{9D8B030D-6E8A-4147-A177-3AD203B41FA5}">
                      <a16:colId xmlns:a16="http://schemas.microsoft.com/office/drawing/2014/main" val="2848200564"/>
                    </a:ext>
                  </a:extLst>
                </a:gridCol>
                <a:gridCol w="1948765">
                  <a:extLst>
                    <a:ext uri="{9D8B030D-6E8A-4147-A177-3AD203B41FA5}">
                      <a16:colId xmlns:a16="http://schemas.microsoft.com/office/drawing/2014/main" val="377013400"/>
                    </a:ext>
                  </a:extLst>
                </a:gridCol>
                <a:gridCol w="1948765">
                  <a:extLst>
                    <a:ext uri="{9D8B030D-6E8A-4147-A177-3AD203B41FA5}">
                      <a16:colId xmlns:a16="http://schemas.microsoft.com/office/drawing/2014/main" val="4009921453"/>
                    </a:ext>
                  </a:extLst>
                </a:gridCol>
                <a:gridCol w="1948765">
                  <a:extLst>
                    <a:ext uri="{9D8B030D-6E8A-4147-A177-3AD203B41FA5}">
                      <a16:colId xmlns:a16="http://schemas.microsoft.com/office/drawing/2014/main" val="273961340"/>
                    </a:ext>
                  </a:extLst>
                </a:gridCol>
              </a:tblGrid>
              <a:tr h="399880">
                <a:tc>
                  <a:txBody>
                    <a:bodyPr/>
                    <a:lstStyle/>
                    <a:p>
                      <a:pPr algn="ctr"/>
                      <a:r>
                        <a:rPr lang="en-US" sz="1300" b="1" noProof="0" dirty="0" err="1">
                          <a:solidFill>
                            <a:schemeClr val="tx1"/>
                          </a:solidFill>
                          <a:latin typeface="+mj-lt"/>
                        </a:rPr>
                        <a:t>Område</a:t>
                      </a:r>
                      <a:r>
                        <a:rPr lang="en-US" sz="1300" b="1" baseline="0" noProof="0" dirty="0">
                          <a:solidFill>
                            <a:schemeClr val="tx1"/>
                          </a:solidFill>
                          <a:latin typeface="+mj-lt"/>
                        </a:rPr>
                        <a:t> 1</a:t>
                      </a:r>
                    </a:p>
                    <a:p>
                      <a:pPr algn="ctr"/>
                      <a:r>
                        <a:rPr lang="en-US" sz="1300" b="1" baseline="0" noProof="0" dirty="0">
                          <a:solidFill>
                            <a:schemeClr val="tx1"/>
                          </a:solidFill>
                          <a:latin typeface="+mj-lt"/>
                        </a:rPr>
                        <a:t>Fagligt engagement</a:t>
                      </a:r>
                      <a:endParaRPr lang="en-US" sz="1300" b="1" noProof="0" dirty="0">
                        <a:solidFill>
                          <a:schemeClr val="tx1"/>
                        </a:solidFill>
                        <a:latin typeface="+mj-lt"/>
                      </a:endParaRPr>
                    </a:p>
                  </a:txBody>
                  <a:tcPr>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bg1"/>
                    </a:solidFill>
                  </a:tcPr>
                </a:tc>
                <a:tc>
                  <a:txBody>
                    <a:bodyPr/>
                    <a:lstStyle/>
                    <a:p>
                      <a:pPr algn="ctr"/>
                      <a:r>
                        <a:rPr lang="en-US" sz="1300" b="1" kern="1200" noProof="0" dirty="0" err="1">
                          <a:solidFill>
                            <a:schemeClr val="tx1"/>
                          </a:solidFill>
                          <a:latin typeface="+mn-lt"/>
                          <a:ea typeface="+mn-ea"/>
                          <a:cs typeface="+mn-cs"/>
                        </a:rPr>
                        <a:t>Område</a:t>
                      </a:r>
                      <a:r>
                        <a:rPr lang="en-US" sz="1300" b="1" baseline="0" noProof="0" dirty="0">
                          <a:solidFill>
                            <a:schemeClr val="tx1"/>
                          </a:solidFill>
                          <a:latin typeface="+mj-lt"/>
                        </a:rPr>
                        <a:t> 2</a:t>
                      </a:r>
                    </a:p>
                    <a:p>
                      <a:pPr algn="ctr"/>
                      <a:r>
                        <a:rPr lang="en-US" sz="1300" b="1" baseline="0" noProof="0" dirty="0">
                          <a:solidFill>
                            <a:schemeClr val="tx1"/>
                          </a:solidFill>
                          <a:latin typeface="+mj-lt"/>
                        </a:rPr>
                        <a:t>Digitale </a:t>
                      </a:r>
                      <a:r>
                        <a:rPr lang="en-US" sz="1300" b="1" baseline="0" noProof="0" dirty="0" err="1">
                          <a:solidFill>
                            <a:schemeClr val="tx1"/>
                          </a:solidFill>
                          <a:latin typeface="+mj-lt"/>
                        </a:rPr>
                        <a:t>ressourcer</a:t>
                      </a:r>
                      <a:endParaRPr lang="en-US" sz="1300" b="1" noProof="0" dirty="0">
                        <a:solidFill>
                          <a:schemeClr val="tx1"/>
                        </a:solidFill>
                        <a:latin typeface="+mj-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bg1"/>
                    </a:solidFill>
                  </a:tcPr>
                </a:tc>
                <a:tc>
                  <a:txBody>
                    <a:bodyPr/>
                    <a:lstStyle/>
                    <a:p>
                      <a:pPr algn="ctr"/>
                      <a:r>
                        <a:rPr lang="en-US" sz="1300" b="1" kern="1200" noProof="0" dirty="0" err="1">
                          <a:solidFill>
                            <a:schemeClr val="tx1"/>
                          </a:solidFill>
                          <a:latin typeface="+mn-lt"/>
                          <a:ea typeface="+mn-ea"/>
                          <a:cs typeface="+mn-cs"/>
                        </a:rPr>
                        <a:t>Område</a:t>
                      </a:r>
                      <a:r>
                        <a:rPr lang="en-US" sz="1300" b="1" baseline="0" noProof="0" dirty="0">
                          <a:solidFill>
                            <a:schemeClr val="tx1"/>
                          </a:solidFill>
                          <a:latin typeface="+mj-lt"/>
                        </a:rPr>
                        <a:t> 3</a:t>
                      </a:r>
                    </a:p>
                    <a:p>
                      <a:pPr algn="ctr"/>
                      <a:r>
                        <a:rPr lang="en-US" sz="1300" b="1" baseline="0" noProof="0" dirty="0">
                          <a:solidFill>
                            <a:schemeClr val="tx1"/>
                          </a:solidFill>
                          <a:latin typeface="+mj-lt"/>
                        </a:rPr>
                        <a:t>Undervisning og </a:t>
                      </a:r>
                      <a:r>
                        <a:rPr lang="en-US" sz="1300" b="1" baseline="0" noProof="0" dirty="0" err="1">
                          <a:solidFill>
                            <a:schemeClr val="tx1"/>
                          </a:solidFill>
                          <a:latin typeface="+mj-lt"/>
                        </a:rPr>
                        <a:t>læring</a:t>
                      </a:r>
                      <a:endParaRPr lang="en-US" sz="1300" b="1" noProof="0" dirty="0">
                        <a:solidFill>
                          <a:schemeClr val="tx1"/>
                        </a:solidFill>
                        <a:latin typeface="+mj-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bg1"/>
                    </a:solidFill>
                  </a:tcPr>
                </a:tc>
                <a:tc>
                  <a:txBody>
                    <a:bodyPr/>
                    <a:lstStyle/>
                    <a:p>
                      <a:pPr algn="ctr"/>
                      <a:r>
                        <a:rPr lang="en-US" sz="1300" b="1" kern="1200" noProof="0" dirty="0" err="1">
                          <a:solidFill>
                            <a:schemeClr val="tx1"/>
                          </a:solidFill>
                          <a:latin typeface="+mn-lt"/>
                          <a:ea typeface="+mn-ea"/>
                          <a:cs typeface="+mn-cs"/>
                        </a:rPr>
                        <a:t>Område</a:t>
                      </a:r>
                      <a:r>
                        <a:rPr lang="en-US" sz="1300" b="1" noProof="0" dirty="0">
                          <a:solidFill>
                            <a:schemeClr val="tx1"/>
                          </a:solidFill>
                          <a:latin typeface="+mj-lt"/>
                        </a:rPr>
                        <a:t> 4</a:t>
                      </a:r>
                    </a:p>
                    <a:p>
                      <a:pPr algn="ctr"/>
                      <a:r>
                        <a:rPr lang="en-US" sz="1300" b="1" noProof="0" dirty="0">
                          <a:solidFill>
                            <a:schemeClr val="tx1"/>
                          </a:solidFill>
                          <a:latin typeface="+mj-lt"/>
                        </a:rPr>
                        <a:t>Evaluering</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bg1"/>
                    </a:solidFill>
                  </a:tcPr>
                </a:tc>
                <a:tc>
                  <a:txBody>
                    <a:bodyPr/>
                    <a:lstStyle/>
                    <a:p>
                      <a:pPr algn="ctr"/>
                      <a:r>
                        <a:rPr lang="en-US" sz="1300" b="1" kern="1200" noProof="0" dirty="0" err="1">
                          <a:solidFill>
                            <a:schemeClr val="tx1"/>
                          </a:solidFill>
                          <a:latin typeface="+mn-lt"/>
                          <a:ea typeface="+mn-ea"/>
                          <a:cs typeface="+mn-cs"/>
                        </a:rPr>
                        <a:t>Område</a:t>
                      </a:r>
                      <a:r>
                        <a:rPr lang="en-US" sz="1300" b="1" noProof="0" dirty="0">
                          <a:solidFill>
                            <a:schemeClr val="tx1"/>
                          </a:solidFill>
                          <a:latin typeface="+mj-lt"/>
                        </a:rPr>
                        <a:t> 5 </a:t>
                      </a:r>
                    </a:p>
                    <a:p>
                      <a:pPr algn="ctr"/>
                      <a:r>
                        <a:rPr lang="en-US" sz="1300" b="1" noProof="0" dirty="0" err="1">
                          <a:solidFill>
                            <a:schemeClr val="tx1"/>
                          </a:solidFill>
                          <a:latin typeface="+mj-lt"/>
                        </a:rPr>
                        <a:t>Dygtiggørelse</a:t>
                      </a:r>
                      <a:r>
                        <a:rPr lang="en-US" sz="1300" b="1" noProof="0" dirty="0">
                          <a:solidFill>
                            <a:schemeClr val="tx1"/>
                          </a:solidFill>
                          <a:latin typeface="+mj-lt"/>
                        </a:rPr>
                        <a:t> af elever</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bg1"/>
                    </a:solidFill>
                  </a:tcPr>
                </a:tc>
                <a:tc>
                  <a:txBody>
                    <a:bodyPr/>
                    <a:lstStyle/>
                    <a:p>
                      <a:pPr algn="ctr"/>
                      <a:r>
                        <a:rPr lang="en-US" sz="1300" b="1" kern="1200" noProof="0" dirty="0" err="1">
                          <a:solidFill>
                            <a:schemeClr val="tx1"/>
                          </a:solidFill>
                          <a:latin typeface="+mn-lt"/>
                          <a:ea typeface="+mn-ea"/>
                          <a:cs typeface="+mn-cs"/>
                        </a:rPr>
                        <a:t>Område</a:t>
                      </a:r>
                      <a:r>
                        <a:rPr lang="en-US" sz="1300" b="1" noProof="0" dirty="0">
                          <a:solidFill>
                            <a:schemeClr val="tx1"/>
                          </a:solidFill>
                          <a:latin typeface="+mj-lt"/>
                        </a:rPr>
                        <a:t> 6 </a:t>
                      </a:r>
                    </a:p>
                    <a:p>
                      <a:pPr algn="ctr"/>
                      <a:r>
                        <a:rPr lang="en-US" sz="1300" b="1" noProof="0" dirty="0" err="1">
                          <a:solidFill>
                            <a:schemeClr val="tx1"/>
                          </a:solidFill>
                          <a:latin typeface="+mj-lt"/>
                        </a:rPr>
                        <a:t>Facilitering</a:t>
                      </a:r>
                      <a:r>
                        <a:rPr lang="en-US" sz="1300" b="1" noProof="0" dirty="0">
                          <a:solidFill>
                            <a:schemeClr val="tx1"/>
                          </a:solidFill>
                          <a:latin typeface="+mj-lt"/>
                        </a:rPr>
                        <a:t> af elevers digitale kompetencer</a:t>
                      </a:r>
                    </a:p>
                  </a:txBody>
                  <a:tcPr>
                    <a:lnL w="6350" cap="flat" cmpd="sng" algn="ctr">
                      <a:solidFill>
                        <a:schemeClr val="tx1"/>
                      </a:solidFill>
                      <a:prstDash val="solid"/>
                      <a:round/>
                      <a:headEnd type="none" w="med" len="med"/>
                      <a:tailEnd type="none" w="med" len="med"/>
                    </a:lnL>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70314081"/>
                  </a:ext>
                </a:extLst>
              </a:tr>
              <a:tr h="399880">
                <a:tc>
                  <a:txBody>
                    <a:bodyPr/>
                    <a:lstStyle/>
                    <a:p>
                      <a:pPr algn="just"/>
                      <a:r>
                        <a:rPr lang="en-US" sz="1200" b="0" noProof="0" dirty="0" err="1">
                          <a:solidFill>
                            <a:schemeClr val="tx1"/>
                          </a:solidFill>
                          <a:latin typeface="+mj-lt"/>
                        </a:rPr>
                        <a:t>Brug</a:t>
                      </a:r>
                      <a:r>
                        <a:rPr lang="en-US" sz="1200" b="0" noProof="0" dirty="0">
                          <a:solidFill>
                            <a:schemeClr val="tx1"/>
                          </a:solidFill>
                          <a:latin typeface="+mj-lt"/>
                        </a:rPr>
                        <a:t> af digitale teknologier til </a:t>
                      </a:r>
                      <a:r>
                        <a:rPr lang="en-US" sz="1200" b="0" noProof="0" dirty="0" err="1">
                          <a:solidFill>
                            <a:schemeClr val="tx1"/>
                          </a:solidFill>
                          <a:latin typeface="+mj-lt"/>
                        </a:rPr>
                        <a:t>kommunikation</a:t>
                      </a:r>
                      <a:r>
                        <a:rPr lang="en-US" sz="1200" b="0" noProof="0" dirty="0">
                          <a:solidFill>
                            <a:schemeClr val="tx1"/>
                          </a:solidFill>
                          <a:latin typeface="+mj-lt"/>
                        </a:rPr>
                        <a:t>, </a:t>
                      </a:r>
                      <a:r>
                        <a:rPr lang="en-US" sz="1200" b="0" noProof="0" dirty="0" err="1">
                          <a:solidFill>
                            <a:schemeClr val="tx1"/>
                          </a:solidFill>
                          <a:latin typeface="+mj-lt"/>
                        </a:rPr>
                        <a:t>sam-arbejde</a:t>
                      </a:r>
                      <a:r>
                        <a:rPr lang="en-US" sz="1200" b="0" noProof="0" dirty="0">
                          <a:solidFill>
                            <a:schemeClr val="tx1"/>
                          </a:solidFill>
                          <a:latin typeface="+mj-lt"/>
                        </a:rPr>
                        <a:t> og </a:t>
                      </a:r>
                      <a:r>
                        <a:rPr lang="en-US" sz="1200" b="0" noProof="0" dirty="0" err="1">
                          <a:solidFill>
                            <a:schemeClr val="tx1"/>
                          </a:solidFill>
                          <a:latin typeface="+mj-lt"/>
                        </a:rPr>
                        <a:t>faglig</a:t>
                      </a:r>
                      <a:r>
                        <a:rPr lang="en-US" sz="1200" b="0" noProof="0" dirty="0">
                          <a:solidFill>
                            <a:schemeClr val="tx1"/>
                          </a:solidFill>
                          <a:latin typeface="+mj-lt"/>
                        </a:rPr>
                        <a:t> </a:t>
                      </a:r>
                      <a:r>
                        <a:rPr lang="en-US" sz="1200" b="0" noProof="0" dirty="0" err="1">
                          <a:solidFill>
                            <a:schemeClr val="tx1"/>
                          </a:solidFill>
                          <a:latin typeface="+mj-lt"/>
                        </a:rPr>
                        <a:t>udvikling</a:t>
                      </a:r>
                      <a:r>
                        <a:rPr lang="en-US" sz="1200" b="0" noProof="0" dirty="0">
                          <a:solidFill>
                            <a:schemeClr val="tx1"/>
                          </a:solidFill>
                          <a:latin typeface="+mj-lt"/>
                        </a:rPr>
                        <a:t>.</a:t>
                      </a:r>
                    </a:p>
                    <a:p>
                      <a:pPr algn="l"/>
                      <a:endParaRPr lang="en-US" sz="1200" b="0" noProof="0" dirty="0">
                        <a:solidFill>
                          <a:schemeClr val="tx1"/>
                        </a:solidFill>
                        <a:latin typeface="+mj-lt"/>
                      </a:endParaRPr>
                    </a:p>
                    <a:p>
                      <a:pPr algn="l"/>
                      <a:endParaRPr lang="en-US" sz="1200" b="0" noProof="0" dirty="0">
                        <a:solidFill>
                          <a:schemeClr val="tx1"/>
                        </a:solidFill>
                        <a:latin typeface="+mj-lt"/>
                      </a:endParaRPr>
                    </a:p>
                  </a:txBody>
                  <a:tcP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solidFill>
                      <a:schemeClr val="bg1"/>
                    </a:solidFill>
                  </a:tcPr>
                </a:tc>
                <a:tc>
                  <a:txBody>
                    <a:bodyPr/>
                    <a:lstStyle/>
                    <a:p>
                      <a:pPr algn="just"/>
                      <a:r>
                        <a:rPr lang="en-GB" sz="1200" b="0" noProof="0" dirty="0" err="1">
                          <a:solidFill>
                            <a:schemeClr val="tx1"/>
                          </a:solidFill>
                          <a:latin typeface="+mj-lt"/>
                        </a:rPr>
                        <a:t>Indkøb</a:t>
                      </a:r>
                      <a:r>
                        <a:rPr lang="en-GB" sz="1200" b="0" noProof="0" dirty="0">
                          <a:solidFill>
                            <a:schemeClr val="tx1"/>
                          </a:solidFill>
                          <a:latin typeface="+mj-lt"/>
                        </a:rPr>
                        <a:t>, </a:t>
                      </a:r>
                      <a:r>
                        <a:rPr lang="en-GB" sz="1200" b="0" noProof="0" dirty="0" err="1">
                          <a:solidFill>
                            <a:schemeClr val="tx1"/>
                          </a:solidFill>
                          <a:latin typeface="+mj-lt"/>
                        </a:rPr>
                        <a:t>skabelse</a:t>
                      </a:r>
                      <a:r>
                        <a:rPr lang="en-GB" sz="1200" b="0" noProof="0" dirty="0">
                          <a:solidFill>
                            <a:schemeClr val="tx1"/>
                          </a:solidFill>
                          <a:latin typeface="+mj-lt"/>
                        </a:rPr>
                        <a:t> og </a:t>
                      </a:r>
                      <a:r>
                        <a:rPr lang="en-GB" sz="1200" b="0" noProof="0" dirty="0" err="1">
                          <a:solidFill>
                            <a:schemeClr val="tx1"/>
                          </a:solidFill>
                          <a:latin typeface="+mj-lt"/>
                        </a:rPr>
                        <a:t>deling</a:t>
                      </a:r>
                      <a:r>
                        <a:rPr lang="en-GB" sz="1200" b="0" noProof="0" dirty="0">
                          <a:solidFill>
                            <a:schemeClr val="tx1"/>
                          </a:solidFill>
                          <a:latin typeface="+mj-lt"/>
                        </a:rPr>
                        <a:t> af digitale </a:t>
                      </a:r>
                      <a:r>
                        <a:rPr lang="en-GB" sz="1200" b="0" noProof="0" dirty="0" err="1">
                          <a:solidFill>
                            <a:schemeClr val="tx1"/>
                          </a:solidFill>
                          <a:latin typeface="+mj-lt"/>
                        </a:rPr>
                        <a:t>ressourcer</a:t>
                      </a:r>
                      <a:r>
                        <a:rPr lang="en-GB" sz="1200" b="0" noProof="0" dirty="0">
                          <a:solidFill>
                            <a:schemeClr val="tx1"/>
                          </a:solidFill>
                          <a:latin typeface="+mj-lt"/>
                        </a:rPr>
                        <a:t>.</a:t>
                      </a:r>
                    </a:p>
                    <a:p>
                      <a:pPr algn="l"/>
                      <a:endParaRPr lang="en-US" sz="1200" b="0" noProof="0" dirty="0">
                        <a:solidFill>
                          <a:schemeClr val="tx1"/>
                        </a:solidFill>
                        <a:latin typeface="+mj-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solidFill>
                      <a:schemeClr val="bg1"/>
                    </a:solidFill>
                  </a:tcPr>
                </a:tc>
                <a:tc>
                  <a:txBody>
                    <a:bodyPr/>
                    <a:lstStyle/>
                    <a:p>
                      <a:pPr algn="just"/>
                      <a:r>
                        <a:rPr lang="en-GB" sz="1200" b="0" noProof="0" dirty="0">
                          <a:solidFill>
                            <a:schemeClr val="tx1"/>
                          </a:solidFill>
                          <a:latin typeface="+mj-lt"/>
                        </a:rPr>
                        <a:t>Håndtering af digitale teknologier i undervisning og </a:t>
                      </a:r>
                      <a:r>
                        <a:rPr lang="en-GB" sz="1200" b="0" noProof="0" dirty="0" err="1">
                          <a:solidFill>
                            <a:schemeClr val="tx1"/>
                          </a:solidFill>
                          <a:latin typeface="+mj-lt"/>
                        </a:rPr>
                        <a:t>læringsforløb</a:t>
                      </a:r>
                      <a:r>
                        <a:rPr lang="en-GB" sz="1200" b="0" noProof="0" dirty="0">
                          <a:solidFill>
                            <a:schemeClr val="tx1"/>
                          </a:solidFill>
                          <a:latin typeface="+mj-lt"/>
                        </a:rPr>
                        <a:t>. </a:t>
                      </a:r>
                      <a:endParaRPr lang="en-US" sz="1200" b="0" noProof="0" dirty="0">
                        <a:solidFill>
                          <a:schemeClr val="tx1"/>
                        </a:solidFill>
                        <a:latin typeface="+mj-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solidFill>
                      <a:schemeClr val="bg1"/>
                    </a:solidFill>
                  </a:tcPr>
                </a:tc>
                <a:tc>
                  <a:txBody>
                    <a:bodyPr/>
                    <a:lstStyle/>
                    <a:p>
                      <a:pPr algn="just"/>
                      <a:r>
                        <a:rPr lang="en-GB" sz="1200" b="0" noProof="0" dirty="0" err="1">
                          <a:solidFill>
                            <a:schemeClr val="tx1"/>
                          </a:solidFill>
                          <a:latin typeface="+mj-lt"/>
                        </a:rPr>
                        <a:t>Brug</a:t>
                      </a:r>
                      <a:r>
                        <a:rPr lang="en-GB" sz="1200" b="0" noProof="0" dirty="0">
                          <a:solidFill>
                            <a:schemeClr val="tx1"/>
                          </a:solidFill>
                          <a:latin typeface="+mj-lt"/>
                        </a:rPr>
                        <a:t> af digitale teknologier og </a:t>
                      </a:r>
                      <a:r>
                        <a:rPr lang="en-GB" sz="1200" b="0" noProof="0" dirty="0" err="1">
                          <a:solidFill>
                            <a:schemeClr val="tx1"/>
                          </a:solidFill>
                          <a:latin typeface="+mj-lt"/>
                        </a:rPr>
                        <a:t>strategier</a:t>
                      </a:r>
                      <a:r>
                        <a:rPr lang="en-GB" sz="1200" b="0" noProof="0" dirty="0">
                          <a:solidFill>
                            <a:schemeClr val="tx1"/>
                          </a:solidFill>
                          <a:latin typeface="+mj-lt"/>
                        </a:rPr>
                        <a:t> til at </a:t>
                      </a:r>
                      <a:r>
                        <a:rPr lang="en-GB" sz="1200" b="0" noProof="0" dirty="0" err="1">
                          <a:solidFill>
                            <a:schemeClr val="tx1"/>
                          </a:solidFill>
                          <a:latin typeface="+mj-lt"/>
                        </a:rPr>
                        <a:t>forbedre</a:t>
                      </a:r>
                      <a:r>
                        <a:rPr lang="en-GB" sz="1200" b="0" noProof="0" dirty="0">
                          <a:solidFill>
                            <a:schemeClr val="tx1"/>
                          </a:solidFill>
                          <a:latin typeface="+mj-lt"/>
                        </a:rPr>
                        <a:t> og </a:t>
                      </a:r>
                      <a:r>
                        <a:rPr lang="en-GB" sz="1200" b="0" noProof="0" dirty="0" err="1">
                          <a:solidFill>
                            <a:schemeClr val="tx1"/>
                          </a:solidFill>
                          <a:latin typeface="+mj-lt"/>
                        </a:rPr>
                        <a:t>øge</a:t>
                      </a:r>
                      <a:r>
                        <a:rPr lang="en-GB" sz="1200" b="0" noProof="0" dirty="0">
                          <a:solidFill>
                            <a:schemeClr val="tx1"/>
                          </a:solidFill>
                          <a:latin typeface="+mj-lt"/>
                        </a:rPr>
                        <a:t> </a:t>
                      </a:r>
                      <a:r>
                        <a:rPr lang="en-GB" sz="1200" b="0" noProof="0" dirty="0" err="1">
                          <a:solidFill>
                            <a:schemeClr val="tx1"/>
                          </a:solidFill>
                          <a:latin typeface="+mj-lt"/>
                        </a:rPr>
                        <a:t>evaluering</a:t>
                      </a:r>
                      <a:r>
                        <a:rPr lang="en-GB" sz="1200" b="0" noProof="0" dirty="0">
                          <a:solidFill>
                            <a:schemeClr val="tx1"/>
                          </a:solidFill>
                          <a:latin typeface="+mj-lt"/>
                        </a:rPr>
                        <a:t>. </a:t>
                      </a:r>
                      <a:endParaRPr lang="en-US" sz="1200" b="0" noProof="0" dirty="0">
                        <a:solidFill>
                          <a:schemeClr val="tx1"/>
                        </a:solidFill>
                        <a:latin typeface="+mj-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solidFill>
                      <a:schemeClr val="bg1"/>
                    </a:solidFill>
                  </a:tcPr>
                </a:tc>
                <a:tc>
                  <a:txBody>
                    <a:bodyPr/>
                    <a:lstStyle/>
                    <a:p>
                      <a:pPr algn="just"/>
                      <a:r>
                        <a:rPr lang="en-US" sz="1200" b="0" noProof="0" dirty="0" err="1">
                          <a:solidFill>
                            <a:schemeClr val="tx1"/>
                          </a:solidFill>
                          <a:latin typeface="+mj-lt"/>
                        </a:rPr>
                        <a:t>Brug</a:t>
                      </a:r>
                      <a:r>
                        <a:rPr lang="en-US" sz="1200" b="0" noProof="0" dirty="0">
                          <a:solidFill>
                            <a:schemeClr val="tx1"/>
                          </a:solidFill>
                          <a:latin typeface="+mj-lt"/>
                        </a:rPr>
                        <a:t> af digitale teknologier til at </a:t>
                      </a:r>
                      <a:r>
                        <a:rPr lang="en-US" sz="1200" b="0" noProof="0" dirty="0" err="1">
                          <a:solidFill>
                            <a:schemeClr val="tx1"/>
                          </a:solidFill>
                          <a:latin typeface="+mj-lt"/>
                        </a:rPr>
                        <a:t>øge</a:t>
                      </a:r>
                      <a:r>
                        <a:rPr lang="en-US" sz="1200" b="0" noProof="0" dirty="0">
                          <a:solidFill>
                            <a:schemeClr val="tx1"/>
                          </a:solidFill>
                          <a:latin typeface="+mj-lt"/>
                        </a:rPr>
                        <a:t> </a:t>
                      </a:r>
                      <a:r>
                        <a:rPr lang="en-US" sz="1200" b="0" noProof="0" dirty="0" err="1">
                          <a:solidFill>
                            <a:schemeClr val="tx1"/>
                          </a:solidFill>
                          <a:latin typeface="+mj-lt"/>
                        </a:rPr>
                        <a:t>inklusion</a:t>
                      </a:r>
                      <a:r>
                        <a:rPr lang="en-US" sz="1200" b="0" noProof="0" dirty="0">
                          <a:solidFill>
                            <a:schemeClr val="tx1"/>
                          </a:solidFill>
                          <a:latin typeface="+mj-lt"/>
                        </a:rPr>
                        <a:t>, </a:t>
                      </a:r>
                      <a:r>
                        <a:rPr lang="en-US" sz="1200" b="0" noProof="0" dirty="0" err="1">
                          <a:solidFill>
                            <a:schemeClr val="tx1"/>
                          </a:solidFill>
                          <a:latin typeface="+mj-lt"/>
                        </a:rPr>
                        <a:t>personalisering</a:t>
                      </a:r>
                      <a:r>
                        <a:rPr lang="en-US" sz="1200" b="0" noProof="0" dirty="0">
                          <a:solidFill>
                            <a:schemeClr val="tx1"/>
                          </a:solidFill>
                          <a:latin typeface="+mj-lt"/>
                        </a:rPr>
                        <a:t> og elevers </a:t>
                      </a:r>
                      <a:r>
                        <a:rPr lang="en-US" sz="1200" b="0" noProof="0" dirty="0" err="1">
                          <a:solidFill>
                            <a:schemeClr val="tx1"/>
                          </a:solidFill>
                          <a:latin typeface="+mj-lt"/>
                        </a:rPr>
                        <a:t>aktive</a:t>
                      </a:r>
                      <a:r>
                        <a:rPr lang="en-US" sz="1200" b="0" noProof="0" dirty="0">
                          <a:solidFill>
                            <a:schemeClr val="tx1"/>
                          </a:solidFill>
                          <a:latin typeface="+mj-lt"/>
                        </a:rPr>
                        <a:t> engagement.</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solidFill>
                      <a:schemeClr val="bg1"/>
                    </a:solidFill>
                  </a:tcPr>
                </a:tc>
                <a:tc>
                  <a:txBody>
                    <a:bodyPr/>
                    <a:lstStyle/>
                    <a:p>
                      <a:pPr algn="just"/>
                      <a:r>
                        <a:rPr lang="en-GB" sz="1200" b="0" noProof="0" dirty="0" err="1">
                          <a:solidFill>
                            <a:schemeClr val="tx1"/>
                          </a:solidFill>
                          <a:latin typeface="+mj-lt"/>
                        </a:rPr>
                        <a:t>Gøre</a:t>
                      </a:r>
                      <a:r>
                        <a:rPr lang="en-GB" sz="1200" b="0" noProof="0" dirty="0">
                          <a:solidFill>
                            <a:schemeClr val="tx1"/>
                          </a:solidFill>
                          <a:latin typeface="+mj-lt"/>
                        </a:rPr>
                        <a:t> det </a:t>
                      </a:r>
                      <a:r>
                        <a:rPr lang="en-GB" sz="1200" b="0" noProof="0" dirty="0" err="1">
                          <a:solidFill>
                            <a:schemeClr val="tx1"/>
                          </a:solidFill>
                          <a:latin typeface="+mj-lt"/>
                        </a:rPr>
                        <a:t>muligt</a:t>
                      </a:r>
                      <a:r>
                        <a:rPr lang="en-GB" sz="1200" b="0" noProof="0" dirty="0">
                          <a:solidFill>
                            <a:schemeClr val="tx1"/>
                          </a:solidFill>
                          <a:latin typeface="+mj-lt"/>
                        </a:rPr>
                        <a:t> for elever at </a:t>
                      </a:r>
                      <a:r>
                        <a:rPr lang="en-GB" sz="1200" b="0" noProof="0" dirty="0" err="1">
                          <a:solidFill>
                            <a:schemeClr val="tx1"/>
                          </a:solidFill>
                          <a:latin typeface="+mj-lt"/>
                        </a:rPr>
                        <a:t>bruge</a:t>
                      </a:r>
                      <a:r>
                        <a:rPr lang="en-GB" sz="1200" b="0" noProof="0" dirty="0">
                          <a:solidFill>
                            <a:schemeClr val="tx1"/>
                          </a:solidFill>
                          <a:latin typeface="+mj-lt"/>
                        </a:rPr>
                        <a:t> digitale teknologier </a:t>
                      </a:r>
                      <a:r>
                        <a:rPr lang="en-GB" sz="1200" b="0" noProof="0" dirty="0" err="1">
                          <a:solidFill>
                            <a:schemeClr val="tx1"/>
                          </a:solidFill>
                          <a:latin typeface="+mj-lt"/>
                        </a:rPr>
                        <a:t>kreativt</a:t>
                      </a:r>
                      <a:r>
                        <a:rPr lang="en-GB" sz="1200" b="0" noProof="0" dirty="0">
                          <a:solidFill>
                            <a:schemeClr val="tx1"/>
                          </a:solidFill>
                          <a:latin typeface="+mj-lt"/>
                        </a:rPr>
                        <a:t> og </a:t>
                      </a:r>
                      <a:r>
                        <a:rPr lang="en-GB" sz="1200" b="0" noProof="0" dirty="0" err="1">
                          <a:solidFill>
                            <a:schemeClr val="tx1"/>
                          </a:solidFill>
                          <a:latin typeface="+mj-lt"/>
                        </a:rPr>
                        <a:t>ansvarligt</a:t>
                      </a:r>
                      <a:r>
                        <a:rPr lang="en-GB" sz="1200" b="0" noProof="0" dirty="0">
                          <a:solidFill>
                            <a:schemeClr val="tx1"/>
                          </a:solidFill>
                          <a:latin typeface="+mj-lt"/>
                        </a:rPr>
                        <a:t> til </a:t>
                      </a:r>
                      <a:r>
                        <a:rPr lang="en-GB" sz="1200" b="0" noProof="0" dirty="0" err="1">
                          <a:solidFill>
                            <a:schemeClr val="tx1"/>
                          </a:solidFill>
                          <a:latin typeface="+mj-lt"/>
                        </a:rPr>
                        <a:t>kommunikation</a:t>
                      </a:r>
                      <a:r>
                        <a:rPr lang="en-GB" sz="1200" b="0" noProof="0" dirty="0">
                          <a:solidFill>
                            <a:schemeClr val="tx1"/>
                          </a:solidFill>
                          <a:latin typeface="+mj-lt"/>
                        </a:rPr>
                        <a:t>, </a:t>
                      </a:r>
                      <a:r>
                        <a:rPr lang="en-GB" sz="1200" b="0" noProof="0" dirty="0" err="1">
                          <a:solidFill>
                            <a:schemeClr val="tx1"/>
                          </a:solidFill>
                          <a:latin typeface="+mj-lt"/>
                        </a:rPr>
                        <a:t>produktion</a:t>
                      </a:r>
                      <a:r>
                        <a:rPr lang="en-GB" sz="1200" b="0" noProof="0" dirty="0">
                          <a:solidFill>
                            <a:schemeClr val="tx1"/>
                          </a:solidFill>
                          <a:latin typeface="+mj-lt"/>
                        </a:rPr>
                        <a:t> af indhold, </a:t>
                      </a:r>
                      <a:r>
                        <a:rPr lang="en-GB" sz="1200" b="0" noProof="0" dirty="0" err="1">
                          <a:solidFill>
                            <a:schemeClr val="tx1"/>
                          </a:solidFill>
                          <a:latin typeface="+mj-lt"/>
                        </a:rPr>
                        <a:t>velvære</a:t>
                      </a:r>
                      <a:r>
                        <a:rPr lang="en-GB" sz="1200" b="0" noProof="0" dirty="0">
                          <a:solidFill>
                            <a:schemeClr val="tx1"/>
                          </a:solidFill>
                          <a:latin typeface="+mj-lt"/>
                        </a:rPr>
                        <a:t> og </a:t>
                      </a:r>
                      <a:r>
                        <a:rPr lang="en-GB" sz="1200" b="0" noProof="0" dirty="0" err="1">
                          <a:solidFill>
                            <a:schemeClr val="tx1"/>
                          </a:solidFill>
                          <a:latin typeface="+mj-lt"/>
                        </a:rPr>
                        <a:t>problemløsning</a:t>
                      </a:r>
                      <a:r>
                        <a:rPr lang="en-GB" sz="1200" b="0" noProof="0" dirty="0">
                          <a:solidFill>
                            <a:schemeClr val="tx1"/>
                          </a:solidFill>
                          <a:latin typeface="+mj-lt"/>
                        </a:rPr>
                        <a:t>.</a:t>
                      </a:r>
                      <a:endParaRPr lang="en-US" sz="1200" b="0" noProof="0" dirty="0">
                        <a:solidFill>
                          <a:schemeClr val="tx1"/>
                        </a:solidFill>
                        <a:latin typeface="+mj-lt"/>
                      </a:endParaRPr>
                    </a:p>
                  </a:txBody>
                  <a:tcPr>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350569344"/>
                  </a:ext>
                </a:extLst>
              </a:tr>
            </a:tbl>
          </a:graphicData>
        </a:graphic>
      </p:graphicFrame>
      <p:sp>
        <p:nvSpPr>
          <p:cNvPr id="4" name="Rettangolo arrotondato 3"/>
          <p:cNvSpPr/>
          <p:nvPr/>
        </p:nvSpPr>
        <p:spPr>
          <a:xfrm>
            <a:off x="249705" y="2441107"/>
            <a:ext cx="1943162" cy="271399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ttangolo arrotondato 8"/>
          <p:cNvSpPr/>
          <p:nvPr/>
        </p:nvSpPr>
        <p:spPr>
          <a:xfrm>
            <a:off x="2206095" y="2443823"/>
            <a:ext cx="7779808" cy="271127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ttangolo arrotondato 9"/>
          <p:cNvSpPr/>
          <p:nvPr/>
        </p:nvSpPr>
        <p:spPr>
          <a:xfrm>
            <a:off x="10005748" y="2441107"/>
            <a:ext cx="1943162" cy="271127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CuadroTexto 4">
            <a:extLst>
              <a:ext uri="{FF2B5EF4-FFF2-40B4-BE49-F238E27FC236}">
                <a16:creationId xmlns:a16="http://schemas.microsoft.com/office/drawing/2014/main" id="{A9B4BD22-AF40-4574-BB02-C00B471C806C}"/>
              </a:ext>
            </a:extLst>
          </p:cNvPr>
          <p:cNvSpPr txBox="1"/>
          <p:nvPr/>
        </p:nvSpPr>
        <p:spPr>
          <a:xfrm>
            <a:off x="0" y="5279246"/>
            <a:ext cx="2588714" cy="276999"/>
          </a:xfrm>
          <a:prstGeom prst="rect">
            <a:avLst/>
          </a:prstGeom>
          <a:noFill/>
        </p:spPr>
        <p:txBody>
          <a:bodyPr wrap="square" rtlCol="0">
            <a:spAutoFit/>
          </a:bodyPr>
          <a:lstStyle/>
          <a:p>
            <a:pPr marL="108000">
              <a:tabLst>
                <a:tab pos="1205230" algn="l"/>
                <a:tab pos="1926589" algn="l"/>
                <a:tab pos="2915920" algn="l"/>
                <a:tab pos="3444875" algn="l"/>
                <a:tab pos="4383405" algn="l"/>
                <a:tab pos="6796405" algn="l"/>
              </a:tabLst>
              <a:defRPr/>
            </a:pPr>
            <a:r>
              <a:rPr lang="en-AU" sz="1200" b="1" i="1" dirty="0" err="1">
                <a:latin typeface="+mj-lt"/>
                <a:ea typeface="Microsoft Sans Serif" panose="020B0604020202020204" pitchFamily="34" charset="0"/>
                <a:cs typeface="Poppins ExtraLight" panose="00000300000000000000" pitchFamily="2" charset="0"/>
              </a:rPr>
              <a:t>Underviseres</a:t>
            </a:r>
            <a:r>
              <a:rPr lang="en-AU" sz="1200" b="1" i="1" dirty="0">
                <a:latin typeface="+mj-lt"/>
                <a:ea typeface="Microsoft Sans Serif" panose="020B0604020202020204" pitchFamily="34" charset="0"/>
                <a:cs typeface="Poppins ExtraLight" panose="00000300000000000000" pitchFamily="2" charset="0"/>
              </a:rPr>
              <a:t> </a:t>
            </a:r>
            <a:r>
              <a:rPr lang="en-AU" sz="1200" b="1" i="1" dirty="0" err="1">
                <a:latin typeface="+mj-lt"/>
                <a:ea typeface="Microsoft Sans Serif" panose="020B0604020202020204" pitchFamily="34" charset="0"/>
                <a:cs typeface="Poppins ExtraLight" panose="00000300000000000000" pitchFamily="2" charset="0"/>
              </a:rPr>
              <a:t>faglige</a:t>
            </a:r>
            <a:r>
              <a:rPr lang="en-AU" sz="1200" b="1" i="1" dirty="0">
                <a:latin typeface="+mj-lt"/>
                <a:ea typeface="Microsoft Sans Serif" panose="020B0604020202020204" pitchFamily="34" charset="0"/>
                <a:cs typeface="Poppins ExtraLight" panose="00000300000000000000" pitchFamily="2" charset="0"/>
              </a:rPr>
              <a:t> </a:t>
            </a:r>
            <a:r>
              <a:rPr lang="en-AU" sz="1200" b="1" i="1" dirty="0" err="1">
                <a:latin typeface="+mj-lt"/>
                <a:ea typeface="Microsoft Sans Serif" panose="020B0604020202020204" pitchFamily="34" charset="0"/>
                <a:cs typeface="Poppins ExtraLight" panose="00000300000000000000" pitchFamily="2" charset="0"/>
              </a:rPr>
              <a:t>kompetencer</a:t>
            </a:r>
            <a:endParaRPr lang="en-AU" sz="1200" b="1" i="1" dirty="0">
              <a:latin typeface="+mj-lt"/>
              <a:ea typeface="Microsoft Sans Serif" panose="020B0604020202020204" pitchFamily="34" charset="0"/>
              <a:cs typeface="Poppins ExtraLight" panose="00000300000000000000" pitchFamily="2" charset="0"/>
            </a:endParaRPr>
          </a:p>
        </p:txBody>
      </p:sp>
      <p:sp>
        <p:nvSpPr>
          <p:cNvPr id="12" name="CuadroTexto 4">
            <a:extLst>
              <a:ext uri="{FF2B5EF4-FFF2-40B4-BE49-F238E27FC236}">
                <a16:creationId xmlns:a16="http://schemas.microsoft.com/office/drawing/2014/main" id="{A9B4BD22-AF40-4574-BB02-C00B471C806C}"/>
              </a:ext>
            </a:extLst>
          </p:cNvPr>
          <p:cNvSpPr txBox="1"/>
          <p:nvPr/>
        </p:nvSpPr>
        <p:spPr>
          <a:xfrm>
            <a:off x="4701024" y="5279247"/>
            <a:ext cx="2843204" cy="276999"/>
          </a:xfrm>
          <a:prstGeom prst="rect">
            <a:avLst/>
          </a:prstGeom>
          <a:noFill/>
        </p:spPr>
        <p:txBody>
          <a:bodyPr wrap="square" rtlCol="0">
            <a:spAutoFit/>
          </a:bodyPr>
          <a:lstStyle/>
          <a:p>
            <a:pPr marL="108000">
              <a:tabLst>
                <a:tab pos="1205230" algn="l"/>
                <a:tab pos="1926589" algn="l"/>
                <a:tab pos="2915920" algn="l"/>
                <a:tab pos="3444875" algn="l"/>
                <a:tab pos="4383405" algn="l"/>
                <a:tab pos="6796405" algn="l"/>
              </a:tabLst>
              <a:defRPr/>
            </a:pPr>
            <a:r>
              <a:rPr lang="en-AU" sz="1200" b="1" i="1" dirty="0" err="1">
                <a:latin typeface="+mj-lt"/>
                <a:ea typeface="Microsoft Sans Serif" panose="020B0604020202020204" pitchFamily="34" charset="0"/>
                <a:cs typeface="Poppins ExtraLight" panose="00000300000000000000" pitchFamily="2" charset="0"/>
              </a:rPr>
              <a:t>Underviseres</a:t>
            </a:r>
            <a:r>
              <a:rPr lang="en-AU" sz="1200" b="1" i="1" dirty="0">
                <a:latin typeface="+mj-lt"/>
                <a:ea typeface="Microsoft Sans Serif" panose="020B0604020202020204" pitchFamily="34" charset="0"/>
                <a:cs typeface="Poppins ExtraLight" panose="00000300000000000000" pitchFamily="2" charset="0"/>
              </a:rPr>
              <a:t> </a:t>
            </a:r>
            <a:r>
              <a:rPr lang="en-AU" sz="1200" b="1" i="1" dirty="0" err="1">
                <a:latin typeface="+mj-lt"/>
                <a:ea typeface="Microsoft Sans Serif" panose="020B0604020202020204" pitchFamily="34" charset="0"/>
                <a:cs typeface="Poppins ExtraLight" panose="00000300000000000000" pitchFamily="2" charset="0"/>
              </a:rPr>
              <a:t>pædagogiske</a:t>
            </a:r>
            <a:r>
              <a:rPr lang="en-AU" sz="1200" b="1" i="1" dirty="0">
                <a:latin typeface="+mj-lt"/>
                <a:ea typeface="Microsoft Sans Serif" panose="020B0604020202020204" pitchFamily="34" charset="0"/>
                <a:cs typeface="Poppins ExtraLight" panose="00000300000000000000" pitchFamily="2" charset="0"/>
              </a:rPr>
              <a:t> </a:t>
            </a:r>
            <a:r>
              <a:rPr lang="en-AU" sz="1200" b="1" i="1" dirty="0" err="1">
                <a:latin typeface="+mj-lt"/>
                <a:ea typeface="Microsoft Sans Serif" panose="020B0604020202020204" pitchFamily="34" charset="0"/>
                <a:cs typeface="Poppins ExtraLight" panose="00000300000000000000" pitchFamily="2" charset="0"/>
              </a:rPr>
              <a:t>kompetencer</a:t>
            </a:r>
            <a:endParaRPr lang="en-AU" sz="1200" b="1" i="1" dirty="0">
              <a:latin typeface="+mj-lt"/>
              <a:ea typeface="Microsoft Sans Serif" panose="020B0604020202020204" pitchFamily="34" charset="0"/>
              <a:cs typeface="Poppins ExtraLight" panose="00000300000000000000" pitchFamily="2" charset="0"/>
            </a:endParaRPr>
          </a:p>
        </p:txBody>
      </p:sp>
      <p:sp>
        <p:nvSpPr>
          <p:cNvPr id="13" name="CuadroTexto 4">
            <a:extLst>
              <a:ext uri="{FF2B5EF4-FFF2-40B4-BE49-F238E27FC236}">
                <a16:creationId xmlns:a16="http://schemas.microsoft.com/office/drawing/2014/main" id="{A9B4BD22-AF40-4574-BB02-C00B471C806C}"/>
              </a:ext>
            </a:extLst>
          </p:cNvPr>
          <p:cNvSpPr txBox="1"/>
          <p:nvPr/>
        </p:nvSpPr>
        <p:spPr>
          <a:xfrm>
            <a:off x="10125386" y="5279247"/>
            <a:ext cx="1703886" cy="276999"/>
          </a:xfrm>
          <a:prstGeom prst="rect">
            <a:avLst/>
          </a:prstGeom>
          <a:noFill/>
        </p:spPr>
        <p:txBody>
          <a:bodyPr wrap="square" rtlCol="0">
            <a:spAutoFit/>
          </a:bodyPr>
          <a:lstStyle/>
          <a:p>
            <a:pPr marL="108000">
              <a:tabLst>
                <a:tab pos="1205230" algn="l"/>
                <a:tab pos="1926589" algn="l"/>
                <a:tab pos="2915920" algn="l"/>
                <a:tab pos="3444875" algn="l"/>
                <a:tab pos="4383405" algn="l"/>
                <a:tab pos="6796405" algn="l"/>
              </a:tabLst>
              <a:defRPr/>
            </a:pPr>
            <a:r>
              <a:rPr lang="en-AU" sz="1200" b="1" i="1" dirty="0" err="1">
                <a:latin typeface="+mj-lt"/>
                <a:ea typeface="Microsoft Sans Serif" panose="020B0604020202020204" pitchFamily="34" charset="0"/>
                <a:cs typeface="Poppins ExtraLight" panose="00000300000000000000" pitchFamily="2" charset="0"/>
              </a:rPr>
              <a:t>Elevers</a:t>
            </a:r>
            <a:r>
              <a:rPr lang="en-AU" sz="1200" b="1" i="1" dirty="0">
                <a:latin typeface="+mj-lt"/>
                <a:ea typeface="Microsoft Sans Serif" panose="020B0604020202020204" pitchFamily="34" charset="0"/>
                <a:cs typeface="Poppins ExtraLight" panose="00000300000000000000" pitchFamily="2" charset="0"/>
              </a:rPr>
              <a:t> </a:t>
            </a:r>
            <a:r>
              <a:rPr lang="en-AU" sz="1200" b="1" i="1" dirty="0" err="1">
                <a:latin typeface="+mj-lt"/>
                <a:ea typeface="Microsoft Sans Serif" panose="020B0604020202020204" pitchFamily="34" charset="0"/>
                <a:cs typeface="Poppins ExtraLight" panose="00000300000000000000" pitchFamily="2" charset="0"/>
              </a:rPr>
              <a:t>kompetencer</a:t>
            </a:r>
            <a:endParaRPr lang="en-AU" sz="1200" b="1" i="1" dirty="0">
              <a:latin typeface="+mj-lt"/>
              <a:ea typeface="Microsoft Sans Serif" panose="020B0604020202020204" pitchFamily="34" charset="0"/>
              <a:cs typeface="Poppins ExtraLight" panose="00000300000000000000" pitchFamily="2" charset="0"/>
            </a:endParaRPr>
          </a:p>
        </p:txBody>
      </p:sp>
    </p:spTree>
    <p:extLst>
      <p:ext uri="{BB962C8B-B14F-4D97-AF65-F5344CB8AC3E}">
        <p14:creationId xmlns:p14="http://schemas.microsoft.com/office/powerpoint/2010/main" val="31111588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54">
            <a:extLst>
              <a:ext uri="{FF2B5EF4-FFF2-40B4-BE49-F238E27FC236}">
                <a16:creationId xmlns:a16="http://schemas.microsoft.com/office/drawing/2014/main" id="{2F17DC47-0BEE-4ED4-BA6B-A229EF47F4E7}"/>
              </a:ext>
            </a:extLst>
          </p:cNvPr>
          <p:cNvSpPr txBox="1"/>
          <p:nvPr/>
        </p:nvSpPr>
        <p:spPr>
          <a:xfrm>
            <a:off x="626290" y="2104559"/>
            <a:ext cx="3530074" cy="3715216"/>
          </a:xfrm>
          <a:prstGeom prst="rect">
            <a:avLst/>
          </a:prstGeom>
          <a:noFill/>
        </p:spPr>
        <p:txBody>
          <a:bodyPr wrap="square" numCol="1" rtlCol="0">
            <a:noAutofit/>
          </a:bodyPr>
          <a:lstStyle/>
          <a:p>
            <a:pPr algn="just"/>
            <a:r>
              <a:rPr lang="en-US" altLang="ko-KR" sz="2000" b="1" dirty="0">
                <a:cs typeface="Poppins Medium" panose="00000600000000000000" pitchFamily="2" charset="0"/>
              </a:rPr>
              <a:t>Et </a:t>
            </a:r>
            <a:r>
              <a:rPr lang="en-US" altLang="ko-KR" sz="2000" b="1" dirty="0" err="1">
                <a:cs typeface="Poppins Medium" panose="00000600000000000000" pitchFamily="2" charset="0"/>
              </a:rPr>
              <a:t>hieraki</a:t>
            </a:r>
            <a:r>
              <a:rPr lang="en-US" altLang="ko-KR" sz="2000" b="1" dirty="0">
                <a:cs typeface="Poppins Medium" panose="00000600000000000000" pitchFamily="2" charset="0"/>
              </a:rPr>
              <a:t>? </a:t>
            </a:r>
          </a:p>
          <a:p>
            <a:pPr marL="284400" algn="just" fontAlgn="ctr">
              <a:lnSpc>
                <a:spcPct val="120000"/>
              </a:lnSpc>
            </a:pPr>
            <a:r>
              <a:rPr lang="en-US" sz="1600" dirty="0" err="1">
                <a:solidFill>
                  <a:prstClr val="black"/>
                </a:solidFill>
                <a:latin typeface="Calibri Light" panose="020F0302020204030204"/>
                <a:cs typeface="Poppins ExtraLight" panose="00000300000000000000" pitchFamily="2" charset="0"/>
              </a:rPr>
              <a:t>DigCompEduU</a:t>
            </a:r>
            <a:r>
              <a:rPr lang="en-US" sz="1600" dirty="0">
                <a:solidFill>
                  <a:prstClr val="black"/>
                </a:solidFill>
                <a:latin typeface="Calibri Light" panose="020F0302020204030204"/>
                <a:cs typeface="Poppins ExtraLight" panose="00000300000000000000" pitchFamily="2" charset="0"/>
              </a:rPr>
              <a:t> er </a:t>
            </a:r>
            <a:r>
              <a:rPr lang="en-US" sz="1600" dirty="0" err="1">
                <a:solidFill>
                  <a:prstClr val="black"/>
                </a:solidFill>
                <a:latin typeface="Calibri Light" panose="020F0302020204030204"/>
                <a:cs typeface="Poppins ExtraLight" panose="00000300000000000000" pitchFamily="2" charset="0"/>
              </a:rPr>
              <a:t>en</a:t>
            </a:r>
            <a:r>
              <a:rPr lang="en-US" sz="1600" dirty="0">
                <a:solidFill>
                  <a:prstClr val="black"/>
                </a:solidFill>
                <a:latin typeface="Calibri Light" panose="020F0302020204030204"/>
                <a:cs typeface="Poppins ExtraLight" panose="00000300000000000000" pitchFamily="2" charset="0"/>
              </a:rPr>
              <a:t> </a:t>
            </a:r>
            <a:r>
              <a:rPr lang="en-US" sz="1600" dirty="0" err="1">
                <a:solidFill>
                  <a:prstClr val="black"/>
                </a:solidFill>
                <a:latin typeface="Calibri Light" panose="020F0302020204030204"/>
                <a:cs typeface="Poppins ExtraLight" panose="00000300000000000000" pitchFamily="2" charset="0"/>
              </a:rPr>
              <a:t>smule</a:t>
            </a:r>
            <a:r>
              <a:rPr lang="en-US" sz="1600" dirty="0">
                <a:solidFill>
                  <a:prstClr val="black"/>
                </a:solidFill>
                <a:latin typeface="Calibri Light" panose="020F0302020204030204"/>
                <a:cs typeface="Poppins ExtraLight" panose="00000300000000000000" pitchFamily="2" charset="0"/>
              </a:rPr>
              <a:t> </a:t>
            </a:r>
            <a:r>
              <a:rPr lang="en-US" sz="1600" dirty="0" err="1">
                <a:solidFill>
                  <a:prstClr val="black"/>
                </a:solidFill>
                <a:latin typeface="Calibri Light" panose="020F0302020204030204"/>
                <a:cs typeface="Poppins ExtraLight" panose="00000300000000000000" pitchFamily="2" charset="0"/>
              </a:rPr>
              <a:t>anderledes</a:t>
            </a:r>
            <a:r>
              <a:rPr lang="en-US" sz="1600" dirty="0">
                <a:solidFill>
                  <a:prstClr val="black"/>
                </a:solidFill>
                <a:latin typeface="Calibri Light" panose="020F0302020204030204"/>
                <a:cs typeface="Poppins ExtraLight" panose="00000300000000000000" pitchFamily="2" charset="0"/>
              </a:rPr>
              <a:t> end det </a:t>
            </a:r>
            <a:r>
              <a:rPr lang="en-US" sz="1600" dirty="0" err="1">
                <a:solidFill>
                  <a:prstClr val="black"/>
                </a:solidFill>
                <a:latin typeface="Calibri Light" panose="020F0302020204030204"/>
                <a:cs typeface="Poppins ExtraLight" panose="00000300000000000000" pitchFamily="2" charset="0"/>
              </a:rPr>
              <a:t>traditionelle</a:t>
            </a:r>
            <a:r>
              <a:rPr lang="en-US" sz="1600" dirty="0">
                <a:solidFill>
                  <a:prstClr val="black"/>
                </a:solidFill>
                <a:latin typeface="Calibri Light" panose="020F0302020204030204"/>
                <a:cs typeface="Poppins ExtraLight" panose="00000300000000000000" pitchFamily="2" charset="0"/>
              </a:rPr>
              <a:t> DigComp: </a:t>
            </a:r>
            <a:r>
              <a:rPr lang="en-US" sz="1600" dirty="0" err="1">
                <a:solidFill>
                  <a:prstClr val="black"/>
                </a:solidFill>
                <a:latin typeface="Calibri Light" panose="020F0302020204030204"/>
                <a:cs typeface="Poppins ExtraLight" panose="00000300000000000000" pitchFamily="2" charset="0"/>
              </a:rPr>
              <a:t>mens</a:t>
            </a:r>
            <a:r>
              <a:rPr lang="en-US" sz="1600" dirty="0">
                <a:solidFill>
                  <a:prstClr val="black"/>
                </a:solidFill>
                <a:latin typeface="Calibri Light" panose="020F0302020204030204"/>
                <a:cs typeface="Poppins ExtraLight" panose="00000300000000000000" pitchFamily="2" charset="0"/>
              </a:rPr>
              <a:t> </a:t>
            </a:r>
            <a:r>
              <a:rPr lang="en-US" sz="1600" dirty="0" err="1">
                <a:solidFill>
                  <a:prstClr val="black"/>
                </a:solidFill>
                <a:latin typeface="Calibri Light" panose="020F0302020204030204"/>
                <a:cs typeface="Poppins ExtraLight" panose="00000300000000000000" pitchFamily="2" charset="0"/>
              </a:rPr>
              <a:t>områderne</a:t>
            </a:r>
            <a:r>
              <a:rPr lang="en-US" sz="1600" dirty="0">
                <a:solidFill>
                  <a:prstClr val="black"/>
                </a:solidFill>
                <a:latin typeface="Calibri Light" panose="020F0302020204030204"/>
                <a:cs typeface="Poppins ExtraLight" panose="00000300000000000000" pitchFamily="2" charset="0"/>
              </a:rPr>
              <a:t> i DigComp er separate og i </a:t>
            </a:r>
            <a:r>
              <a:rPr lang="en-US" sz="1600" dirty="0" err="1">
                <a:solidFill>
                  <a:prstClr val="black"/>
                </a:solidFill>
                <a:latin typeface="Calibri Light" panose="020F0302020204030204"/>
                <a:cs typeface="Poppins ExtraLight" panose="00000300000000000000" pitchFamily="2" charset="0"/>
              </a:rPr>
              <a:t>nogle</a:t>
            </a:r>
            <a:r>
              <a:rPr lang="en-US" sz="1600" dirty="0">
                <a:solidFill>
                  <a:prstClr val="black"/>
                </a:solidFill>
                <a:latin typeface="Calibri Light" panose="020F0302020204030204"/>
                <a:cs typeface="Poppins ExtraLight" panose="00000300000000000000" pitchFamily="2" charset="0"/>
              </a:rPr>
              <a:t> </a:t>
            </a:r>
            <a:r>
              <a:rPr lang="en-US" sz="1600" dirty="0" err="1">
                <a:solidFill>
                  <a:prstClr val="black"/>
                </a:solidFill>
                <a:latin typeface="Calibri Light" panose="020F0302020204030204"/>
                <a:cs typeface="Poppins ExtraLight" panose="00000300000000000000" pitchFamily="2" charset="0"/>
              </a:rPr>
              <a:t>tilfælde</a:t>
            </a:r>
            <a:r>
              <a:rPr lang="en-US" sz="1600" dirty="0">
                <a:solidFill>
                  <a:prstClr val="black"/>
                </a:solidFill>
                <a:latin typeface="Calibri Light" panose="020F0302020204030204"/>
                <a:cs typeface="Poppins ExtraLight" panose="00000300000000000000" pitchFamily="2" charset="0"/>
              </a:rPr>
              <a:t> </a:t>
            </a:r>
            <a:r>
              <a:rPr lang="en-US" sz="1600" dirty="0" err="1">
                <a:solidFill>
                  <a:prstClr val="black"/>
                </a:solidFill>
                <a:latin typeface="Calibri Light" panose="020F0302020204030204"/>
                <a:cs typeface="Poppins ExtraLight" panose="00000300000000000000" pitchFamily="2" charset="0"/>
              </a:rPr>
              <a:t>kan</a:t>
            </a:r>
            <a:r>
              <a:rPr lang="en-US" sz="1600" dirty="0">
                <a:solidFill>
                  <a:prstClr val="black"/>
                </a:solidFill>
                <a:latin typeface="Calibri Light" panose="020F0302020204030204"/>
                <a:cs typeface="Poppins ExtraLight" panose="00000300000000000000" pitchFamily="2" charset="0"/>
              </a:rPr>
              <a:t> </a:t>
            </a:r>
            <a:r>
              <a:rPr lang="en-US" sz="1600" dirty="0" err="1">
                <a:solidFill>
                  <a:prstClr val="black"/>
                </a:solidFill>
                <a:latin typeface="Calibri Light" panose="020F0302020204030204"/>
                <a:cs typeface="Poppins ExtraLight" panose="00000300000000000000" pitchFamily="2" charset="0"/>
              </a:rPr>
              <a:t>opfattes</a:t>
            </a:r>
            <a:r>
              <a:rPr lang="en-US" sz="1600" dirty="0">
                <a:solidFill>
                  <a:prstClr val="black"/>
                </a:solidFill>
                <a:latin typeface="Calibri Light" panose="020F0302020204030204"/>
                <a:cs typeface="Poppins ExtraLight" panose="00000300000000000000" pitchFamily="2" charset="0"/>
              </a:rPr>
              <a:t> </a:t>
            </a:r>
            <a:r>
              <a:rPr lang="en-US" sz="1600" dirty="0" err="1">
                <a:solidFill>
                  <a:prstClr val="black"/>
                </a:solidFill>
                <a:latin typeface="Calibri Light" panose="020F0302020204030204"/>
                <a:cs typeface="Poppins ExtraLight" panose="00000300000000000000" pitchFamily="2" charset="0"/>
              </a:rPr>
              <a:t>som</a:t>
            </a:r>
            <a:r>
              <a:rPr lang="en-US" sz="1600" dirty="0">
                <a:solidFill>
                  <a:prstClr val="black"/>
                </a:solidFill>
                <a:latin typeface="Calibri Light" panose="020F0302020204030204"/>
                <a:cs typeface="Poppins ExtraLight" panose="00000300000000000000" pitchFamily="2" charset="0"/>
              </a:rPr>
              <a:t> </a:t>
            </a:r>
            <a:r>
              <a:rPr lang="en-US" sz="1600" dirty="0" err="1">
                <a:solidFill>
                  <a:prstClr val="black"/>
                </a:solidFill>
                <a:latin typeface="Calibri Light" panose="020F0302020204030204"/>
                <a:cs typeface="Poppins ExtraLight" panose="00000300000000000000" pitchFamily="2" charset="0"/>
              </a:rPr>
              <a:t>alenestående</a:t>
            </a:r>
            <a:r>
              <a:rPr lang="en-US" sz="1600" dirty="0">
                <a:solidFill>
                  <a:prstClr val="black"/>
                </a:solidFill>
                <a:latin typeface="Calibri Light" panose="020F0302020204030204"/>
                <a:cs typeface="Poppins ExtraLight" panose="00000300000000000000" pitchFamily="2" charset="0"/>
              </a:rPr>
              <a:t> </a:t>
            </a:r>
            <a:r>
              <a:rPr lang="en-US" sz="1600" dirty="0" err="1">
                <a:solidFill>
                  <a:prstClr val="black"/>
                </a:solidFill>
                <a:latin typeface="Calibri Light" panose="020F0302020204030204"/>
                <a:cs typeface="Poppins ExtraLight" panose="00000300000000000000" pitchFamily="2" charset="0"/>
              </a:rPr>
              <a:t>initiativer</a:t>
            </a:r>
            <a:r>
              <a:rPr lang="en-US" sz="1600" dirty="0">
                <a:solidFill>
                  <a:prstClr val="black"/>
                </a:solidFill>
                <a:latin typeface="Calibri Light" panose="020F0302020204030204"/>
                <a:cs typeface="Poppins ExtraLight" panose="00000300000000000000" pitchFamily="2" charset="0"/>
              </a:rPr>
              <a:t>, er </a:t>
            </a:r>
            <a:r>
              <a:rPr lang="en-US" sz="1600" dirty="0" err="1">
                <a:solidFill>
                  <a:prstClr val="black"/>
                </a:solidFill>
                <a:latin typeface="Calibri Light" panose="020F0302020204030204"/>
                <a:cs typeface="Poppins ExtraLight" panose="00000300000000000000" pitchFamily="2" charset="0"/>
              </a:rPr>
              <a:t>overlappene</a:t>
            </a:r>
            <a:r>
              <a:rPr lang="en-US" sz="1600" dirty="0">
                <a:solidFill>
                  <a:prstClr val="black"/>
                </a:solidFill>
                <a:latin typeface="Calibri Light" panose="020F0302020204030204"/>
                <a:cs typeface="Poppins ExtraLight" panose="00000300000000000000" pitchFamily="2" charset="0"/>
              </a:rPr>
              <a:t> mellem to eller </a:t>
            </a:r>
            <a:r>
              <a:rPr lang="en-US" sz="1600" dirty="0" err="1">
                <a:solidFill>
                  <a:prstClr val="black"/>
                </a:solidFill>
                <a:latin typeface="Calibri Light" panose="020F0302020204030204"/>
                <a:cs typeface="Poppins ExtraLight" panose="00000300000000000000" pitchFamily="2" charset="0"/>
              </a:rPr>
              <a:t>flere</a:t>
            </a:r>
            <a:r>
              <a:rPr lang="en-US" sz="1600" dirty="0">
                <a:solidFill>
                  <a:prstClr val="black"/>
                </a:solidFill>
                <a:latin typeface="Calibri Light" panose="020F0302020204030204"/>
                <a:cs typeface="Poppins ExtraLight" panose="00000300000000000000" pitchFamily="2" charset="0"/>
              </a:rPr>
              <a:t> områder i DigCompEdu </a:t>
            </a:r>
            <a:r>
              <a:rPr lang="en-US" sz="1600" dirty="0" err="1">
                <a:solidFill>
                  <a:prstClr val="black"/>
                </a:solidFill>
                <a:latin typeface="Calibri Light" panose="020F0302020204030204"/>
                <a:cs typeface="Poppins ExtraLight" panose="00000300000000000000" pitchFamily="2" charset="0"/>
              </a:rPr>
              <a:t>helt</a:t>
            </a:r>
            <a:r>
              <a:rPr lang="en-US" sz="1600" dirty="0">
                <a:solidFill>
                  <a:prstClr val="black"/>
                </a:solidFill>
                <a:latin typeface="Calibri Light" panose="020F0302020204030204"/>
                <a:cs typeface="Poppins ExtraLight" panose="00000300000000000000" pitchFamily="2" charset="0"/>
              </a:rPr>
              <a:t> </a:t>
            </a:r>
            <a:r>
              <a:rPr lang="en-US" sz="1600" dirty="0" err="1">
                <a:solidFill>
                  <a:prstClr val="black"/>
                </a:solidFill>
                <a:latin typeface="Calibri Light" panose="020F0302020204030204"/>
                <a:cs typeface="Poppins ExtraLight" panose="00000300000000000000" pitchFamily="2" charset="0"/>
              </a:rPr>
              <a:t>sikkert</a:t>
            </a:r>
            <a:r>
              <a:rPr lang="en-US" sz="1600" dirty="0">
                <a:solidFill>
                  <a:prstClr val="black"/>
                </a:solidFill>
                <a:latin typeface="Calibri Light" panose="020F0302020204030204"/>
                <a:cs typeface="Poppins ExtraLight" panose="00000300000000000000" pitchFamily="2" charset="0"/>
              </a:rPr>
              <a:t> mere </a:t>
            </a:r>
            <a:r>
              <a:rPr lang="en-US" sz="1600" dirty="0" err="1">
                <a:solidFill>
                  <a:prstClr val="black"/>
                </a:solidFill>
                <a:latin typeface="Calibri Light" panose="020F0302020204030204"/>
                <a:cs typeface="Poppins ExtraLight" panose="00000300000000000000" pitchFamily="2" charset="0"/>
              </a:rPr>
              <a:t>flydende</a:t>
            </a:r>
            <a:r>
              <a:rPr lang="en-US" sz="1600" dirty="0">
                <a:solidFill>
                  <a:prstClr val="black"/>
                </a:solidFill>
                <a:latin typeface="Calibri Light" panose="020F0302020204030204"/>
                <a:cs typeface="Poppins ExtraLight" panose="00000300000000000000" pitchFamily="2" charset="0"/>
              </a:rPr>
              <a:t> – </a:t>
            </a:r>
            <a:r>
              <a:rPr lang="en-US" sz="1600" dirty="0" err="1">
                <a:solidFill>
                  <a:prstClr val="black"/>
                </a:solidFill>
                <a:latin typeface="Calibri Light" panose="020F0302020204030204"/>
                <a:cs typeface="Poppins ExtraLight" panose="00000300000000000000" pitchFamily="2" charset="0"/>
              </a:rPr>
              <a:t>så</a:t>
            </a:r>
            <a:r>
              <a:rPr lang="en-US" sz="1600" dirty="0">
                <a:solidFill>
                  <a:prstClr val="black"/>
                </a:solidFill>
                <a:latin typeface="Calibri Light" panose="020F0302020204030204"/>
                <a:cs typeface="Poppins ExtraLight" panose="00000300000000000000" pitchFamily="2" charset="0"/>
              </a:rPr>
              <a:t> </a:t>
            </a:r>
            <a:r>
              <a:rPr lang="en-US" sz="1600" dirty="0" err="1">
                <a:solidFill>
                  <a:prstClr val="black"/>
                </a:solidFill>
                <a:latin typeface="Calibri Light" panose="020F0302020204030204"/>
                <a:cs typeface="Poppins ExtraLight" panose="00000300000000000000" pitchFamily="2" charset="0"/>
              </a:rPr>
              <a:t>meget</a:t>
            </a:r>
            <a:r>
              <a:rPr lang="en-US" sz="1600" dirty="0">
                <a:solidFill>
                  <a:prstClr val="black"/>
                </a:solidFill>
                <a:latin typeface="Calibri Light" panose="020F0302020204030204"/>
                <a:cs typeface="Poppins ExtraLight" panose="00000300000000000000" pitchFamily="2" charset="0"/>
              </a:rPr>
              <a:t> at den </a:t>
            </a:r>
            <a:r>
              <a:rPr lang="en-US" sz="1600" dirty="0" err="1">
                <a:solidFill>
                  <a:prstClr val="black"/>
                </a:solidFill>
                <a:latin typeface="Calibri Light" panose="020F0302020204030204"/>
                <a:cs typeface="Poppins ExtraLight" panose="00000300000000000000" pitchFamily="2" charset="0"/>
              </a:rPr>
              <a:t>visuelle</a:t>
            </a:r>
            <a:r>
              <a:rPr lang="en-US" sz="1600" dirty="0">
                <a:solidFill>
                  <a:prstClr val="black"/>
                </a:solidFill>
                <a:latin typeface="Calibri Light" panose="020F0302020204030204"/>
                <a:cs typeface="Poppins ExtraLight" panose="00000300000000000000" pitchFamily="2" charset="0"/>
              </a:rPr>
              <a:t> </a:t>
            </a:r>
            <a:r>
              <a:rPr lang="en-US" sz="1600" dirty="0" err="1">
                <a:solidFill>
                  <a:prstClr val="black"/>
                </a:solidFill>
                <a:latin typeface="Calibri Light" panose="020F0302020204030204"/>
                <a:cs typeface="Poppins ExtraLight" panose="00000300000000000000" pitchFamily="2" charset="0"/>
              </a:rPr>
              <a:t>repræsentation</a:t>
            </a:r>
            <a:r>
              <a:rPr lang="en-US" sz="1600" dirty="0">
                <a:solidFill>
                  <a:prstClr val="black"/>
                </a:solidFill>
                <a:latin typeface="Calibri Light" panose="020F0302020204030204"/>
                <a:cs typeface="Poppins ExtraLight" panose="00000300000000000000" pitchFamily="2" charset="0"/>
              </a:rPr>
              <a:t> </a:t>
            </a:r>
            <a:r>
              <a:rPr lang="en-US" sz="1600" dirty="0" err="1">
                <a:solidFill>
                  <a:prstClr val="black"/>
                </a:solidFill>
                <a:latin typeface="Calibri Light" panose="020F0302020204030204"/>
                <a:cs typeface="Poppins ExtraLight" panose="00000300000000000000" pitchFamily="2" charset="0"/>
              </a:rPr>
              <a:t>udgøres</a:t>
            </a:r>
            <a:r>
              <a:rPr lang="en-US" sz="1600" dirty="0">
                <a:solidFill>
                  <a:prstClr val="black"/>
                </a:solidFill>
                <a:latin typeface="Calibri Light" panose="020F0302020204030204"/>
                <a:cs typeface="Poppins ExtraLight" panose="00000300000000000000" pitchFamily="2" charset="0"/>
              </a:rPr>
              <a:t> af </a:t>
            </a:r>
            <a:r>
              <a:rPr lang="en-US" sz="1600" dirty="0" err="1">
                <a:solidFill>
                  <a:prstClr val="black"/>
                </a:solidFill>
                <a:latin typeface="Calibri Light" panose="020F0302020204030204"/>
                <a:cs typeface="Poppins ExtraLight" panose="00000300000000000000" pitchFamily="2" charset="0"/>
              </a:rPr>
              <a:t>sammenkædede</a:t>
            </a:r>
            <a:r>
              <a:rPr lang="en-US" sz="1600" dirty="0">
                <a:solidFill>
                  <a:prstClr val="black"/>
                </a:solidFill>
                <a:latin typeface="Calibri Light" panose="020F0302020204030204"/>
                <a:cs typeface="Poppins ExtraLight" panose="00000300000000000000" pitchFamily="2" charset="0"/>
              </a:rPr>
              <a:t> </a:t>
            </a:r>
            <a:r>
              <a:rPr lang="en-US" sz="1600" dirty="0" err="1">
                <a:solidFill>
                  <a:prstClr val="black"/>
                </a:solidFill>
                <a:latin typeface="Calibri Light" panose="020F0302020204030204"/>
                <a:cs typeface="Poppins ExtraLight" panose="00000300000000000000" pitchFamily="2" charset="0"/>
              </a:rPr>
              <a:t>ringe</a:t>
            </a:r>
            <a:r>
              <a:rPr lang="en-US" sz="1600" dirty="0">
                <a:solidFill>
                  <a:prstClr val="black"/>
                </a:solidFill>
                <a:latin typeface="Calibri Light" panose="020F0302020204030204"/>
                <a:cs typeface="Poppins ExtraLight" panose="00000300000000000000" pitchFamily="2" charset="0"/>
              </a:rPr>
              <a:t>. </a:t>
            </a:r>
          </a:p>
          <a:p>
            <a:pPr algn="just" fontAlgn="ctr"/>
            <a:endParaRPr lang="en-US" sz="1600" dirty="0">
              <a:solidFill>
                <a:prstClr val="black"/>
              </a:solidFill>
              <a:latin typeface="Calibri Light" panose="020F0302020204030204"/>
              <a:cs typeface="Poppins ExtraLight" panose="00000300000000000000" pitchFamily="2" charset="0"/>
            </a:endParaRPr>
          </a:p>
          <a:p>
            <a:pPr algn="just" fontAlgn="ctr"/>
            <a:endParaRPr lang="en-US" sz="1600" dirty="0">
              <a:solidFill>
                <a:prstClr val="black"/>
              </a:solidFill>
              <a:latin typeface="Calibri Light" panose="020F0302020204030204"/>
              <a:cs typeface="Poppins ExtraLight" panose="00000300000000000000" pitchFamily="2" charset="0"/>
            </a:endParaRPr>
          </a:p>
        </p:txBody>
      </p:sp>
      <p:sp>
        <p:nvSpPr>
          <p:cNvPr id="16" name="CuadroTexto 4">
            <a:extLst>
              <a:ext uri="{FF2B5EF4-FFF2-40B4-BE49-F238E27FC236}">
                <a16:creationId xmlns:a16="http://schemas.microsoft.com/office/drawing/2014/main" id="{A9B4BD22-AF40-4574-BB02-C00B471C806C}"/>
              </a:ext>
            </a:extLst>
          </p:cNvPr>
          <p:cNvSpPr txBox="1"/>
          <p:nvPr/>
        </p:nvSpPr>
        <p:spPr>
          <a:xfrm>
            <a:off x="523239" y="1250839"/>
            <a:ext cx="9086428" cy="400110"/>
          </a:xfrm>
          <a:prstGeom prst="rect">
            <a:avLst/>
          </a:prstGeom>
          <a:noFill/>
        </p:spPr>
        <p:txBody>
          <a:bodyPr wrap="square" rtlCol="0">
            <a:spAutoFit/>
          </a:bodyPr>
          <a:lstStyle/>
          <a:p>
            <a:pPr marL="108000">
              <a:tabLst>
                <a:tab pos="1205230" algn="l"/>
                <a:tab pos="1926589" algn="l"/>
                <a:tab pos="2915920" algn="l"/>
                <a:tab pos="3444875" algn="l"/>
                <a:tab pos="4383405" algn="l"/>
                <a:tab pos="6796405" algn="l"/>
              </a:tabLst>
              <a:defRPr/>
            </a:pPr>
            <a:r>
              <a:rPr lang="en-AU" sz="2000" dirty="0">
                <a:latin typeface="+mj-lt"/>
                <a:ea typeface="Microsoft Sans Serif" panose="020B0604020202020204" pitchFamily="34" charset="0"/>
                <a:cs typeface="Poppins ExtraLight" panose="00000300000000000000" pitchFamily="2" charset="0"/>
              </a:rPr>
              <a:t>3.3 </a:t>
            </a:r>
            <a:r>
              <a:rPr lang="en-AU" sz="2000" dirty="0" err="1">
                <a:latin typeface="+mj-lt"/>
                <a:ea typeface="Microsoft Sans Serif" panose="020B0604020202020204" pitchFamily="34" charset="0"/>
                <a:cs typeface="Poppins ExtraLight" panose="00000300000000000000" pitchFamily="2" charset="0"/>
              </a:rPr>
              <a:t>Forståelse</a:t>
            </a:r>
            <a:r>
              <a:rPr lang="en-AU" sz="2000" dirty="0">
                <a:latin typeface="+mj-lt"/>
                <a:ea typeface="Microsoft Sans Serif" panose="020B0604020202020204" pitchFamily="34" charset="0"/>
                <a:cs typeface="Poppins ExtraLight" panose="00000300000000000000" pitchFamily="2" charset="0"/>
              </a:rPr>
              <a:t> for de </a:t>
            </a:r>
            <a:r>
              <a:rPr lang="en-AU" sz="2000" dirty="0" err="1">
                <a:latin typeface="+mj-lt"/>
                <a:ea typeface="Microsoft Sans Serif" panose="020B0604020202020204" pitchFamily="34" charset="0"/>
                <a:cs typeface="Poppins ExtraLight" panose="00000300000000000000" pitchFamily="2" charset="0"/>
              </a:rPr>
              <a:t>forskellige</a:t>
            </a:r>
            <a:r>
              <a:rPr lang="en-AU" sz="2000" dirty="0">
                <a:latin typeface="+mj-lt"/>
                <a:ea typeface="Microsoft Sans Serif" panose="020B0604020202020204" pitchFamily="34" charset="0"/>
                <a:cs typeface="Poppins ExtraLight" panose="00000300000000000000" pitchFamily="2" charset="0"/>
              </a:rPr>
              <a:t> områder og </a:t>
            </a:r>
            <a:r>
              <a:rPr lang="en-AU" sz="2000" dirty="0" err="1">
                <a:latin typeface="+mj-lt"/>
                <a:ea typeface="Microsoft Sans Serif" panose="020B0604020202020204" pitchFamily="34" charset="0"/>
                <a:cs typeface="Poppins ExtraLight" panose="00000300000000000000" pitchFamily="2" charset="0"/>
              </a:rPr>
              <a:t>deres</a:t>
            </a:r>
            <a:r>
              <a:rPr lang="en-AU" sz="2000" dirty="0">
                <a:latin typeface="+mj-lt"/>
                <a:ea typeface="Microsoft Sans Serif" panose="020B0604020202020204" pitchFamily="34" charset="0"/>
                <a:cs typeface="Poppins ExtraLight" panose="00000300000000000000" pitchFamily="2" charset="0"/>
              </a:rPr>
              <a:t> relation</a:t>
            </a:r>
            <a:endParaRPr lang="en-AU" sz="2000" i="1" dirty="0">
              <a:latin typeface="+mj-lt"/>
              <a:ea typeface="Microsoft Sans Serif" panose="020B0604020202020204" pitchFamily="34" charset="0"/>
              <a:cs typeface="Poppins ExtraLight" panose="00000300000000000000" pitchFamily="2" charset="0"/>
            </a:endParaRPr>
          </a:p>
        </p:txBody>
      </p:sp>
      <p:pic>
        <p:nvPicPr>
          <p:cNvPr id="21" name="Immagine 20">
            <a:extLst>
              <a:ext uri="{FF2B5EF4-FFF2-40B4-BE49-F238E27FC236}">
                <a16:creationId xmlns:a16="http://schemas.microsoft.com/office/drawing/2014/main" id="{7271E359-97E3-4B6E-9933-C88E61DCFA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11406" y="3002027"/>
            <a:ext cx="1347000" cy="1258244"/>
          </a:xfrm>
          <a:prstGeom prst="rect">
            <a:avLst/>
          </a:prstGeom>
        </p:spPr>
      </p:pic>
      <p:sp>
        <p:nvSpPr>
          <p:cNvPr id="7" name="Rettangolo con angoli arrotondati 8">
            <a:extLst>
              <a:ext uri="{FF2B5EF4-FFF2-40B4-BE49-F238E27FC236}">
                <a16:creationId xmlns:a16="http://schemas.microsoft.com/office/drawing/2014/main" id="{E67834CF-0CDD-477F-8490-ED932D0F7E02}"/>
              </a:ext>
            </a:extLst>
          </p:cNvPr>
          <p:cNvSpPr/>
          <p:nvPr/>
        </p:nvSpPr>
        <p:spPr>
          <a:xfrm>
            <a:off x="451030" y="669816"/>
            <a:ext cx="1868837" cy="540000"/>
          </a:xfrm>
          <a:prstGeom prst="roundRect">
            <a:avLst>
              <a:gd name="adj" fmla="val 50000"/>
            </a:avLst>
          </a:prstGeom>
          <a:gradFill>
            <a:gsLst>
              <a:gs pos="0">
                <a:schemeClr val="accent4">
                  <a:lumMod val="20000"/>
                  <a:lumOff val="80000"/>
                </a:schemeClr>
              </a:gs>
              <a:gs pos="44000">
                <a:schemeClr val="accent3">
                  <a:lumMod val="95000"/>
                  <a:lumOff val="5000"/>
                </a:schemeClr>
              </a:gs>
              <a:gs pos="100000">
                <a:schemeClr val="accent3">
                  <a:lumMod val="60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rtlCol="0" anchor="ctr"/>
          <a:lstStyle/>
          <a:p>
            <a:pPr marL="108000" lvl="0">
              <a:lnSpc>
                <a:spcPts val="1800"/>
              </a:lnSpc>
            </a:pPr>
            <a:r>
              <a:rPr lang="en-US" sz="2000" b="1" dirty="0">
                <a:solidFill>
                  <a:prstClr val="white"/>
                </a:solidFill>
                <a:cs typeface="Poppins Medium" panose="00000600000000000000" pitchFamily="2" charset="0"/>
              </a:rPr>
              <a:t>DigCompEdu</a:t>
            </a:r>
          </a:p>
        </p:txBody>
      </p:sp>
      <p:pic>
        <p:nvPicPr>
          <p:cNvPr id="3" name="Immagine 2"/>
          <p:cNvPicPr>
            <a:picLocks noChangeAspect="1"/>
          </p:cNvPicPr>
          <p:nvPr/>
        </p:nvPicPr>
        <p:blipFill>
          <a:blip r:embed="rId3"/>
          <a:stretch>
            <a:fillRect/>
          </a:stretch>
        </p:blipFill>
        <p:spPr>
          <a:xfrm>
            <a:off x="4379900" y="2258292"/>
            <a:ext cx="5907970" cy="3086943"/>
          </a:xfrm>
          <a:prstGeom prst="rect">
            <a:avLst/>
          </a:prstGeom>
          <a:ln>
            <a:solidFill>
              <a:srgbClr val="FF0000"/>
            </a:solidFill>
          </a:ln>
        </p:spPr>
      </p:pic>
    </p:spTree>
    <p:extLst>
      <p:ext uri="{BB962C8B-B14F-4D97-AF65-F5344CB8AC3E}">
        <p14:creationId xmlns:p14="http://schemas.microsoft.com/office/powerpoint/2010/main" val="4374961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54">
            <a:extLst>
              <a:ext uri="{FF2B5EF4-FFF2-40B4-BE49-F238E27FC236}">
                <a16:creationId xmlns:a16="http://schemas.microsoft.com/office/drawing/2014/main" id="{2F17DC47-0BEE-4ED4-BA6B-A229EF47F4E7}"/>
              </a:ext>
            </a:extLst>
          </p:cNvPr>
          <p:cNvSpPr txBox="1"/>
          <p:nvPr/>
        </p:nvSpPr>
        <p:spPr>
          <a:xfrm>
            <a:off x="626289" y="2104559"/>
            <a:ext cx="8551577" cy="3715216"/>
          </a:xfrm>
          <a:prstGeom prst="rect">
            <a:avLst/>
          </a:prstGeom>
          <a:noFill/>
        </p:spPr>
        <p:txBody>
          <a:bodyPr wrap="square" numCol="1" rtlCol="0">
            <a:noAutofit/>
          </a:bodyPr>
          <a:lstStyle/>
          <a:p>
            <a:pPr algn="just"/>
            <a:r>
              <a:rPr lang="en-US" altLang="ko-KR" sz="2000" b="1" dirty="0" err="1">
                <a:cs typeface="Poppins Medium" panose="00000600000000000000" pitchFamily="2" charset="0"/>
              </a:rPr>
              <a:t>En</a:t>
            </a:r>
            <a:r>
              <a:rPr lang="en-US" altLang="ko-KR" sz="2000" b="1" dirty="0">
                <a:cs typeface="Poppins Medium" panose="00000600000000000000" pitchFamily="2" charset="0"/>
              </a:rPr>
              <a:t> </a:t>
            </a:r>
            <a:r>
              <a:rPr lang="en-US" altLang="ko-KR" sz="2000" b="1" dirty="0" err="1">
                <a:cs typeface="Poppins Medium" panose="00000600000000000000" pitchFamily="2" charset="0"/>
              </a:rPr>
              <a:t>brugerintroduktion</a:t>
            </a:r>
            <a:endParaRPr lang="en-US" altLang="ko-KR" sz="2000" b="1" dirty="0">
              <a:cs typeface="Poppins Medium" panose="00000600000000000000" pitchFamily="2" charset="0"/>
            </a:endParaRPr>
          </a:p>
          <a:p>
            <a:pPr marL="284400" indent="-285750" algn="just" fontAlgn="ctr">
              <a:lnSpc>
                <a:spcPct val="120000"/>
              </a:lnSpc>
              <a:buFont typeface="Arial" panose="020B0604020202020204" pitchFamily="34" charset="0"/>
              <a:buChar char="•"/>
            </a:pPr>
            <a:r>
              <a:rPr lang="en-US" sz="1600" dirty="0" err="1">
                <a:solidFill>
                  <a:prstClr val="black"/>
                </a:solidFill>
                <a:latin typeface="Calibri Light" panose="020F0302020204030204"/>
                <a:cs typeface="Poppins ExtraLight" panose="00000300000000000000" pitchFamily="2" charset="0"/>
              </a:rPr>
              <a:t>Hjørnestenen</a:t>
            </a:r>
            <a:r>
              <a:rPr lang="en-US" sz="1600" dirty="0">
                <a:solidFill>
                  <a:prstClr val="black"/>
                </a:solidFill>
                <a:latin typeface="Calibri Light" panose="020F0302020204030204"/>
                <a:cs typeface="Poppins ExtraLight" panose="00000300000000000000" pitchFamily="2" charset="0"/>
              </a:rPr>
              <a:t> i DigCompEdu er </a:t>
            </a:r>
            <a:r>
              <a:rPr lang="en-US" sz="1600" dirty="0" err="1">
                <a:solidFill>
                  <a:prstClr val="black"/>
                </a:solidFill>
                <a:latin typeface="Calibri Light" panose="020F0302020204030204"/>
                <a:cs typeface="Poppins ExtraLight" panose="00000300000000000000" pitchFamily="2" charset="0"/>
              </a:rPr>
              <a:t>repræsenteret</a:t>
            </a:r>
            <a:r>
              <a:rPr lang="en-US" sz="1600" dirty="0">
                <a:solidFill>
                  <a:prstClr val="black"/>
                </a:solidFill>
                <a:latin typeface="Calibri Light" panose="020F0302020204030204"/>
                <a:cs typeface="Poppins ExtraLight" panose="00000300000000000000" pitchFamily="2" charset="0"/>
              </a:rPr>
              <a:t> </a:t>
            </a:r>
            <a:r>
              <a:rPr lang="en-US" sz="1600" dirty="0" err="1">
                <a:solidFill>
                  <a:prstClr val="black"/>
                </a:solidFill>
                <a:latin typeface="Calibri Light" panose="020F0302020204030204"/>
                <a:cs typeface="Poppins ExtraLight" panose="00000300000000000000" pitchFamily="2" charset="0"/>
              </a:rPr>
              <a:t>ved</a:t>
            </a:r>
            <a:r>
              <a:rPr lang="en-US" sz="1600" dirty="0">
                <a:solidFill>
                  <a:prstClr val="black"/>
                </a:solidFill>
                <a:latin typeface="Calibri Light" panose="020F0302020204030204"/>
                <a:cs typeface="Poppins ExtraLight" panose="00000300000000000000" pitchFamily="2" charset="0"/>
              </a:rPr>
              <a:t> områder 2-5, formelt </a:t>
            </a:r>
            <a:r>
              <a:rPr lang="en-US" sz="1600" dirty="0" err="1">
                <a:solidFill>
                  <a:prstClr val="black"/>
                </a:solidFill>
                <a:latin typeface="Calibri Light" panose="020F0302020204030204"/>
                <a:cs typeface="Poppins ExtraLight" panose="00000300000000000000" pitchFamily="2" charset="0"/>
              </a:rPr>
              <a:t>anerkendt</a:t>
            </a:r>
            <a:r>
              <a:rPr lang="en-US" sz="1600" dirty="0">
                <a:solidFill>
                  <a:prstClr val="black"/>
                </a:solidFill>
                <a:latin typeface="Calibri Light" panose="020F0302020204030204"/>
                <a:cs typeface="Poppins ExtraLight" panose="00000300000000000000" pitchFamily="2" charset="0"/>
              </a:rPr>
              <a:t> </a:t>
            </a:r>
            <a:r>
              <a:rPr lang="en-US" sz="1600" dirty="0" err="1">
                <a:solidFill>
                  <a:prstClr val="black"/>
                </a:solidFill>
                <a:latin typeface="Calibri Light" panose="020F0302020204030204"/>
                <a:cs typeface="Poppins ExtraLight" panose="00000300000000000000" pitchFamily="2" charset="0"/>
              </a:rPr>
              <a:t>som</a:t>
            </a:r>
            <a:r>
              <a:rPr lang="en-US" sz="1600" dirty="0">
                <a:solidFill>
                  <a:prstClr val="black"/>
                </a:solidFill>
                <a:latin typeface="Calibri Light" panose="020F0302020204030204"/>
                <a:cs typeface="Poppins ExtraLight" panose="00000300000000000000" pitchFamily="2" charset="0"/>
              </a:rPr>
              <a:t> de </a:t>
            </a:r>
            <a:r>
              <a:rPr lang="en-US" sz="1600" dirty="0" err="1">
                <a:solidFill>
                  <a:prstClr val="black"/>
                </a:solidFill>
                <a:latin typeface="Calibri Light" panose="020F0302020204030204"/>
                <a:cs typeface="Poppins ExtraLight" panose="00000300000000000000" pitchFamily="2" charset="0"/>
              </a:rPr>
              <a:t>komponenter</a:t>
            </a:r>
            <a:r>
              <a:rPr lang="en-US" sz="1600" dirty="0">
                <a:solidFill>
                  <a:prstClr val="black"/>
                </a:solidFill>
                <a:latin typeface="Calibri Light" panose="020F0302020204030204"/>
                <a:cs typeface="Poppins ExtraLight" panose="00000300000000000000" pitchFamily="2" charset="0"/>
              </a:rPr>
              <a:t> der </a:t>
            </a:r>
            <a:r>
              <a:rPr lang="en-US" sz="1600" dirty="0" err="1">
                <a:solidFill>
                  <a:prstClr val="black"/>
                </a:solidFill>
                <a:latin typeface="Calibri Light" panose="020F0302020204030204"/>
                <a:cs typeface="Poppins ExtraLight" panose="00000300000000000000" pitchFamily="2" charset="0"/>
              </a:rPr>
              <a:t>har</a:t>
            </a:r>
            <a:r>
              <a:rPr lang="en-US" sz="1600" dirty="0">
                <a:solidFill>
                  <a:prstClr val="black"/>
                </a:solidFill>
                <a:latin typeface="Calibri Light" panose="020F0302020204030204"/>
                <a:cs typeface="Poppins ExtraLight" panose="00000300000000000000" pitchFamily="2" charset="0"/>
              </a:rPr>
              <a:t> </a:t>
            </a:r>
            <a:r>
              <a:rPr lang="en-US" sz="1600" dirty="0" err="1">
                <a:solidFill>
                  <a:prstClr val="black"/>
                </a:solidFill>
                <a:latin typeface="Calibri Light" panose="020F0302020204030204"/>
                <a:cs typeface="Poppins ExtraLight" panose="00000300000000000000" pitchFamily="2" charset="0"/>
              </a:rPr>
              <a:t>mest</a:t>
            </a:r>
            <a:r>
              <a:rPr lang="en-US" sz="1600" dirty="0">
                <a:solidFill>
                  <a:prstClr val="black"/>
                </a:solidFill>
                <a:latin typeface="Calibri Light" panose="020F0302020204030204"/>
                <a:cs typeface="Poppins ExtraLight" panose="00000300000000000000" pitchFamily="2" charset="0"/>
              </a:rPr>
              <a:t> </a:t>
            </a:r>
            <a:r>
              <a:rPr lang="en-US" sz="1600" dirty="0" err="1">
                <a:solidFill>
                  <a:prstClr val="black"/>
                </a:solidFill>
                <a:latin typeface="Calibri Light" panose="020F0302020204030204"/>
                <a:cs typeface="Poppins ExtraLight" panose="00000300000000000000" pitchFamily="2" charset="0"/>
              </a:rPr>
              <a:t>relevans</a:t>
            </a:r>
            <a:r>
              <a:rPr lang="en-US" sz="1600" dirty="0">
                <a:solidFill>
                  <a:prstClr val="black"/>
                </a:solidFill>
                <a:latin typeface="Calibri Light" panose="020F0302020204030204"/>
                <a:cs typeface="Poppins ExtraLight" panose="00000300000000000000" pitchFamily="2" charset="0"/>
              </a:rPr>
              <a:t> for underviseres </a:t>
            </a:r>
            <a:r>
              <a:rPr lang="en-US" sz="1600" dirty="0" err="1">
                <a:solidFill>
                  <a:prstClr val="black"/>
                </a:solidFill>
                <a:latin typeface="Calibri Light" panose="020F0302020204030204"/>
                <a:cs typeface="Poppins ExtraLight" panose="00000300000000000000" pitchFamily="2" charset="0"/>
              </a:rPr>
              <a:t>opkvalificering</a:t>
            </a:r>
            <a:r>
              <a:rPr lang="en-US" sz="1600" dirty="0">
                <a:solidFill>
                  <a:prstClr val="black"/>
                </a:solidFill>
                <a:latin typeface="Calibri Light" panose="020F0302020204030204"/>
                <a:cs typeface="Poppins ExtraLight" panose="00000300000000000000" pitchFamily="2" charset="0"/>
              </a:rPr>
              <a:t> i forhold til digitale kompetencer.</a:t>
            </a:r>
          </a:p>
          <a:p>
            <a:pPr marL="284400" indent="-285750" algn="just" fontAlgn="ctr">
              <a:lnSpc>
                <a:spcPct val="120000"/>
              </a:lnSpc>
              <a:buFont typeface="Arial" panose="020B0604020202020204" pitchFamily="34" charset="0"/>
              <a:buChar char="•"/>
            </a:pPr>
            <a:r>
              <a:rPr lang="en-US" sz="1600" dirty="0" err="1">
                <a:solidFill>
                  <a:prstClr val="black"/>
                </a:solidFill>
                <a:latin typeface="Calibri Light" panose="020F0302020204030204"/>
                <a:cs typeface="Poppins ExtraLight" panose="00000300000000000000" pitchFamily="2" charset="0"/>
              </a:rPr>
              <a:t>Kompetencerne</a:t>
            </a:r>
            <a:r>
              <a:rPr lang="en-US" sz="1600" dirty="0">
                <a:solidFill>
                  <a:prstClr val="black"/>
                </a:solidFill>
                <a:latin typeface="Calibri Light" panose="020F0302020204030204"/>
                <a:cs typeface="Poppins ExtraLight" panose="00000300000000000000" pitchFamily="2" charset="0"/>
              </a:rPr>
              <a:t> i områder 1-3 </a:t>
            </a:r>
            <a:r>
              <a:rPr lang="en-US" sz="1600" dirty="0" err="1">
                <a:solidFill>
                  <a:prstClr val="black"/>
                </a:solidFill>
                <a:latin typeface="Calibri Light" panose="020F0302020204030204"/>
                <a:cs typeface="Poppins ExtraLight" panose="00000300000000000000" pitchFamily="2" charset="0"/>
              </a:rPr>
              <a:t>vedrører</a:t>
            </a:r>
            <a:r>
              <a:rPr lang="en-US" sz="1600" dirty="0">
                <a:solidFill>
                  <a:prstClr val="black"/>
                </a:solidFill>
                <a:latin typeface="Calibri Light" panose="020F0302020204030204"/>
                <a:cs typeface="Poppins ExtraLight" panose="00000300000000000000" pitchFamily="2" charset="0"/>
              </a:rPr>
              <a:t> </a:t>
            </a:r>
            <a:r>
              <a:rPr lang="en-US" sz="1600" dirty="0" err="1">
                <a:solidFill>
                  <a:prstClr val="black"/>
                </a:solidFill>
                <a:latin typeface="Calibri Light" panose="020F0302020204030204"/>
                <a:cs typeface="Poppins ExtraLight" panose="00000300000000000000" pitchFamily="2" charset="0"/>
              </a:rPr>
              <a:t>selve</a:t>
            </a:r>
            <a:r>
              <a:rPr lang="en-US" sz="1600" dirty="0">
                <a:solidFill>
                  <a:prstClr val="black"/>
                </a:solidFill>
                <a:latin typeface="Calibri Light" panose="020F0302020204030204"/>
                <a:cs typeface="Poppins ExtraLight" panose="00000300000000000000" pitchFamily="2" charset="0"/>
              </a:rPr>
              <a:t> </a:t>
            </a:r>
            <a:r>
              <a:rPr lang="en-US" sz="1600" dirty="0" err="1">
                <a:solidFill>
                  <a:prstClr val="black"/>
                </a:solidFill>
                <a:latin typeface="Calibri Light" panose="020F0302020204030204"/>
                <a:cs typeface="Poppins ExtraLight" panose="00000300000000000000" pitchFamily="2" charset="0"/>
              </a:rPr>
              <a:t>måden</a:t>
            </a:r>
            <a:r>
              <a:rPr lang="en-US" sz="1600" dirty="0">
                <a:solidFill>
                  <a:prstClr val="black"/>
                </a:solidFill>
                <a:latin typeface="Calibri Light" panose="020F0302020204030204"/>
                <a:cs typeface="Poppins ExtraLight" panose="00000300000000000000" pitchFamily="2" charset="0"/>
              </a:rPr>
              <a:t>, man  </a:t>
            </a:r>
            <a:r>
              <a:rPr lang="en-US" sz="1600" dirty="0" err="1">
                <a:solidFill>
                  <a:prstClr val="black"/>
                </a:solidFill>
                <a:latin typeface="Calibri Light" panose="020F0302020204030204"/>
                <a:cs typeface="Poppins ExtraLight" panose="00000300000000000000" pitchFamily="2" charset="0"/>
              </a:rPr>
              <a:t>underviser</a:t>
            </a:r>
            <a:r>
              <a:rPr lang="en-US" sz="1600" dirty="0">
                <a:solidFill>
                  <a:prstClr val="black"/>
                </a:solidFill>
                <a:latin typeface="Calibri Light" panose="020F0302020204030204"/>
                <a:cs typeface="Poppins ExtraLight" panose="00000300000000000000" pitchFamily="2" charset="0"/>
              </a:rPr>
              <a:t> på – </a:t>
            </a:r>
            <a:r>
              <a:rPr lang="en-US" sz="1600" dirty="0" err="1">
                <a:solidFill>
                  <a:prstClr val="black"/>
                </a:solidFill>
                <a:latin typeface="Calibri Light" panose="020F0302020204030204"/>
                <a:cs typeface="Poppins ExtraLight" panose="00000300000000000000" pitchFamily="2" charset="0"/>
              </a:rPr>
              <a:t>uanset</a:t>
            </a:r>
            <a:r>
              <a:rPr lang="en-US" sz="1600" dirty="0">
                <a:solidFill>
                  <a:prstClr val="black"/>
                </a:solidFill>
                <a:latin typeface="Calibri Light" panose="020F0302020204030204"/>
                <a:cs typeface="Poppins ExtraLight" panose="00000300000000000000" pitchFamily="2" charset="0"/>
              </a:rPr>
              <a:t> </a:t>
            </a:r>
            <a:r>
              <a:rPr lang="en-US" sz="1600" dirty="0" err="1">
                <a:solidFill>
                  <a:prstClr val="black"/>
                </a:solidFill>
                <a:latin typeface="Calibri Light" panose="020F0302020204030204"/>
                <a:cs typeface="Poppins ExtraLight" panose="00000300000000000000" pitchFamily="2" charset="0"/>
              </a:rPr>
              <a:t>midlerne</a:t>
            </a:r>
            <a:r>
              <a:rPr lang="en-US" sz="1600" dirty="0">
                <a:solidFill>
                  <a:prstClr val="black"/>
                </a:solidFill>
                <a:latin typeface="Calibri Light" panose="020F0302020204030204"/>
                <a:cs typeface="Poppins ExtraLight" panose="00000300000000000000" pitchFamily="2" charset="0"/>
              </a:rPr>
              <a:t> (IT vs. </a:t>
            </a:r>
            <a:r>
              <a:rPr lang="en-US" sz="1600" dirty="0" err="1">
                <a:solidFill>
                  <a:prstClr val="black"/>
                </a:solidFill>
                <a:latin typeface="Calibri Light" panose="020F0302020204030204"/>
                <a:cs typeface="Poppins ExtraLight" panose="00000300000000000000" pitchFamily="2" charset="0"/>
              </a:rPr>
              <a:t>traditionel</a:t>
            </a:r>
            <a:r>
              <a:rPr lang="en-US" sz="1600" dirty="0">
                <a:solidFill>
                  <a:prstClr val="black"/>
                </a:solidFill>
                <a:latin typeface="Calibri Light" panose="020F0302020204030204"/>
                <a:cs typeface="Poppins ExtraLight" panose="00000300000000000000" pitchFamily="2" charset="0"/>
              </a:rPr>
              <a:t> undervisning). </a:t>
            </a:r>
          </a:p>
          <a:p>
            <a:pPr marL="284400" indent="-285750" algn="just" fontAlgn="ctr">
              <a:lnSpc>
                <a:spcPct val="120000"/>
              </a:lnSpc>
              <a:buFont typeface="Arial" panose="020B0604020202020204" pitchFamily="34" charset="0"/>
              <a:buChar char="•"/>
            </a:pPr>
            <a:r>
              <a:rPr lang="en-US" sz="1600" dirty="0" err="1">
                <a:solidFill>
                  <a:prstClr val="black"/>
                </a:solidFill>
                <a:latin typeface="Calibri Light" panose="020F0302020204030204"/>
                <a:cs typeface="Poppins ExtraLight" panose="00000300000000000000" pitchFamily="2" charset="0"/>
              </a:rPr>
              <a:t>Område</a:t>
            </a:r>
            <a:r>
              <a:rPr lang="en-US" sz="1600" dirty="0">
                <a:solidFill>
                  <a:prstClr val="black"/>
                </a:solidFill>
                <a:latin typeface="Calibri Light" panose="020F0302020204030204"/>
                <a:cs typeface="Poppins ExtraLight" panose="00000300000000000000" pitchFamily="2" charset="0"/>
              </a:rPr>
              <a:t> 2-4 handler mere om </a:t>
            </a:r>
            <a:r>
              <a:rPr lang="en-US" sz="1600" dirty="0" err="1">
                <a:solidFill>
                  <a:prstClr val="black"/>
                </a:solidFill>
                <a:latin typeface="Calibri Light" panose="020F0302020204030204"/>
                <a:cs typeface="Poppins ExtraLight" panose="00000300000000000000" pitchFamily="2" charset="0"/>
              </a:rPr>
              <a:t>strategiske</a:t>
            </a:r>
            <a:r>
              <a:rPr lang="en-US" sz="1600" dirty="0">
                <a:solidFill>
                  <a:prstClr val="black"/>
                </a:solidFill>
                <a:latin typeface="Calibri Light" panose="020F0302020204030204"/>
                <a:cs typeface="Poppins ExtraLight" panose="00000300000000000000" pitchFamily="2" charset="0"/>
              </a:rPr>
              <a:t> </a:t>
            </a:r>
            <a:r>
              <a:rPr lang="en-US" sz="1600" dirty="0" err="1">
                <a:solidFill>
                  <a:prstClr val="black"/>
                </a:solidFill>
                <a:latin typeface="Calibri Light" panose="020F0302020204030204"/>
                <a:cs typeface="Poppins ExtraLight" panose="00000300000000000000" pitchFamily="2" charset="0"/>
              </a:rPr>
              <a:t>opgaver</a:t>
            </a:r>
            <a:r>
              <a:rPr lang="en-US" sz="1600" dirty="0">
                <a:solidFill>
                  <a:prstClr val="black"/>
                </a:solidFill>
                <a:latin typeface="Calibri Light" panose="020F0302020204030204"/>
                <a:cs typeface="Poppins ExtraLight" panose="00000300000000000000" pitchFamily="2" charset="0"/>
              </a:rPr>
              <a:t> og </a:t>
            </a:r>
            <a:r>
              <a:rPr lang="en-US" sz="1600" dirty="0" err="1">
                <a:solidFill>
                  <a:prstClr val="black"/>
                </a:solidFill>
                <a:latin typeface="Calibri Light" panose="020F0302020204030204"/>
                <a:cs typeface="Poppins ExtraLight" panose="00000300000000000000" pitchFamily="2" charset="0"/>
              </a:rPr>
              <a:t>tiltag</a:t>
            </a:r>
            <a:r>
              <a:rPr lang="en-US" sz="1600" dirty="0">
                <a:solidFill>
                  <a:prstClr val="black"/>
                </a:solidFill>
                <a:latin typeface="Calibri Light" panose="020F0302020204030204"/>
                <a:cs typeface="Poppins ExtraLight" panose="00000300000000000000" pitchFamily="2" charset="0"/>
              </a:rPr>
              <a:t> (strategi → </a:t>
            </a:r>
            <a:r>
              <a:rPr lang="en-US" sz="1600" dirty="0" err="1">
                <a:solidFill>
                  <a:prstClr val="black"/>
                </a:solidFill>
                <a:latin typeface="Calibri Light" panose="020F0302020204030204"/>
                <a:cs typeface="Poppins ExtraLight" panose="00000300000000000000" pitchFamily="2" charset="0"/>
              </a:rPr>
              <a:t>udvikling</a:t>
            </a:r>
            <a:r>
              <a:rPr lang="en-US" sz="1600" dirty="0">
                <a:solidFill>
                  <a:prstClr val="black"/>
                </a:solidFill>
                <a:latin typeface="Calibri Light" panose="020F0302020204030204"/>
                <a:cs typeface="Poppins ExtraLight" panose="00000300000000000000" pitchFamily="2" charset="0"/>
              </a:rPr>
              <a:t> → </a:t>
            </a:r>
            <a:r>
              <a:rPr lang="en-US" sz="1600" dirty="0" err="1">
                <a:solidFill>
                  <a:prstClr val="black"/>
                </a:solidFill>
                <a:latin typeface="Calibri Light" panose="020F0302020204030204"/>
                <a:cs typeface="Poppins ExtraLight" panose="00000300000000000000" pitchFamily="2" charset="0"/>
              </a:rPr>
              <a:t>evaluering</a:t>
            </a:r>
            <a:r>
              <a:rPr lang="en-US" sz="1600" dirty="0">
                <a:solidFill>
                  <a:prstClr val="black"/>
                </a:solidFill>
                <a:latin typeface="Calibri Light" panose="020F0302020204030204"/>
                <a:cs typeface="Poppins ExtraLight" panose="00000300000000000000" pitchFamily="2" charset="0"/>
              </a:rPr>
              <a:t>), </a:t>
            </a:r>
            <a:r>
              <a:rPr lang="en-US" sz="1600" dirty="0" err="1">
                <a:solidFill>
                  <a:prstClr val="black"/>
                </a:solidFill>
                <a:latin typeface="Calibri Light" panose="020F0302020204030204"/>
                <a:cs typeface="Poppins ExtraLight" panose="00000300000000000000" pitchFamily="2" charset="0"/>
              </a:rPr>
              <a:t>som</a:t>
            </a:r>
            <a:r>
              <a:rPr lang="en-US" sz="1600" dirty="0">
                <a:solidFill>
                  <a:prstClr val="black"/>
                </a:solidFill>
                <a:latin typeface="Calibri Light" panose="020F0302020204030204"/>
                <a:cs typeface="Poppins ExtraLight" panose="00000300000000000000" pitchFamily="2" charset="0"/>
              </a:rPr>
              <a:t> </a:t>
            </a:r>
            <a:r>
              <a:rPr lang="en-US" sz="1600" dirty="0" err="1">
                <a:solidFill>
                  <a:prstClr val="black"/>
                </a:solidFill>
                <a:latin typeface="Calibri Light" panose="020F0302020204030204"/>
                <a:cs typeface="Poppins ExtraLight" panose="00000300000000000000" pitchFamily="2" charset="0"/>
              </a:rPr>
              <a:t>igen</a:t>
            </a:r>
            <a:r>
              <a:rPr lang="en-US" sz="1600" dirty="0">
                <a:solidFill>
                  <a:prstClr val="black"/>
                </a:solidFill>
                <a:latin typeface="Calibri Light" panose="020F0302020204030204"/>
                <a:cs typeface="Poppins ExtraLight" panose="00000300000000000000" pitchFamily="2" charset="0"/>
              </a:rPr>
              <a:t> </a:t>
            </a:r>
            <a:r>
              <a:rPr lang="en-US" sz="1600" dirty="0" err="1">
                <a:solidFill>
                  <a:prstClr val="black"/>
                </a:solidFill>
                <a:latin typeface="Calibri Light" panose="020F0302020204030204"/>
                <a:cs typeface="Poppins ExtraLight" panose="00000300000000000000" pitchFamily="2" charset="0"/>
              </a:rPr>
              <a:t>karakteriserer</a:t>
            </a:r>
            <a:r>
              <a:rPr lang="en-US" sz="1600" dirty="0">
                <a:solidFill>
                  <a:prstClr val="black"/>
                </a:solidFill>
                <a:latin typeface="Calibri Light" panose="020F0302020204030204"/>
                <a:cs typeface="Poppins ExtraLight" panose="00000300000000000000" pitchFamily="2" charset="0"/>
              </a:rPr>
              <a:t> </a:t>
            </a:r>
            <a:r>
              <a:rPr lang="en-US" sz="1600" dirty="0" err="1">
                <a:solidFill>
                  <a:prstClr val="black"/>
                </a:solidFill>
                <a:latin typeface="Calibri Light" panose="020F0302020204030204"/>
                <a:cs typeface="Poppins ExtraLight" panose="00000300000000000000" pitchFamily="2" charset="0"/>
              </a:rPr>
              <a:t>læringsoplevelsen</a:t>
            </a:r>
            <a:r>
              <a:rPr lang="en-US" sz="1600" dirty="0">
                <a:solidFill>
                  <a:prstClr val="black"/>
                </a:solidFill>
                <a:latin typeface="Calibri Light" panose="020F0302020204030204"/>
                <a:cs typeface="Poppins ExtraLight" panose="00000300000000000000" pitchFamily="2" charset="0"/>
              </a:rPr>
              <a:t>.</a:t>
            </a:r>
          </a:p>
          <a:p>
            <a:pPr marL="284400" indent="-285750" algn="just" fontAlgn="ctr">
              <a:lnSpc>
                <a:spcPct val="120000"/>
              </a:lnSpc>
              <a:buFont typeface="Arial" panose="020B0604020202020204" pitchFamily="34" charset="0"/>
              <a:buChar char="•"/>
            </a:pPr>
            <a:r>
              <a:rPr lang="en-US" sz="1600" dirty="0" err="1">
                <a:solidFill>
                  <a:prstClr val="black"/>
                </a:solidFill>
                <a:latin typeface="Calibri Light" panose="020F0302020204030204"/>
                <a:cs typeface="Poppins ExtraLight" panose="00000300000000000000" pitchFamily="2" charset="0"/>
              </a:rPr>
              <a:t>Område</a:t>
            </a:r>
            <a:r>
              <a:rPr lang="en-US" sz="1600" dirty="0">
                <a:solidFill>
                  <a:prstClr val="black"/>
                </a:solidFill>
                <a:latin typeface="Calibri Light" panose="020F0302020204030204"/>
                <a:cs typeface="Poppins ExtraLight" panose="00000300000000000000" pitchFamily="2" charset="0"/>
              </a:rPr>
              <a:t> 5 </a:t>
            </a:r>
            <a:r>
              <a:rPr lang="en-US" sz="1600" dirty="0" err="1">
                <a:solidFill>
                  <a:prstClr val="black"/>
                </a:solidFill>
                <a:latin typeface="Calibri Light" panose="020F0302020204030204"/>
                <a:cs typeface="Poppins ExtraLight" panose="00000300000000000000" pitchFamily="2" charset="0"/>
              </a:rPr>
              <a:t>understreger</a:t>
            </a:r>
            <a:r>
              <a:rPr lang="en-US" sz="1600" dirty="0">
                <a:solidFill>
                  <a:prstClr val="black"/>
                </a:solidFill>
                <a:latin typeface="Calibri Light" panose="020F0302020204030204"/>
                <a:cs typeface="Poppins ExtraLight" panose="00000300000000000000" pitchFamily="2" charset="0"/>
              </a:rPr>
              <a:t> </a:t>
            </a:r>
            <a:r>
              <a:rPr lang="en-US" sz="1600" dirty="0" err="1">
                <a:solidFill>
                  <a:prstClr val="black"/>
                </a:solidFill>
                <a:latin typeface="Calibri Light" panose="020F0302020204030204"/>
                <a:cs typeface="Poppins ExtraLight" panose="00000300000000000000" pitchFamily="2" charset="0"/>
              </a:rPr>
              <a:t>vigtigheden</a:t>
            </a:r>
            <a:r>
              <a:rPr lang="en-US" sz="1600" dirty="0">
                <a:solidFill>
                  <a:prstClr val="black"/>
                </a:solidFill>
                <a:latin typeface="Calibri Light" panose="020F0302020204030204"/>
                <a:cs typeface="Poppins ExtraLight" panose="00000300000000000000" pitchFamily="2" charset="0"/>
              </a:rPr>
              <a:t> af </a:t>
            </a:r>
            <a:r>
              <a:rPr lang="en-US" sz="1600" dirty="0" err="1">
                <a:solidFill>
                  <a:prstClr val="black"/>
                </a:solidFill>
                <a:latin typeface="Calibri Light" panose="020F0302020204030204"/>
                <a:cs typeface="Poppins ExtraLight" panose="00000300000000000000" pitchFamily="2" charset="0"/>
              </a:rPr>
              <a:t>en</a:t>
            </a:r>
            <a:r>
              <a:rPr lang="en-US" sz="1600" dirty="0">
                <a:solidFill>
                  <a:prstClr val="black"/>
                </a:solidFill>
                <a:latin typeface="Calibri Light" panose="020F0302020204030204"/>
                <a:cs typeface="Poppins ExtraLight" panose="00000300000000000000" pitchFamily="2" charset="0"/>
              </a:rPr>
              <a:t> </a:t>
            </a:r>
            <a:r>
              <a:rPr lang="en-US" sz="1600" dirty="0" err="1">
                <a:solidFill>
                  <a:prstClr val="black"/>
                </a:solidFill>
                <a:latin typeface="Calibri Light" panose="020F0302020204030204"/>
                <a:cs typeface="Poppins ExtraLight" panose="00000300000000000000" pitchFamily="2" charset="0"/>
              </a:rPr>
              <a:t>elevcentreret</a:t>
            </a:r>
            <a:r>
              <a:rPr lang="en-US" sz="1600" dirty="0">
                <a:solidFill>
                  <a:prstClr val="black"/>
                </a:solidFill>
                <a:latin typeface="Calibri Light" panose="020F0302020204030204"/>
                <a:cs typeface="Poppins ExtraLight" panose="00000300000000000000" pitchFamily="2" charset="0"/>
              </a:rPr>
              <a:t> tilgang, der </a:t>
            </a:r>
            <a:r>
              <a:rPr lang="en-US" sz="1600" dirty="0" err="1">
                <a:solidFill>
                  <a:prstClr val="black"/>
                </a:solidFill>
                <a:latin typeface="Calibri Light" panose="020F0302020204030204"/>
                <a:cs typeface="Poppins ExtraLight" panose="00000300000000000000" pitchFamily="2" charset="0"/>
              </a:rPr>
              <a:t>kulminerer</a:t>
            </a:r>
            <a:r>
              <a:rPr lang="en-US" sz="1600" dirty="0">
                <a:solidFill>
                  <a:prstClr val="black"/>
                </a:solidFill>
                <a:latin typeface="Calibri Light" panose="020F0302020204030204"/>
                <a:cs typeface="Poppins ExtraLight" panose="00000300000000000000" pitchFamily="2" charset="0"/>
              </a:rPr>
              <a:t> i </a:t>
            </a:r>
            <a:r>
              <a:rPr lang="en-US" sz="1600" dirty="0" err="1">
                <a:solidFill>
                  <a:prstClr val="black"/>
                </a:solidFill>
                <a:latin typeface="Calibri Light" panose="020F0302020204030204"/>
                <a:cs typeface="Poppins ExtraLight" panose="00000300000000000000" pitchFamily="2" charset="0"/>
              </a:rPr>
              <a:t>område</a:t>
            </a:r>
            <a:r>
              <a:rPr lang="en-US" sz="1600" dirty="0">
                <a:solidFill>
                  <a:prstClr val="black"/>
                </a:solidFill>
                <a:latin typeface="Calibri Light" panose="020F0302020204030204"/>
                <a:cs typeface="Poppins ExtraLight" panose="00000300000000000000" pitchFamily="2" charset="0"/>
              </a:rPr>
              <a:t> 6 med </a:t>
            </a:r>
            <a:r>
              <a:rPr lang="en-US" sz="1600" dirty="0" err="1">
                <a:solidFill>
                  <a:prstClr val="black"/>
                </a:solidFill>
                <a:latin typeface="Calibri Light" panose="020F0302020204030204"/>
                <a:cs typeface="Poppins ExtraLight" panose="00000300000000000000" pitchFamily="2" charset="0"/>
              </a:rPr>
              <a:t>muligheden</a:t>
            </a:r>
            <a:r>
              <a:rPr lang="en-US" sz="1600" dirty="0">
                <a:solidFill>
                  <a:prstClr val="black"/>
                </a:solidFill>
                <a:latin typeface="Calibri Light" panose="020F0302020204030204"/>
                <a:cs typeface="Poppins ExtraLight" panose="00000300000000000000" pitchFamily="2" charset="0"/>
              </a:rPr>
              <a:t> for at </a:t>
            </a:r>
            <a:r>
              <a:rPr lang="en-US" sz="1600" dirty="0" err="1">
                <a:solidFill>
                  <a:prstClr val="black"/>
                </a:solidFill>
                <a:latin typeface="Calibri Light" panose="020F0302020204030204"/>
                <a:cs typeface="Poppins ExtraLight" panose="00000300000000000000" pitchFamily="2" charset="0"/>
              </a:rPr>
              <a:t>gøre</a:t>
            </a:r>
            <a:r>
              <a:rPr lang="en-US" sz="1600" dirty="0">
                <a:solidFill>
                  <a:prstClr val="black"/>
                </a:solidFill>
                <a:latin typeface="Calibri Light" panose="020F0302020204030204"/>
                <a:cs typeface="Poppins ExtraLight" panose="00000300000000000000" pitchFamily="2" charset="0"/>
              </a:rPr>
              <a:t> elever til </a:t>
            </a:r>
            <a:r>
              <a:rPr lang="en-US" sz="1600" dirty="0" err="1">
                <a:solidFill>
                  <a:prstClr val="black"/>
                </a:solidFill>
                <a:latin typeface="Calibri Light" panose="020F0302020204030204"/>
                <a:cs typeface="Poppins ExtraLight" panose="00000300000000000000" pitchFamily="2" charset="0"/>
              </a:rPr>
              <a:t>medudviklere</a:t>
            </a:r>
            <a:r>
              <a:rPr lang="en-US" sz="1600" dirty="0">
                <a:solidFill>
                  <a:prstClr val="black"/>
                </a:solidFill>
                <a:latin typeface="Calibri Light" panose="020F0302020204030204"/>
                <a:cs typeface="Poppins ExtraLight" panose="00000300000000000000" pitchFamily="2" charset="0"/>
              </a:rPr>
              <a:t> af </a:t>
            </a:r>
            <a:r>
              <a:rPr lang="en-US" sz="1600" dirty="0" err="1">
                <a:solidFill>
                  <a:prstClr val="black"/>
                </a:solidFill>
                <a:latin typeface="Calibri Light" panose="020F0302020204030204"/>
                <a:cs typeface="Poppins ExtraLight" panose="00000300000000000000" pitchFamily="2" charset="0"/>
              </a:rPr>
              <a:t>egen</a:t>
            </a:r>
            <a:r>
              <a:rPr lang="en-US" sz="1600" dirty="0">
                <a:solidFill>
                  <a:prstClr val="black"/>
                </a:solidFill>
                <a:latin typeface="Calibri Light" panose="020F0302020204030204"/>
                <a:cs typeface="Poppins ExtraLight" panose="00000300000000000000" pitchFamily="2" charset="0"/>
              </a:rPr>
              <a:t> </a:t>
            </a:r>
            <a:r>
              <a:rPr lang="en-US" sz="1600" dirty="0" err="1">
                <a:solidFill>
                  <a:prstClr val="black"/>
                </a:solidFill>
                <a:latin typeface="Calibri Light" panose="020F0302020204030204"/>
                <a:cs typeface="Poppins ExtraLight" panose="00000300000000000000" pitchFamily="2" charset="0"/>
              </a:rPr>
              <a:t>læringsoplevelse</a:t>
            </a:r>
            <a:r>
              <a:rPr lang="en-US" sz="1600" dirty="0">
                <a:solidFill>
                  <a:prstClr val="black"/>
                </a:solidFill>
                <a:latin typeface="Calibri Light" panose="020F0302020204030204"/>
                <a:cs typeface="Poppins ExtraLight" panose="00000300000000000000" pitchFamily="2" charset="0"/>
              </a:rPr>
              <a:t> i </a:t>
            </a:r>
            <a:r>
              <a:rPr lang="en-US" sz="1600" dirty="0" err="1">
                <a:solidFill>
                  <a:prstClr val="black"/>
                </a:solidFill>
                <a:latin typeface="Calibri Light" panose="020F0302020204030204"/>
                <a:cs typeface="Poppins ExtraLight" panose="00000300000000000000" pitchFamily="2" charset="0"/>
              </a:rPr>
              <a:t>overensstemmelse</a:t>
            </a:r>
            <a:r>
              <a:rPr lang="en-US" sz="1600" dirty="0">
                <a:solidFill>
                  <a:prstClr val="black"/>
                </a:solidFill>
                <a:latin typeface="Calibri Light" panose="020F0302020204030204"/>
                <a:cs typeface="Poppins ExtraLight" panose="00000300000000000000" pitchFamily="2" charset="0"/>
              </a:rPr>
              <a:t> med </a:t>
            </a:r>
            <a:r>
              <a:rPr lang="en-US" sz="1600" dirty="0" err="1">
                <a:solidFill>
                  <a:prstClr val="black"/>
                </a:solidFill>
                <a:latin typeface="Calibri Light" panose="020F0302020204030204"/>
                <a:cs typeface="Poppins ExtraLight" panose="00000300000000000000" pitchFamily="2" charset="0"/>
              </a:rPr>
              <a:t>retningslinjerne</a:t>
            </a:r>
            <a:r>
              <a:rPr lang="en-US" sz="1600" dirty="0">
                <a:solidFill>
                  <a:prstClr val="black"/>
                </a:solidFill>
                <a:latin typeface="Calibri Light" panose="020F0302020204030204"/>
                <a:cs typeface="Poppins ExtraLight" panose="00000300000000000000" pitchFamily="2" charset="0"/>
              </a:rPr>
              <a:t> på områder 2-4.</a:t>
            </a:r>
          </a:p>
          <a:p>
            <a:pPr algn="just" fontAlgn="ctr"/>
            <a:endParaRPr lang="en-US" sz="1600" dirty="0">
              <a:solidFill>
                <a:prstClr val="black"/>
              </a:solidFill>
              <a:latin typeface="Calibri Light" panose="020F0302020204030204"/>
              <a:cs typeface="Poppins ExtraLight" panose="00000300000000000000" pitchFamily="2" charset="0"/>
            </a:endParaRPr>
          </a:p>
        </p:txBody>
      </p:sp>
      <p:sp>
        <p:nvSpPr>
          <p:cNvPr id="16" name="CuadroTexto 4">
            <a:extLst>
              <a:ext uri="{FF2B5EF4-FFF2-40B4-BE49-F238E27FC236}">
                <a16:creationId xmlns:a16="http://schemas.microsoft.com/office/drawing/2014/main" id="{A9B4BD22-AF40-4574-BB02-C00B471C806C}"/>
              </a:ext>
            </a:extLst>
          </p:cNvPr>
          <p:cNvSpPr txBox="1"/>
          <p:nvPr/>
        </p:nvSpPr>
        <p:spPr>
          <a:xfrm>
            <a:off x="523239" y="1250839"/>
            <a:ext cx="9086428" cy="400110"/>
          </a:xfrm>
          <a:prstGeom prst="rect">
            <a:avLst/>
          </a:prstGeom>
          <a:noFill/>
        </p:spPr>
        <p:txBody>
          <a:bodyPr wrap="square" rtlCol="0">
            <a:spAutoFit/>
          </a:bodyPr>
          <a:lstStyle/>
          <a:p>
            <a:pPr marL="108000">
              <a:tabLst>
                <a:tab pos="1205230" algn="l"/>
                <a:tab pos="1926589" algn="l"/>
                <a:tab pos="2915920" algn="l"/>
                <a:tab pos="3444875" algn="l"/>
                <a:tab pos="4383405" algn="l"/>
                <a:tab pos="6796405" algn="l"/>
              </a:tabLst>
              <a:defRPr/>
            </a:pPr>
            <a:r>
              <a:rPr lang="en-AU" sz="2000" dirty="0">
                <a:latin typeface="+mj-lt"/>
                <a:ea typeface="Microsoft Sans Serif" panose="020B0604020202020204" pitchFamily="34" charset="0"/>
                <a:cs typeface="Poppins ExtraLight" panose="00000300000000000000" pitchFamily="2" charset="0"/>
              </a:rPr>
              <a:t>3.4 DigCompEdu på </a:t>
            </a:r>
            <a:r>
              <a:rPr lang="en-AU" sz="2000" dirty="0" err="1">
                <a:latin typeface="+mj-lt"/>
                <a:ea typeface="Microsoft Sans Serif" panose="020B0604020202020204" pitchFamily="34" charset="0"/>
                <a:cs typeface="Poppins ExtraLight" panose="00000300000000000000" pitchFamily="2" charset="0"/>
              </a:rPr>
              <a:t>bundlinjen</a:t>
            </a:r>
            <a:endParaRPr lang="en-AU" sz="2000" i="1" dirty="0">
              <a:latin typeface="+mj-lt"/>
              <a:ea typeface="Microsoft Sans Serif" panose="020B0604020202020204" pitchFamily="34" charset="0"/>
              <a:cs typeface="Poppins ExtraLight" panose="00000300000000000000" pitchFamily="2" charset="0"/>
            </a:endParaRPr>
          </a:p>
        </p:txBody>
      </p:sp>
      <p:pic>
        <p:nvPicPr>
          <p:cNvPr id="21" name="Immagine 20">
            <a:extLst>
              <a:ext uri="{FF2B5EF4-FFF2-40B4-BE49-F238E27FC236}">
                <a16:creationId xmlns:a16="http://schemas.microsoft.com/office/drawing/2014/main" id="{7271E359-97E3-4B6E-9933-C88E61DCFA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11406" y="3002027"/>
            <a:ext cx="1347000" cy="1258244"/>
          </a:xfrm>
          <a:prstGeom prst="rect">
            <a:avLst/>
          </a:prstGeom>
        </p:spPr>
      </p:pic>
      <p:sp>
        <p:nvSpPr>
          <p:cNvPr id="7" name="Rettangolo con angoli arrotondati 8">
            <a:extLst>
              <a:ext uri="{FF2B5EF4-FFF2-40B4-BE49-F238E27FC236}">
                <a16:creationId xmlns:a16="http://schemas.microsoft.com/office/drawing/2014/main" id="{E67834CF-0CDD-477F-8490-ED932D0F7E02}"/>
              </a:ext>
            </a:extLst>
          </p:cNvPr>
          <p:cNvSpPr/>
          <p:nvPr/>
        </p:nvSpPr>
        <p:spPr>
          <a:xfrm>
            <a:off x="451030" y="669816"/>
            <a:ext cx="1868837" cy="540000"/>
          </a:xfrm>
          <a:prstGeom prst="roundRect">
            <a:avLst>
              <a:gd name="adj" fmla="val 50000"/>
            </a:avLst>
          </a:prstGeom>
          <a:gradFill>
            <a:gsLst>
              <a:gs pos="0">
                <a:schemeClr val="accent4">
                  <a:lumMod val="20000"/>
                  <a:lumOff val="80000"/>
                </a:schemeClr>
              </a:gs>
              <a:gs pos="44000">
                <a:schemeClr val="accent3">
                  <a:lumMod val="95000"/>
                  <a:lumOff val="5000"/>
                </a:schemeClr>
              </a:gs>
              <a:gs pos="100000">
                <a:schemeClr val="accent3">
                  <a:lumMod val="60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rtlCol="0" anchor="ctr"/>
          <a:lstStyle/>
          <a:p>
            <a:pPr marL="108000" lvl="0">
              <a:lnSpc>
                <a:spcPts val="1800"/>
              </a:lnSpc>
            </a:pPr>
            <a:r>
              <a:rPr lang="en-US" sz="2000" b="1" dirty="0">
                <a:solidFill>
                  <a:prstClr val="white"/>
                </a:solidFill>
                <a:cs typeface="Poppins Medium" panose="00000600000000000000" pitchFamily="2" charset="0"/>
              </a:rPr>
              <a:t>DigCompEdu</a:t>
            </a:r>
          </a:p>
        </p:txBody>
      </p:sp>
    </p:spTree>
    <p:extLst>
      <p:ext uri="{BB962C8B-B14F-4D97-AF65-F5344CB8AC3E}">
        <p14:creationId xmlns:p14="http://schemas.microsoft.com/office/powerpoint/2010/main" val="3060548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 name="Google Shape;334;p29">
            <a:extLst>
              <a:ext uri="{FF2B5EF4-FFF2-40B4-BE49-F238E27FC236}">
                <a16:creationId xmlns:a16="http://schemas.microsoft.com/office/drawing/2014/main" id="{97990306-F7B1-48C5-861D-268E5BF98AEA}"/>
              </a:ext>
            </a:extLst>
          </p:cNvPr>
          <p:cNvCxnSpPr>
            <a:cxnSpLocks noChangeAspect="1"/>
          </p:cNvCxnSpPr>
          <p:nvPr/>
        </p:nvCxnSpPr>
        <p:spPr>
          <a:xfrm>
            <a:off x="528320" y="3631149"/>
            <a:ext cx="6047970" cy="0"/>
          </a:xfrm>
          <a:prstGeom prst="straightConnector1">
            <a:avLst/>
          </a:prstGeom>
          <a:noFill/>
          <a:ln w="9525" cap="flat" cmpd="sng">
            <a:solidFill>
              <a:schemeClr val="tx1">
                <a:lumMod val="50000"/>
                <a:lumOff val="50000"/>
              </a:schemeClr>
            </a:solidFill>
            <a:prstDash val="dash"/>
            <a:round/>
            <a:headEnd type="none" w="med" len="med"/>
            <a:tailEnd type="none" w="med" len="med"/>
          </a:ln>
        </p:spPr>
      </p:cxnSp>
      <p:sp>
        <p:nvSpPr>
          <p:cNvPr id="11" name="CuadroTexto 4">
            <a:extLst>
              <a:ext uri="{FF2B5EF4-FFF2-40B4-BE49-F238E27FC236}">
                <a16:creationId xmlns:a16="http://schemas.microsoft.com/office/drawing/2014/main" id="{39BA6DD8-D9B4-4EE7-99D6-32CFB0371C53}"/>
              </a:ext>
            </a:extLst>
          </p:cNvPr>
          <p:cNvSpPr txBox="1"/>
          <p:nvPr/>
        </p:nvSpPr>
        <p:spPr>
          <a:xfrm>
            <a:off x="675242" y="3740993"/>
            <a:ext cx="2147390" cy="461665"/>
          </a:xfrm>
          <a:prstGeom prst="rect">
            <a:avLst/>
          </a:prstGeom>
          <a:noFill/>
        </p:spPr>
        <p:txBody>
          <a:bodyPr wrap="square" rtlCol="0">
            <a:spAutoFit/>
          </a:bodyPr>
          <a:lstStyle/>
          <a:p>
            <a:pPr marL="216000" lvl="0">
              <a:spcBef>
                <a:spcPts val="5"/>
              </a:spcBef>
              <a:tabLst>
                <a:tab pos="1205230" algn="l"/>
                <a:tab pos="1926589" algn="l"/>
                <a:tab pos="2915920" algn="l"/>
                <a:tab pos="3444875" algn="l"/>
                <a:tab pos="4383405" algn="l"/>
                <a:tab pos="6796405" algn="l"/>
              </a:tabLst>
              <a:defRPr/>
            </a:pPr>
            <a:r>
              <a:rPr lang="en-GB" sz="2400" dirty="0">
                <a:latin typeface="+mj-lt"/>
                <a:ea typeface="Microsoft Sans Serif" panose="020B0604020202020204" pitchFamily="34" charset="0"/>
                <a:cs typeface="Poppins ExtraLight" panose="00000300000000000000" pitchFamily="2" charset="0"/>
              </a:rPr>
              <a:t>Partner: </a:t>
            </a:r>
            <a:r>
              <a:rPr lang="en-GB" sz="2400" dirty="0">
                <a:solidFill>
                  <a:schemeClr val="tx1">
                    <a:lumMod val="50000"/>
                    <a:lumOff val="50000"/>
                  </a:schemeClr>
                </a:solidFill>
                <a:ea typeface="Microsoft Sans Serif" panose="020B0604020202020204" pitchFamily="34" charset="0"/>
                <a:cs typeface="Poppins ExtraLight" panose="00000300000000000000" pitchFamily="2" charset="0"/>
              </a:rPr>
              <a:t>EPIC</a:t>
            </a:r>
            <a:endParaRPr lang="en-GB" sz="2400" dirty="0">
              <a:solidFill>
                <a:schemeClr val="tx1">
                  <a:lumMod val="50000"/>
                  <a:lumOff val="50000"/>
                </a:schemeClr>
              </a:solidFill>
              <a:ea typeface="Microsoft Sans Serif" panose="020B0604020202020204" pitchFamily="34" charset="0"/>
              <a:cs typeface="Poppins Medium" panose="00000600000000000000" pitchFamily="2" charset="0"/>
            </a:endParaRPr>
          </a:p>
        </p:txBody>
      </p:sp>
      <p:pic>
        <p:nvPicPr>
          <p:cNvPr id="2" name="Immagine 1">
            <a:extLst>
              <a:ext uri="{FF2B5EF4-FFF2-40B4-BE49-F238E27FC236}">
                <a16:creationId xmlns:a16="http://schemas.microsoft.com/office/drawing/2014/main" id="{CD2226F8-D2F1-49BC-A4B6-25F733A02ED9}"/>
              </a:ext>
            </a:extLst>
          </p:cNvPr>
          <p:cNvPicPr>
            <a:picLocks noChangeAspect="1"/>
          </p:cNvPicPr>
          <p:nvPr/>
        </p:nvPicPr>
        <p:blipFill>
          <a:blip r:embed="rId2"/>
          <a:stretch>
            <a:fillRect/>
          </a:stretch>
        </p:blipFill>
        <p:spPr>
          <a:xfrm>
            <a:off x="8707315" y="2483386"/>
            <a:ext cx="2457450" cy="2295525"/>
          </a:xfrm>
          <a:prstGeom prst="rect">
            <a:avLst/>
          </a:prstGeom>
          <a:gradFill>
            <a:gsLst>
              <a:gs pos="0">
                <a:schemeClr val="accent1"/>
              </a:gs>
              <a:gs pos="100000">
                <a:schemeClr val="accent3">
                  <a:lumMod val="95000"/>
                  <a:lumOff val="5000"/>
                </a:schemeClr>
              </a:gs>
              <a:gs pos="100000">
                <a:schemeClr val="accent3">
                  <a:lumMod val="60000"/>
                </a:schemeClr>
              </a:gs>
            </a:gsLst>
            <a:path path="circle">
              <a:fillToRect t="100000" r="100000"/>
            </a:path>
          </a:gradFill>
        </p:spPr>
      </p:pic>
      <p:sp>
        <p:nvSpPr>
          <p:cNvPr id="6" name="Rettangolo con angoli arrotondati 8">
            <a:extLst>
              <a:ext uri="{FF2B5EF4-FFF2-40B4-BE49-F238E27FC236}">
                <a16:creationId xmlns:a16="http://schemas.microsoft.com/office/drawing/2014/main" id="{E67834CF-0CDD-477F-8490-ED932D0F7E02}"/>
              </a:ext>
            </a:extLst>
          </p:cNvPr>
          <p:cNvSpPr/>
          <p:nvPr/>
        </p:nvSpPr>
        <p:spPr>
          <a:xfrm>
            <a:off x="655318" y="2133600"/>
            <a:ext cx="7358622" cy="1387706"/>
          </a:xfrm>
          <a:prstGeom prst="roundRect">
            <a:avLst>
              <a:gd name="adj" fmla="val 50000"/>
            </a:avLst>
          </a:prstGeom>
          <a:gradFill flip="none" rotWithShape="1">
            <a:gsLst>
              <a:gs pos="0">
                <a:schemeClr val="accent4">
                  <a:lumMod val="20000"/>
                  <a:lumOff val="80000"/>
                </a:schemeClr>
              </a:gs>
              <a:gs pos="44000">
                <a:schemeClr val="accent3">
                  <a:lumMod val="95000"/>
                  <a:lumOff val="5000"/>
                </a:schemeClr>
              </a:gs>
              <a:gs pos="100000">
                <a:schemeClr val="accent3">
                  <a:lumMod val="60000"/>
                </a:schemeClr>
              </a:gs>
            </a:gsLst>
            <a:path path="circle">
              <a:fillToRect l="100000" b="100000"/>
            </a:path>
            <a:tileRect t="-100000" r="-100000"/>
          </a:gradFill>
          <a:ln>
            <a:noFill/>
          </a:ln>
          <a:effectLst>
            <a:outerShdw sx="1000" sy="1000" algn="ctr" rotWithShape="0">
              <a:srgbClr val="000000"/>
            </a:outerShdw>
            <a:reflection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44000"/>
            <a:r>
              <a:rPr lang="en-GB" sz="2800" b="1" dirty="0">
                <a:solidFill>
                  <a:schemeClr val="bg1"/>
                </a:solidFill>
                <a:cs typeface="Poppins Medium" panose="00000600000000000000" pitchFamily="2" charset="0"/>
              </a:rPr>
              <a:t>DigComp for </a:t>
            </a:r>
            <a:r>
              <a:rPr lang="en-GB" sz="2800" b="1" dirty="0" err="1">
                <a:solidFill>
                  <a:schemeClr val="bg1"/>
                </a:solidFill>
                <a:cs typeface="Poppins Medium" panose="00000600000000000000" pitchFamily="2" charset="0"/>
              </a:rPr>
              <a:t>undervisere</a:t>
            </a:r>
            <a:r>
              <a:rPr lang="en-GB" sz="2800" b="1" dirty="0">
                <a:solidFill>
                  <a:schemeClr val="bg1"/>
                </a:solidFill>
                <a:cs typeface="Poppins Medium" panose="00000600000000000000" pitchFamily="2" charset="0"/>
              </a:rPr>
              <a:t> og </a:t>
            </a:r>
            <a:r>
              <a:rPr lang="en-GB" sz="2800" b="1" dirty="0" err="1">
                <a:solidFill>
                  <a:schemeClr val="bg1"/>
                </a:solidFill>
                <a:cs typeface="Poppins Medium" panose="00000600000000000000" pitchFamily="2" charset="0"/>
              </a:rPr>
              <a:t>organisationer</a:t>
            </a:r>
            <a:r>
              <a:rPr lang="en-GB" sz="2800" b="1" dirty="0">
                <a:solidFill>
                  <a:schemeClr val="bg1"/>
                </a:solidFill>
                <a:cs typeface="Poppins Medium" panose="00000600000000000000" pitchFamily="2" charset="0"/>
              </a:rPr>
              <a:t>: </a:t>
            </a:r>
          </a:p>
          <a:p>
            <a:pPr marL="144000"/>
            <a:r>
              <a:rPr lang="en-GB" sz="2800" b="1" dirty="0" err="1">
                <a:solidFill>
                  <a:schemeClr val="bg1"/>
                </a:solidFill>
                <a:cs typeface="Poppins Medium" panose="00000600000000000000" pitchFamily="2" charset="0"/>
              </a:rPr>
              <a:t>Operationelle</a:t>
            </a:r>
            <a:r>
              <a:rPr lang="en-GB" sz="2800" b="1" dirty="0">
                <a:solidFill>
                  <a:schemeClr val="bg1"/>
                </a:solidFill>
                <a:cs typeface="Poppins Medium" panose="00000600000000000000" pitchFamily="2" charset="0"/>
              </a:rPr>
              <a:t> </a:t>
            </a:r>
            <a:r>
              <a:rPr lang="en-GB" sz="2800" b="1" dirty="0" err="1">
                <a:solidFill>
                  <a:schemeClr val="bg1"/>
                </a:solidFill>
                <a:cs typeface="Poppins Medium" panose="00000600000000000000" pitchFamily="2" charset="0"/>
              </a:rPr>
              <a:t>implikationer</a:t>
            </a:r>
            <a:endParaRPr lang="en-US" sz="2800" b="1" dirty="0">
              <a:solidFill>
                <a:schemeClr val="bg1"/>
              </a:solidFill>
              <a:cs typeface="Poppins Medium" panose="00000600000000000000" pitchFamily="2" charset="0"/>
            </a:endParaRPr>
          </a:p>
        </p:txBody>
      </p:sp>
    </p:spTree>
    <p:extLst>
      <p:ext uri="{BB962C8B-B14F-4D97-AF65-F5344CB8AC3E}">
        <p14:creationId xmlns:p14="http://schemas.microsoft.com/office/powerpoint/2010/main" val="23423286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54">
            <a:extLst>
              <a:ext uri="{FF2B5EF4-FFF2-40B4-BE49-F238E27FC236}">
                <a16:creationId xmlns:a16="http://schemas.microsoft.com/office/drawing/2014/main" id="{2F17DC47-0BEE-4ED4-BA6B-A229EF47F4E7}"/>
              </a:ext>
            </a:extLst>
          </p:cNvPr>
          <p:cNvSpPr txBox="1"/>
          <p:nvPr/>
        </p:nvSpPr>
        <p:spPr>
          <a:xfrm>
            <a:off x="626291" y="2104559"/>
            <a:ext cx="4745810" cy="3715216"/>
          </a:xfrm>
          <a:prstGeom prst="rect">
            <a:avLst/>
          </a:prstGeom>
          <a:noFill/>
        </p:spPr>
        <p:txBody>
          <a:bodyPr wrap="square" numCol="1" rtlCol="0">
            <a:noAutofit/>
          </a:bodyPr>
          <a:lstStyle/>
          <a:p>
            <a:pPr algn="just"/>
            <a:r>
              <a:rPr lang="en-US" altLang="ko-KR" sz="2000" b="1" dirty="0">
                <a:cs typeface="Poppins Medium" panose="00000600000000000000" pitchFamily="2" charset="0"/>
              </a:rPr>
              <a:t>Et </a:t>
            </a:r>
            <a:r>
              <a:rPr lang="en-US" altLang="ko-KR" sz="2000" b="1" dirty="0" err="1">
                <a:cs typeface="Poppins Medium" panose="00000600000000000000" pitchFamily="2" charset="0"/>
              </a:rPr>
              <a:t>bredere</a:t>
            </a:r>
            <a:r>
              <a:rPr lang="en-US" altLang="ko-KR" sz="2000" b="1" dirty="0">
                <a:cs typeface="Poppins Medium" panose="00000600000000000000" pitchFamily="2" charset="0"/>
              </a:rPr>
              <a:t> </a:t>
            </a:r>
            <a:r>
              <a:rPr lang="en-US" altLang="ko-KR" sz="2000" b="1" dirty="0" err="1">
                <a:cs typeface="Poppins Medium" panose="00000600000000000000" pitchFamily="2" charset="0"/>
              </a:rPr>
              <a:t>perspektiv</a:t>
            </a:r>
            <a:endParaRPr lang="en-US" altLang="ko-KR" sz="2000" b="1" dirty="0">
              <a:cs typeface="Poppins Medium" panose="00000600000000000000" pitchFamily="2" charset="0"/>
            </a:endParaRPr>
          </a:p>
          <a:p>
            <a:pPr marL="284400" algn="just" fontAlgn="ctr">
              <a:lnSpc>
                <a:spcPct val="120000"/>
              </a:lnSpc>
            </a:pPr>
            <a:r>
              <a:rPr lang="en-US" sz="1400" dirty="0" err="1">
                <a:solidFill>
                  <a:prstClr val="black"/>
                </a:solidFill>
                <a:latin typeface="Calibri Light" panose="020F0302020204030204"/>
                <a:cs typeface="Poppins ExtraLight" panose="00000300000000000000" pitchFamily="2" charset="0"/>
              </a:rPr>
              <a:t>Fokus</a:t>
            </a:r>
            <a:r>
              <a:rPr lang="en-US" sz="1400" dirty="0">
                <a:solidFill>
                  <a:prstClr val="black"/>
                </a:solidFill>
                <a:latin typeface="Calibri Light" panose="020F0302020204030204"/>
                <a:cs typeface="Poppins ExtraLight" panose="00000300000000000000" pitchFamily="2" charset="0"/>
              </a:rPr>
              <a:t> på </a:t>
            </a:r>
            <a:r>
              <a:rPr lang="en-US" sz="1400" dirty="0" err="1">
                <a:solidFill>
                  <a:prstClr val="black"/>
                </a:solidFill>
                <a:latin typeface="Calibri Light" panose="020F0302020204030204"/>
                <a:cs typeface="Poppins ExtraLight" panose="00000300000000000000" pitchFamily="2" charset="0"/>
              </a:rPr>
              <a:t>muligheder</a:t>
            </a:r>
            <a:r>
              <a:rPr lang="en-US" sz="1400" dirty="0">
                <a:solidFill>
                  <a:prstClr val="black"/>
                </a:solidFill>
                <a:latin typeface="Calibri Light" panose="020F0302020204030204"/>
                <a:cs typeface="Poppins ExtraLight" panose="00000300000000000000" pitchFamily="2" charset="0"/>
              </a:rPr>
              <a:t>, der </a:t>
            </a:r>
            <a:r>
              <a:rPr lang="en-US" sz="1400" dirty="0" err="1">
                <a:solidFill>
                  <a:prstClr val="black"/>
                </a:solidFill>
                <a:latin typeface="Calibri Light" panose="020F0302020204030204"/>
                <a:cs typeface="Poppins ExtraLight" panose="00000300000000000000" pitchFamily="2" charset="0"/>
              </a:rPr>
              <a:t>øger</a:t>
            </a:r>
            <a:r>
              <a:rPr lang="en-US" sz="1400" dirty="0">
                <a:solidFill>
                  <a:prstClr val="black"/>
                </a:solidFill>
                <a:latin typeface="Calibri Light" panose="020F0302020204030204"/>
                <a:cs typeface="Poppins ExtraLight" panose="00000300000000000000" pitchFamily="2" charset="0"/>
              </a:rPr>
              <a:t> </a:t>
            </a:r>
            <a:r>
              <a:rPr lang="en-US" sz="1400" dirty="0" err="1">
                <a:solidFill>
                  <a:prstClr val="black"/>
                </a:solidFill>
                <a:latin typeface="Calibri Light" panose="020F0302020204030204"/>
                <a:cs typeface="Poppins ExtraLight" panose="00000300000000000000" pitchFamily="2" charset="0"/>
              </a:rPr>
              <a:t>kapaciteten</a:t>
            </a:r>
            <a:r>
              <a:rPr lang="en-US" sz="1400" dirty="0">
                <a:solidFill>
                  <a:prstClr val="black"/>
                </a:solidFill>
                <a:latin typeface="Calibri Light" panose="020F0302020204030204"/>
                <a:cs typeface="Poppins ExtraLight" panose="00000300000000000000" pitchFamily="2" charset="0"/>
              </a:rPr>
              <a:t> hos undervisere, er ikke </a:t>
            </a:r>
            <a:r>
              <a:rPr lang="en-US" sz="1400" dirty="0" err="1">
                <a:solidFill>
                  <a:prstClr val="black"/>
                </a:solidFill>
                <a:latin typeface="Calibri Light" panose="020F0302020204030204"/>
                <a:cs typeface="Poppins ExtraLight" panose="00000300000000000000" pitchFamily="2" charset="0"/>
              </a:rPr>
              <a:t>isoleret</a:t>
            </a:r>
            <a:r>
              <a:rPr lang="en-US" sz="1400" dirty="0">
                <a:solidFill>
                  <a:prstClr val="black"/>
                </a:solidFill>
                <a:latin typeface="Calibri Light" panose="020F0302020204030204"/>
                <a:cs typeface="Poppins ExtraLight" panose="00000300000000000000" pitchFamily="2" charset="0"/>
              </a:rPr>
              <a:t> til </a:t>
            </a:r>
            <a:r>
              <a:rPr lang="en-US" sz="1400" dirty="0" err="1">
                <a:solidFill>
                  <a:prstClr val="black"/>
                </a:solidFill>
                <a:latin typeface="Calibri Light" panose="020F0302020204030204"/>
                <a:cs typeface="Poppins ExtraLight" panose="00000300000000000000" pitchFamily="2" charset="0"/>
              </a:rPr>
              <a:t>konteksten</a:t>
            </a:r>
            <a:r>
              <a:rPr lang="en-US" sz="1400" dirty="0">
                <a:solidFill>
                  <a:prstClr val="black"/>
                </a:solidFill>
                <a:latin typeface="Calibri Light" panose="020F0302020204030204"/>
                <a:cs typeface="Poppins ExtraLight" panose="00000300000000000000" pitchFamily="2" charset="0"/>
              </a:rPr>
              <a:t> af </a:t>
            </a:r>
            <a:r>
              <a:rPr lang="en-US" sz="1400" dirty="0" err="1">
                <a:solidFill>
                  <a:prstClr val="black"/>
                </a:solidFill>
                <a:latin typeface="Calibri Light" panose="020F0302020204030204"/>
                <a:cs typeface="Poppins ExtraLight" panose="00000300000000000000" pitchFamily="2" charset="0"/>
              </a:rPr>
              <a:t>hverken</a:t>
            </a:r>
            <a:r>
              <a:rPr lang="en-US" sz="1400" dirty="0">
                <a:solidFill>
                  <a:prstClr val="black"/>
                </a:solidFill>
                <a:latin typeface="Calibri Light" panose="020F0302020204030204"/>
                <a:cs typeface="Poppins ExtraLight" panose="00000300000000000000" pitchFamily="2" charset="0"/>
              </a:rPr>
              <a:t> DigComp </a:t>
            </a:r>
            <a:r>
              <a:rPr lang="en-US" sz="1400" dirty="0" err="1">
                <a:solidFill>
                  <a:prstClr val="black"/>
                </a:solidFill>
                <a:latin typeface="Calibri Light" panose="020F0302020204030204"/>
                <a:cs typeface="Poppins ExtraLight" panose="00000300000000000000" pitchFamily="2" charset="0"/>
              </a:rPr>
              <a:t>specifikt</a:t>
            </a:r>
            <a:r>
              <a:rPr lang="en-US" sz="1400" dirty="0">
                <a:solidFill>
                  <a:prstClr val="black"/>
                </a:solidFill>
                <a:latin typeface="Calibri Light" panose="020F0302020204030204"/>
                <a:cs typeface="Poppins ExtraLight" panose="00000300000000000000" pitchFamily="2" charset="0"/>
              </a:rPr>
              <a:t> eller digital </a:t>
            </a:r>
            <a:r>
              <a:rPr lang="en-US" sz="1400" dirty="0" err="1">
                <a:solidFill>
                  <a:prstClr val="black"/>
                </a:solidFill>
                <a:latin typeface="Calibri Light" panose="020F0302020204030204"/>
                <a:cs typeface="Poppins ExtraLight" panose="00000300000000000000" pitchFamily="2" charset="0"/>
              </a:rPr>
              <a:t>uddannelse</a:t>
            </a:r>
            <a:r>
              <a:rPr lang="en-US" sz="1400" dirty="0">
                <a:solidFill>
                  <a:prstClr val="black"/>
                </a:solidFill>
                <a:latin typeface="Calibri Light" panose="020F0302020204030204"/>
                <a:cs typeface="Poppins ExtraLight" panose="00000300000000000000" pitchFamily="2" charset="0"/>
              </a:rPr>
              <a:t> </a:t>
            </a:r>
            <a:r>
              <a:rPr lang="en-US" sz="1400" dirty="0" err="1">
                <a:solidFill>
                  <a:prstClr val="black"/>
                </a:solidFill>
                <a:latin typeface="Calibri Light" panose="020F0302020204030204"/>
                <a:cs typeface="Poppins ExtraLight" panose="00000300000000000000" pitchFamily="2" charset="0"/>
              </a:rPr>
              <a:t>generelt</a:t>
            </a:r>
            <a:r>
              <a:rPr lang="en-US" sz="1400" dirty="0">
                <a:solidFill>
                  <a:prstClr val="black"/>
                </a:solidFill>
                <a:latin typeface="Calibri Light" panose="020F0302020204030204"/>
                <a:cs typeface="Poppins ExtraLight" panose="00000300000000000000" pitchFamily="2" charset="0"/>
              </a:rPr>
              <a:t>, men er et </a:t>
            </a:r>
            <a:r>
              <a:rPr lang="en-US" sz="1400" dirty="0" err="1">
                <a:solidFill>
                  <a:prstClr val="black"/>
                </a:solidFill>
                <a:latin typeface="Calibri Light" panose="020F0302020204030204"/>
                <a:cs typeface="Poppins ExtraLight" panose="00000300000000000000" pitchFamily="2" charset="0"/>
              </a:rPr>
              <a:t>konkret</a:t>
            </a:r>
            <a:r>
              <a:rPr lang="en-US" sz="1400" dirty="0">
                <a:solidFill>
                  <a:prstClr val="black"/>
                </a:solidFill>
                <a:latin typeface="Calibri Light" panose="020F0302020204030204"/>
                <a:cs typeface="Poppins ExtraLight" panose="00000300000000000000" pitchFamily="2" charset="0"/>
              </a:rPr>
              <a:t> </a:t>
            </a:r>
            <a:r>
              <a:rPr lang="en-US" sz="1400" dirty="0" err="1">
                <a:solidFill>
                  <a:prstClr val="black"/>
                </a:solidFill>
                <a:latin typeface="Calibri Light" panose="020F0302020204030204"/>
                <a:cs typeface="Poppins ExtraLight" panose="00000300000000000000" pitchFamily="2" charset="0"/>
              </a:rPr>
              <a:t>udtryk</a:t>
            </a:r>
            <a:r>
              <a:rPr lang="en-US" sz="1400" dirty="0">
                <a:solidFill>
                  <a:prstClr val="black"/>
                </a:solidFill>
                <a:latin typeface="Calibri Light" panose="020F0302020204030204"/>
                <a:cs typeface="Poppins ExtraLight" panose="00000300000000000000" pitchFamily="2" charset="0"/>
              </a:rPr>
              <a:t> for </a:t>
            </a:r>
            <a:r>
              <a:rPr lang="en-US" sz="1400" dirty="0" err="1">
                <a:solidFill>
                  <a:prstClr val="black"/>
                </a:solidFill>
                <a:latin typeface="Calibri Light" panose="020F0302020204030204"/>
                <a:cs typeface="Poppins ExtraLight" panose="00000300000000000000" pitchFamily="2" charset="0"/>
              </a:rPr>
              <a:t>bredere</a:t>
            </a:r>
            <a:r>
              <a:rPr lang="en-US" sz="1400" dirty="0">
                <a:solidFill>
                  <a:prstClr val="black"/>
                </a:solidFill>
                <a:latin typeface="Calibri Light" panose="020F0302020204030204"/>
                <a:cs typeface="Poppins ExtraLight" panose="00000300000000000000" pitchFamily="2" charset="0"/>
              </a:rPr>
              <a:t> </a:t>
            </a:r>
            <a:r>
              <a:rPr lang="en-US" sz="1400" dirty="0" err="1">
                <a:solidFill>
                  <a:prstClr val="black"/>
                </a:solidFill>
                <a:latin typeface="Calibri Light" panose="020F0302020204030204"/>
                <a:cs typeface="Poppins ExtraLight" panose="00000300000000000000" pitchFamily="2" charset="0"/>
              </a:rPr>
              <a:t>interesser</a:t>
            </a:r>
            <a:r>
              <a:rPr lang="en-US" sz="1400" dirty="0">
                <a:solidFill>
                  <a:prstClr val="black"/>
                </a:solidFill>
                <a:latin typeface="Calibri Light" panose="020F0302020204030204"/>
                <a:cs typeface="Poppins ExtraLight" panose="00000300000000000000" pitchFamily="2" charset="0"/>
              </a:rPr>
              <a:t> </a:t>
            </a:r>
            <a:r>
              <a:rPr lang="en-US" sz="1400" dirty="0" err="1">
                <a:solidFill>
                  <a:prstClr val="black"/>
                </a:solidFill>
                <a:latin typeface="Calibri Light" panose="020F0302020204030204"/>
                <a:cs typeface="Poppins ExtraLight" panose="00000300000000000000" pitchFamily="2" charset="0"/>
              </a:rPr>
              <a:t>manifesteret</a:t>
            </a:r>
            <a:r>
              <a:rPr lang="en-US" sz="1400" dirty="0">
                <a:solidFill>
                  <a:prstClr val="black"/>
                </a:solidFill>
                <a:latin typeface="Calibri Light" panose="020F0302020204030204"/>
                <a:cs typeface="Poppins ExtraLight" panose="00000300000000000000" pitchFamily="2" charset="0"/>
              </a:rPr>
              <a:t> af EU-</a:t>
            </a:r>
            <a:r>
              <a:rPr lang="en-US" sz="1400" dirty="0" err="1">
                <a:solidFill>
                  <a:prstClr val="black"/>
                </a:solidFill>
                <a:latin typeface="Calibri Light" panose="020F0302020204030204"/>
                <a:cs typeface="Poppins ExtraLight" panose="00000300000000000000" pitchFamily="2" charset="0"/>
              </a:rPr>
              <a:t>institutioner</a:t>
            </a:r>
            <a:r>
              <a:rPr lang="en-US" sz="1400" dirty="0">
                <a:solidFill>
                  <a:prstClr val="black"/>
                </a:solidFill>
                <a:latin typeface="Calibri Light" panose="020F0302020204030204"/>
                <a:cs typeface="Poppins ExtraLight" panose="00000300000000000000" pitchFamily="2" charset="0"/>
              </a:rPr>
              <a:t> </a:t>
            </a:r>
            <a:r>
              <a:rPr lang="en-US" sz="1400" dirty="0" err="1">
                <a:solidFill>
                  <a:prstClr val="black"/>
                </a:solidFill>
                <a:latin typeface="Calibri Light" panose="020F0302020204030204"/>
                <a:cs typeface="Poppins ExtraLight" panose="00000300000000000000" pitchFamily="2" charset="0"/>
              </a:rPr>
              <a:t>indenfor</a:t>
            </a:r>
            <a:r>
              <a:rPr lang="en-US" sz="1400" dirty="0">
                <a:solidFill>
                  <a:prstClr val="black"/>
                </a:solidFill>
                <a:latin typeface="Calibri Light" panose="020F0302020204030204"/>
                <a:cs typeface="Poppins ExtraLight" panose="00000300000000000000" pitchFamily="2" charset="0"/>
              </a:rPr>
              <a:t> </a:t>
            </a:r>
            <a:r>
              <a:rPr lang="en-US" sz="1400" dirty="0" err="1">
                <a:solidFill>
                  <a:prstClr val="black"/>
                </a:solidFill>
                <a:latin typeface="Calibri Light" panose="020F0302020204030204"/>
                <a:cs typeface="Poppins ExtraLight" panose="00000300000000000000" pitchFamily="2" charset="0"/>
              </a:rPr>
              <a:t>Livslang</a:t>
            </a:r>
            <a:r>
              <a:rPr lang="en-US" sz="1400" dirty="0">
                <a:solidFill>
                  <a:prstClr val="black"/>
                </a:solidFill>
                <a:latin typeface="Calibri Light" panose="020F0302020204030204"/>
                <a:cs typeface="Poppins ExtraLight" panose="00000300000000000000" pitchFamily="2" charset="0"/>
              </a:rPr>
              <a:t> </a:t>
            </a:r>
            <a:r>
              <a:rPr lang="en-US" sz="1400" dirty="0" err="1">
                <a:solidFill>
                  <a:prstClr val="black"/>
                </a:solidFill>
                <a:latin typeface="Calibri Light" panose="020F0302020204030204"/>
                <a:cs typeface="Poppins ExtraLight" panose="00000300000000000000" pitchFamily="2" charset="0"/>
              </a:rPr>
              <a:t>Lærings</a:t>
            </a:r>
            <a:r>
              <a:rPr lang="en-US" sz="1400" dirty="0">
                <a:solidFill>
                  <a:prstClr val="black"/>
                </a:solidFill>
                <a:latin typeface="Calibri Light" panose="020F0302020204030204"/>
                <a:cs typeface="Poppins ExtraLight" panose="00000300000000000000" pitchFamily="2" charset="0"/>
              </a:rPr>
              <a:t> </a:t>
            </a:r>
            <a:r>
              <a:rPr lang="en-US" sz="1400" dirty="0" err="1">
                <a:solidFill>
                  <a:prstClr val="black"/>
                </a:solidFill>
                <a:latin typeface="Calibri Light" panose="020F0302020204030204"/>
                <a:cs typeface="Poppins ExtraLight" panose="00000300000000000000" pitchFamily="2" charset="0"/>
              </a:rPr>
              <a:t>økosystem</a:t>
            </a:r>
            <a:r>
              <a:rPr lang="en-US" sz="1400" dirty="0">
                <a:solidFill>
                  <a:prstClr val="black"/>
                </a:solidFill>
                <a:latin typeface="Calibri Light" panose="020F0302020204030204"/>
                <a:cs typeface="Poppins ExtraLight" panose="00000300000000000000" pitchFamily="2" charset="0"/>
              </a:rPr>
              <a:t>.</a:t>
            </a:r>
          </a:p>
          <a:p>
            <a:pPr marL="284400" algn="just" fontAlgn="ctr">
              <a:lnSpc>
                <a:spcPct val="120000"/>
              </a:lnSpc>
            </a:pPr>
            <a:endParaRPr lang="en-US" sz="1400" dirty="0">
              <a:solidFill>
                <a:prstClr val="black"/>
              </a:solidFill>
              <a:latin typeface="Calibri Light" panose="020F0302020204030204"/>
              <a:cs typeface="Poppins ExtraLight" panose="00000300000000000000" pitchFamily="2" charset="0"/>
            </a:endParaRPr>
          </a:p>
          <a:p>
            <a:pPr marL="284400" algn="just" fontAlgn="ctr">
              <a:lnSpc>
                <a:spcPct val="120000"/>
              </a:lnSpc>
            </a:pPr>
            <a:r>
              <a:rPr lang="en-US" sz="1400" dirty="0" err="1">
                <a:solidFill>
                  <a:prstClr val="black"/>
                </a:solidFill>
                <a:latin typeface="Calibri Light" panose="020F0302020204030204"/>
                <a:cs typeface="Poppins ExtraLight" panose="00000300000000000000" pitchFamily="2" charset="0"/>
                <a:hlinkClick r:id="rId2"/>
              </a:rPr>
              <a:t>Anbefalinger</a:t>
            </a:r>
            <a:r>
              <a:rPr lang="en-US" sz="1400" dirty="0">
                <a:solidFill>
                  <a:prstClr val="black"/>
                </a:solidFill>
                <a:latin typeface="Calibri Light" panose="020F0302020204030204"/>
                <a:cs typeface="Poppins ExtraLight" panose="00000300000000000000" pitchFamily="2" charset="0"/>
              </a:rPr>
              <a:t> fra 2016 om </a:t>
            </a:r>
            <a:r>
              <a:rPr lang="en-US" sz="1400" dirty="0" err="1">
                <a:solidFill>
                  <a:prstClr val="black"/>
                </a:solidFill>
                <a:latin typeface="Calibri Light" panose="020F0302020204030204"/>
                <a:cs typeface="Poppins ExtraLight" panose="00000300000000000000" pitchFamily="2" charset="0"/>
              </a:rPr>
              <a:t>opkvalificeringsmuigheder</a:t>
            </a:r>
            <a:r>
              <a:rPr lang="en-US" sz="1400" dirty="0">
                <a:solidFill>
                  <a:prstClr val="black"/>
                </a:solidFill>
                <a:latin typeface="Calibri Light" panose="020F0302020204030204"/>
                <a:cs typeface="Poppins ExtraLight" panose="00000300000000000000" pitchFamily="2" charset="0"/>
              </a:rPr>
              <a:t> for </a:t>
            </a:r>
            <a:r>
              <a:rPr lang="en-US" sz="1400" dirty="0" err="1">
                <a:solidFill>
                  <a:prstClr val="black"/>
                </a:solidFill>
                <a:latin typeface="Calibri Light" panose="020F0302020204030204"/>
                <a:cs typeface="Poppins ExtraLight" panose="00000300000000000000" pitchFamily="2" charset="0"/>
              </a:rPr>
              <a:t>voksne</a:t>
            </a:r>
            <a:r>
              <a:rPr lang="en-US" sz="1400" dirty="0">
                <a:solidFill>
                  <a:prstClr val="black"/>
                </a:solidFill>
                <a:latin typeface="Calibri Light" panose="020F0302020204030204"/>
                <a:cs typeface="Poppins ExtraLight" panose="00000300000000000000" pitchFamily="2" charset="0"/>
              </a:rPr>
              <a:t> </a:t>
            </a:r>
            <a:r>
              <a:rPr lang="en-US" sz="1400" dirty="0" err="1">
                <a:solidFill>
                  <a:prstClr val="black"/>
                </a:solidFill>
                <a:latin typeface="Calibri Light" panose="020F0302020204030204"/>
                <a:cs typeface="Poppins ExtraLight" panose="00000300000000000000" pitchFamily="2" charset="0"/>
              </a:rPr>
              <a:t>understreger</a:t>
            </a:r>
            <a:r>
              <a:rPr lang="en-US" sz="1400" dirty="0">
                <a:solidFill>
                  <a:prstClr val="black"/>
                </a:solidFill>
                <a:latin typeface="Calibri Light" panose="020F0302020204030204"/>
                <a:cs typeface="Poppins ExtraLight" panose="00000300000000000000" pitchFamily="2" charset="0"/>
              </a:rPr>
              <a:t> </a:t>
            </a:r>
            <a:r>
              <a:rPr lang="en-US" sz="1400" dirty="0" err="1">
                <a:solidFill>
                  <a:prstClr val="black"/>
                </a:solidFill>
                <a:latin typeface="Calibri Light" panose="020F0302020204030204"/>
                <a:cs typeface="Poppins ExtraLight" panose="00000300000000000000" pitchFamily="2" charset="0"/>
              </a:rPr>
              <a:t>en</a:t>
            </a:r>
            <a:r>
              <a:rPr lang="en-US" sz="1400" dirty="0">
                <a:solidFill>
                  <a:prstClr val="black"/>
                </a:solidFill>
                <a:latin typeface="Calibri Light" panose="020F0302020204030204"/>
                <a:cs typeface="Poppins ExtraLight" panose="00000300000000000000" pitchFamily="2" charset="0"/>
              </a:rPr>
              <a:t> </a:t>
            </a:r>
            <a:r>
              <a:rPr lang="en-US" sz="1400" dirty="0" err="1">
                <a:solidFill>
                  <a:prstClr val="black"/>
                </a:solidFill>
                <a:latin typeface="Calibri Light" panose="020F0302020204030204"/>
                <a:cs typeface="Poppins ExtraLight" panose="00000300000000000000" pitchFamily="2" charset="0"/>
              </a:rPr>
              <a:t>medarbejder-centreret</a:t>
            </a:r>
            <a:r>
              <a:rPr lang="en-US" sz="1400" dirty="0">
                <a:solidFill>
                  <a:prstClr val="black"/>
                </a:solidFill>
                <a:latin typeface="Calibri Light" panose="020F0302020204030204"/>
                <a:cs typeface="Poppins ExtraLight" panose="00000300000000000000" pitchFamily="2" charset="0"/>
              </a:rPr>
              <a:t> tilgang til </a:t>
            </a:r>
            <a:r>
              <a:rPr lang="en-US" sz="1400" dirty="0" err="1">
                <a:solidFill>
                  <a:prstClr val="black"/>
                </a:solidFill>
                <a:latin typeface="Calibri Light" panose="020F0302020204030204"/>
                <a:cs typeface="Poppins ExtraLight" panose="00000300000000000000" pitchFamily="2" charset="0"/>
              </a:rPr>
              <a:t>uddannelse</a:t>
            </a:r>
            <a:r>
              <a:rPr lang="en-US" sz="1400" dirty="0">
                <a:solidFill>
                  <a:prstClr val="black"/>
                </a:solidFill>
                <a:latin typeface="Calibri Light" panose="020F0302020204030204"/>
                <a:cs typeface="Poppins ExtraLight" panose="00000300000000000000" pitchFamily="2" charset="0"/>
              </a:rPr>
              <a:t> og </a:t>
            </a:r>
            <a:r>
              <a:rPr lang="en-US" sz="1400" dirty="0" err="1">
                <a:solidFill>
                  <a:prstClr val="black"/>
                </a:solidFill>
                <a:latin typeface="Calibri Light" panose="020F0302020204030204"/>
                <a:cs typeface="Poppins ExtraLight" panose="00000300000000000000" pitchFamily="2" charset="0"/>
              </a:rPr>
              <a:t>kurser</a:t>
            </a:r>
            <a:r>
              <a:rPr lang="en-US" sz="1400" dirty="0">
                <a:solidFill>
                  <a:prstClr val="black"/>
                </a:solidFill>
                <a:latin typeface="Calibri Light" panose="020F0302020204030204"/>
                <a:cs typeface="Poppins ExtraLight" panose="00000300000000000000" pitchFamily="2" charset="0"/>
              </a:rPr>
              <a:t> </a:t>
            </a:r>
            <a:r>
              <a:rPr lang="en-US" sz="1400" dirty="0" err="1">
                <a:solidFill>
                  <a:prstClr val="black"/>
                </a:solidFill>
                <a:latin typeface="Calibri Light" panose="020F0302020204030204"/>
                <a:cs typeface="Poppins ExtraLight" panose="00000300000000000000" pitchFamily="2" charset="0"/>
              </a:rPr>
              <a:t>som</a:t>
            </a:r>
            <a:r>
              <a:rPr lang="en-US" sz="1400" dirty="0">
                <a:solidFill>
                  <a:prstClr val="black"/>
                </a:solidFill>
                <a:latin typeface="Calibri Light" panose="020F0302020204030204"/>
                <a:cs typeface="Poppins ExtraLight" panose="00000300000000000000" pitchFamily="2" charset="0"/>
              </a:rPr>
              <a:t> et </a:t>
            </a:r>
            <a:r>
              <a:rPr lang="en-US" sz="1400" dirty="0" err="1">
                <a:solidFill>
                  <a:prstClr val="black"/>
                </a:solidFill>
                <a:latin typeface="Calibri Light" panose="020F0302020204030204"/>
                <a:cs typeface="Poppins ExtraLight" panose="00000300000000000000" pitchFamily="2" charset="0"/>
              </a:rPr>
              <a:t>nøgleområde</a:t>
            </a:r>
            <a:r>
              <a:rPr lang="en-US" sz="1400" dirty="0">
                <a:solidFill>
                  <a:prstClr val="black"/>
                </a:solidFill>
                <a:latin typeface="Calibri Light" panose="020F0302020204030204"/>
                <a:cs typeface="Poppins ExtraLight" panose="00000300000000000000" pitchFamily="2" charset="0"/>
              </a:rPr>
              <a:t>, </a:t>
            </a:r>
            <a:r>
              <a:rPr lang="en-US" sz="1400" dirty="0" err="1">
                <a:solidFill>
                  <a:prstClr val="black"/>
                </a:solidFill>
                <a:latin typeface="Calibri Light" panose="020F0302020204030204"/>
                <a:cs typeface="Poppins ExtraLight" panose="00000300000000000000" pitchFamily="2" charset="0"/>
              </a:rPr>
              <a:t>idet</a:t>
            </a:r>
            <a:r>
              <a:rPr lang="en-US" sz="1400" dirty="0">
                <a:solidFill>
                  <a:prstClr val="black"/>
                </a:solidFill>
                <a:latin typeface="Calibri Light" panose="020F0302020204030204"/>
                <a:cs typeface="Poppins ExtraLight" panose="00000300000000000000" pitchFamily="2" charset="0"/>
              </a:rPr>
              <a:t> </a:t>
            </a:r>
            <a:r>
              <a:rPr lang="en-US" sz="1400" dirty="0" err="1">
                <a:solidFill>
                  <a:prstClr val="black"/>
                </a:solidFill>
                <a:latin typeface="Calibri Light" panose="020F0302020204030204"/>
                <a:cs typeface="Poppins ExtraLight" panose="00000300000000000000" pitchFamily="2" charset="0"/>
              </a:rPr>
              <a:t>en</a:t>
            </a:r>
            <a:r>
              <a:rPr lang="en-US" sz="1400" dirty="0">
                <a:solidFill>
                  <a:prstClr val="black"/>
                </a:solidFill>
                <a:latin typeface="Calibri Light" panose="020F0302020204030204"/>
                <a:cs typeface="Poppins ExtraLight" panose="00000300000000000000" pitchFamily="2" charset="0"/>
              </a:rPr>
              <a:t> </a:t>
            </a:r>
            <a:r>
              <a:rPr lang="en-US" sz="1400" dirty="0" err="1">
                <a:solidFill>
                  <a:prstClr val="black"/>
                </a:solidFill>
                <a:latin typeface="Calibri Light" panose="020F0302020204030204"/>
                <a:cs typeface="Poppins ExtraLight" panose="00000300000000000000" pitchFamily="2" charset="0"/>
              </a:rPr>
              <a:t>motiveret</a:t>
            </a:r>
            <a:r>
              <a:rPr lang="en-US" sz="1400" dirty="0">
                <a:solidFill>
                  <a:prstClr val="black"/>
                </a:solidFill>
                <a:latin typeface="Calibri Light" panose="020F0302020204030204"/>
                <a:cs typeface="Poppins ExtraLight" panose="00000300000000000000" pitchFamily="2" charset="0"/>
              </a:rPr>
              <a:t> og </a:t>
            </a:r>
            <a:r>
              <a:rPr lang="en-US" sz="1400" dirty="0" err="1">
                <a:solidFill>
                  <a:prstClr val="black"/>
                </a:solidFill>
                <a:latin typeface="Calibri Light" panose="020F0302020204030204"/>
                <a:cs typeface="Poppins ExtraLight" panose="00000300000000000000" pitchFamily="2" charset="0"/>
              </a:rPr>
              <a:t>engageret</a:t>
            </a:r>
            <a:r>
              <a:rPr lang="en-US" sz="1400" dirty="0">
                <a:solidFill>
                  <a:prstClr val="black"/>
                </a:solidFill>
                <a:latin typeface="Calibri Light" panose="020F0302020204030204"/>
                <a:cs typeface="Poppins ExtraLight" panose="00000300000000000000" pitchFamily="2" charset="0"/>
              </a:rPr>
              <a:t> </a:t>
            </a:r>
            <a:r>
              <a:rPr lang="en-US" sz="1400" dirty="0" err="1">
                <a:solidFill>
                  <a:prstClr val="black"/>
                </a:solidFill>
                <a:latin typeface="Calibri Light" panose="020F0302020204030204"/>
                <a:cs typeface="Poppins ExtraLight" panose="00000300000000000000" pitchFamily="2" charset="0"/>
              </a:rPr>
              <a:t>undervisningsstab</a:t>
            </a:r>
            <a:r>
              <a:rPr lang="en-US" sz="1400" dirty="0">
                <a:solidFill>
                  <a:prstClr val="black"/>
                </a:solidFill>
                <a:latin typeface="Calibri Light" panose="020F0302020204030204"/>
                <a:cs typeface="Poppins ExtraLight" panose="00000300000000000000" pitchFamily="2" charset="0"/>
              </a:rPr>
              <a:t> er </a:t>
            </a:r>
            <a:r>
              <a:rPr lang="en-US" sz="1400" dirty="0" err="1">
                <a:solidFill>
                  <a:prstClr val="black"/>
                </a:solidFill>
                <a:latin typeface="Calibri Light" panose="020F0302020204030204"/>
                <a:cs typeface="Poppins ExtraLight" panose="00000300000000000000" pitchFamily="2" charset="0"/>
              </a:rPr>
              <a:t>en</a:t>
            </a:r>
            <a:r>
              <a:rPr lang="en-US" sz="1400" dirty="0">
                <a:solidFill>
                  <a:prstClr val="black"/>
                </a:solidFill>
                <a:latin typeface="Calibri Light" panose="020F0302020204030204"/>
                <a:cs typeface="Poppins ExtraLight" panose="00000300000000000000" pitchFamily="2" charset="0"/>
              </a:rPr>
              <a:t> fundamental </a:t>
            </a:r>
            <a:r>
              <a:rPr lang="en-US" sz="1400" dirty="0" err="1">
                <a:solidFill>
                  <a:prstClr val="black"/>
                </a:solidFill>
                <a:latin typeface="Calibri Light" panose="020F0302020204030204"/>
                <a:cs typeface="Poppins ExtraLight" panose="00000300000000000000" pitchFamily="2" charset="0"/>
              </a:rPr>
              <a:t>forudsætning</a:t>
            </a:r>
            <a:r>
              <a:rPr lang="en-US" sz="1400" dirty="0">
                <a:solidFill>
                  <a:prstClr val="black"/>
                </a:solidFill>
                <a:latin typeface="Calibri Light" panose="020F0302020204030204"/>
                <a:cs typeface="Poppins ExtraLight" panose="00000300000000000000" pitchFamily="2" charset="0"/>
              </a:rPr>
              <a:t> for </a:t>
            </a:r>
            <a:r>
              <a:rPr lang="en-US" sz="1400" dirty="0" err="1">
                <a:solidFill>
                  <a:prstClr val="black"/>
                </a:solidFill>
                <a:latin typeface="Calibri Light" panose="020F0302020204030204"/>
                <a:cs typeface="Poppins ExtraLight" panose="00000300000000000000" pitchFamily="2" charset="0"/>
              </a:rPr>
              <a:t>enhver</a:t>
            </a:r>
            <a:r>
              <a:rPr lang="en-US" sz="1400" dirty="0">
                <a:solidFill>
                  <a:prstClr val="black"/>
                </a:solidFill>
                <a:latin typeface="Calibri Light" panose="020F0302020204030204"/>
                <a:cs typeface="Poppins ExtraLight" panose="00000300000000000000" pitchFamily="2" charset="0"/>
              </a:rPr>
              <a:t> form for </a:t>
            </a:r>
            <a:r>
              <a:rPr lang="en-US" sz="1400" dirty="0" err="1">
                <a:solidFill>
                  <a:prstClr val="black"/>
                </a:solidFill>
                <a:latin typeface="Calibri Light" panose="020F0302020204030204"/>
                <a:cs typeface="Poppins ExtraLight" panose="00000300000000000000" pitchFamily="2" charset="0"/>
              </a:rPr>
              <a:t>succesfuld</a:t>
            </a:r>
            <a:r>
              <a:rPr lang="en-US" sz="1400" dirty="0">
                <a:solidFill>
                  <a:prstClr val="black"/>
                </a:solidFill>
                <a:latin typeface="Calibri Light" panose="020F0302020204030204"/>
                <a:cs typeface="Poppins ExtraLight" panose="00000300000000000000" pitchFamily="2" charset="0"/>
              </a:rPr>
              <a:t> </a:t>
            </a:r>
            <a:r>
              <a:rPr lang="en-US" sz="1400" dirty="0" err="1">
                <a:solidFill>
                  <a:prstClr val="black"/>
                </a:solidFill>
                <a:latin typeface="Calibri Light" panose="020F0302020204030204"/>
                <a:cs typeface="Poppins ExtraLight" panose="00000300000000000000" pitchFamily="2" charset="0"/>
              </a:rPr>
              <a:t>uddannelses</a:t>
            </a:r>
            <a:r>
              <a:rPr lang="en-US" sz="1400" dirty="0">
                <a:solidFill>
                  <a:prstClr val="black"/>
                </a:solidFill>
                <a:latin typeface="Calibri Light" panose="020F0302020204030204"/>
                <a:cs typeface="Poppins ExtraLight" panose="00000300000000000000" pitchFamily="2" charset="0"/>
              </a:rPr>
              <a:t>- og </a:t>
            </a:r>
            <a:r>
              <a:rPr lang="en-US" sz="1400" dirty="0" err="1">
                <a:solidFill>
                  <a:prstClr val="black"/>
                </a:solidFill>
                <a:latin typeface="Calibri Light" panose="020F0302020204030204"/>
                <a:cs typeface="Poppins ExtraLight" panose="00000300000000000000" pitchFamily="2" charset="0"/>
              </a:rPr>
              <a:t>kursusaktivitet</a:t>
            </a:r>
            <a:r>
              <a:rPr lang="en-US" sz="1400" dirty="0">
                <a:solidFill>
                  <a:prstClr val="black"/>
                </a:solidFill>
                <a:latin typeface="Calibri Light" panose="020F0302020204030204"/>
                <a:cs typeface="Poppins ExtraLight" panose="00000300000000000000" pitchFamily="2" charset="0"/>
              </a:rPr>
              <a:t>. </a:t>
            </a:r>
          </a:p>
        </p:txBody>
      </p:sp>
      <p:sp>
        <p:nvSpPr>
          <p:cNvPr id="16" name="CuadroTexto 4">
            <a:extLst>
              <a:ext uri="{FF2B5EF4-FFF2-40B4-BE49-F238E27FC236}">
                <a16:creationId xmlns:a16="http://schemas.microsoft.com/office/drawing/2014/main" id="{A9B4BD22-AF40-4574-BB02-C00B471C806C}"/>
              </a:ext>
            </a:extLst>
          </p:cNvPr>
          <p:cNvSpPr txBox="1"/>
          <p:nvPr/>
        </p:nvSpPr>
        <p:spPr>
          <a:xfrm>
            <a:off x="523239" y="1250839"/>
            <a:ext cx="9086428" cy="400110"/>
          </a:xfrm>
          <a:prstGeom prst="rect">
            <a:avLst/>
          </a:prstGeom>
          <a:noFill/>
        </p:spPr>
        <p:txBody>
          <a:bodyPr wrap="square" rtlCol="0">
            <a:spAutoFit/>
          </a:bodyPr>
          <a:lstStyle/>
          <a:p>
            <a:pPr marL="108000">
              <a:tabLst>
                <a:tab pos="1205230" algn="l"/>
                <a:tab pos="1926589" algn="l"/>
                <a:tab pos="2915920" algn="l"/>
                <a:tab pos="3444875" algn="l"/>
                <a:tab pos="4383405" algn="l"/>
                <a:tab pos="6796405" algn="l"/>
              </a:tabLst>
              <a:defRPr/>
            </a:pPr>
            <a:r>
              <a:rPr lang="en-AU" sz="2000" dirty="0">
                <a:latin typeface="+mj-lt"/>
                <a:ea typeface="Microsoft Sans Serif" panose="020B0604020202020204" pitchFamily="34" charset="0"/>
                <a:cs typeface="Poppins ExtraLight" panose="00000300000000000000" pitchFamily="2" charset="0"/>
              </a:rPr>
              <a:t>3.5 </a:t>
            </a:r>
            <a:r>
              <a:rPr lang="en-AU" sz="2000" dirty="0" err="1">
                <a:latin typeface="+mj-lt"/>
                <a:ea typeface="Microsoft Sans Serif" panose="020B0604020202020204" pitchFamily="34" charset="0"/>
                <a:cs typeface="Poppins ExtraLight" panose="00000300000000000000" pitchFamily="2" charset="0"/>
              </a:rPr>
              <a:t>Hvorfor</a:t>
            </a:r>
            <a:r>
              <a:rPr lang="en-AU" sz="2000" dirty="0">
                <a:latin typeface="+mj-lt"/>
                <a:ea typeface="Microsoft Sans Serif" panose="020B0604020202020204" pitchFamily="34" charset="0"/>
                <a:cs typeface="Poppins ExtraLight" panose="00000300000000000000" pitchFamily="2" charset="0"/>
              </a:rPr>
              <a:t> </a:t>
            </a:r>
            <a:r>
              <a:rPr lang="en-AU" sz="2000" dirty="0" err="1">
                <a:latin typeface="+mj-lt"/>
                <a:ea typeface="Microsoft Sans Serif" panose="020B0604020202020204" pitchFamily="34" charset="0"/>
                <a:cs typeface="Poppins ExtraLight" panose="00000300000000000000" pitchFamily="2" charset="0"/>
              </a:rPr>
              <a:t>behovet</a:t>
            </a:r>
            <a:r>
              <a:rPr lang="en-AU" sz="2000" dirty="0">
                <a:latin typeface="+mj-lt"/>
                <a:ea typeface="Microsoft Sans Serif" panose="020B0604020202020204" pitchFamily="34" charset="0"/>
                <a:cs typeface="Poppins ExtraLight" panose="00000300000000000000" pitchFamily="2" charset="0"/>
              </a:rPr>
              <a:t> for undervisning for </a:t>
            </a:r>
            <a:r>
              <a:rPr lang="en-AU" sz="2000" dirty="0" err="1">
                <a:latin typeface="+mj-lt"/>
                <a:ea typeface="Microsoft Sans Serif" panose="020B0604020202020204" pitchFamily="34" charset="0"/>
                <a:cs typeface="Poppins ExtraLight" panose="00000300000000000000" pitchFamily="2" charset="0"/>
              </a:rPr>
              <a:t>undervisere</a:t>
            </a:r>
            <a:r>
              <a:rPr lang="en-AU" sz="2000" dirty="0">
                <a:latin typeface="+mj-lt"/>
                <a:ea typeface="Microsoft Sans Serif" panose="020B0604020202020204" pitchFamily="34" charset="0"/>
                <a:cs typeface="Poppins ExtraLight" panose="00000300000000000000" pitchFamily="2" charset="0"/>
              </a:rPr>
              <a:t>? </a:t>
            </a:r>
            <a:endParaRPr lang="en-AU" sz="2000" i="1" dirty="0">
              <a:latin typeface="+mj-lt"/>
              <a:ea typeface="Microsoft Sans Serif" panose="020B0604020202020204" pitchFamily="34" charset="0"/>
              <a:cs typeface="Poppins ExtraLight" panose="00000300000000000000" pitchFamily="2" charset="0"/>
            </a:endParaRPr>
          </a:p>
        </p:txBody>
      </p:sp>
      <p:pic>
        <p:nvPicPr>
          <p:cNvPr id="21" name="Immagine 20">
            <a:extLst>
              <a:ext uri="{FF2B5EF4-FFF2-40B4-BE49-F238E27FC236}">
                <a16:creationId xmlns:a16="http://schemas.microsoft.com/office/drawing/2014/main" id="{7271E359-97E3-4B6E-9933-C88E61DCFAF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11406" y="3002027"/>
            <a:ext cx="1347000" cy="1258244"/>
          </a:xfrm>
          <a:prstGeom prst="rect">
            <a:avLst/>
          </a:prstGeom>
        </p:spPr>
      </p:pic>
      <p:sp>
        <p:nvSpPr>
          <p:cNvPr id="7" name="Rettangolo con angoli arrotondati 8">
            <a:extLst>
              <a:ext uri="{FF2B5EF4-FFF2-40B4-BE49-F238E27FC236}">
                <a16:creationId xmlns:a16="http://schemas.microsoft.com/office/drawing/2014/main" id="{E67834CF-0CDD-477F-8490-ED932D0F7E02}"/>
              </a:ext>
            </a:extLst>
          </p:cNvPr>
          <p:cNvSpPr/>
          <p:nvPr/>
        </p:nvSpPr>
        <p:spPr>
          <a:xfrm>
            <a:off x="451030" y="669816"/>
            <a:ext cx="1868837" cy="540000"/>
          </a:xfrm>
          <a:prstGeom prst="roundRect">
            <a:avLst>
              <a:gd name="adj" fmla="val 50000"/>
            </a:avLst>
          </a:prstGeom>
          <a:gradFill>
            <a:gsLst>
              <a:gs pos="0">
                <a:schemeClr val="accent4">
                  <a:lumMod val="20000"/>
                  <a:lumOff val="80000"/>
                </a:schemeClr>
              </a:gs>
              <a:gs pos="44000">
                <a:schemeClr val="accent3">
                  <a:lumMod val="95000"/>
                  <a:lumOff val="5000"/>
                </a:schemeClr>
              </a:gs>
              <a:gs pos="100000">
                <a:schemeClr val="accent3">
                  <a:lumMod val="60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rtlCol="0" anchor="ctr"/>
          <a:lstStyle/>
          <a:p>
            <a:pPr marL="108000" lvl="0">
              <a:lnSpc>
                <a:spcPts val="1800"/>
              </a:lnSpc>
            </a:pPr>
            <a:r>
              <a:rPr lang="en-US" sz="2000" b="1" dirty="0">
                <a:solidFill>
                  <a:prstClr val="white"/>
                </a:solidFill>
                <a:cs typeface="Poppins Medium" panose="00000600000000000000" pitchFamily="2" charset="0"/>
              </a:rPr>
              <a:t>DigCompEdu</a:t>
            </a:r>
          </a:p>
        </p:txBody>
      </p:sp>
      <p:sp>
        <p:nvSpPr>
          <p:cNvPr id="6" name="TextBox 54">
            <a:extLst>
              <a:ext uri="{FF2B5EF4-FFF2-40B4-BE49-F238E27FC236}">
                <a16:creationId xmlns:a16="http://schemas.microsoft.com/office/drawing/2014/main" id="{2F17DC47-0BEE-4ED4-BA6B-A229EF47F4E7}"/>
              </a:ext>
            </a:extLst>
          </p:cNvPr>
          <p:cNvSpPr txBox="1"/>
          <p:nvPr/>
        </p:nvSpPr>
        <p:spPr>
          <a:xfrm>
            <a:off x="5372101" y="2104559"/>
            <a:ext cx="5010149" cy="3715216"/>
          </a:xfrm>
          <a:prstGeom prst="rect">
            <a:avLst/>
          </a:prstGeom>
          <a:noFill/>
        </p:spPr>
        <p:txBody>
          <a:bodyPr wrap="square" numCol="1" rtlCol="0">
            <a:noAutofit/>
          </a:bodyPr>
          <a:lstStyle/>
          <a:p>
            <a:pPr algn="just"/>
            <a:endParaRPr lang="en-US" sz="2000" b="1" dirty="0">
              <a:cs typeface="Poppins ExtraLight" panose="00000300000000000000" pitchFamily="2" charset="0"/>
            </a:endParaRPr>
          </a:p>
          <a:p>
            <a:pPr marL="284400" algn="just" fontAlgn="ctr">
              <a:lnSpc>
                <a:spcPct val="120000"/>
              </a:lnSpc>
            </a:pPr>
            <a:r>
              <a:rPr lang="en-US" sz="1400" dirty="0" err="1">
                <a:solidFill>
                  <a:prstClr val="black"/>
                </a:solidFill>
                <a:latin typeface="Calibri Light" panose="020F0302020204030204"/>
                <a:cs typeface="Poppins ExtraLight" panose="00000300000000000000" pitchFamily="2" charset="0"/>
              </a:rPr>
              <a:t>Incitamenter</a:t>
            </a:r>
            <a:r>
              <a:rPr lang="en-US" sz="1400" dirty="0">
                <a:solidFill>
                  <a:prstClr val="black"/>
                </a:solidFill>
                <a:latin typeface="Calibri Light" panose="020F0302020204030204"/>
                <a:cs typeface="Poppins ExtraLight" panose="00000300000000000000" pitchFamily="2" charset="0"/>
              </a:rPr>
              <a:t> for underviseres </a:t>
            </a:r>
            <a:r>
              <a:rPr lang="en-US" sz="1400" dirty="0" err="1">
                <a:solidFill>
                  <a:prstClr val="black"/>
                </a:solidFill>
                <a:latin typeface="Calibri Light" panose="020F0302020204030204"/>
                <a:cs typeface="Poppins ExtraLight" panose="00000300000000000000" pitchFamily="2" charset="0"/>
              </a:rPr>
              <a:t>deltagelse</a:t>
            </a:r>
            <a:r>
              <a:rPr lang="en-US" sz="1400" dirty="0">
                <a:solidFill>
                  <a:prstClr val="black"/>
                </a:solidFill>
                <a:latin typeface="Calibri Light" panose="020F0302020204030204"/>
                <a:cs typeface="Poppins ExtraLight" panose="00000300000000000000" pitchFamily="2" charset="0"/>
              </a:rPr>
              <a:t> i </a:t>
            </a:r>
            <a:r>
              <a:rPr lang="en-US" sz="1400" dirty="0" err="1">
                <a:solidFill>
                  <a:prstClr val="black"/>
                </a:solidFill>
                <a:latin typeface="Calibri Light" panose="020F0302020204030204"/>
                <a:cs typeface="Poppins ExtraLight" panose="00000300000000000000" pitchFamily="2" charset="0"/>
              </a:rPr>
              <a:t>uddannelses</a:t>
            </a:r>
            <a:r>
              <a:rPr lang="en-US" sz="1400" dirty="0">
                <a:solidFill>
                  <a:prstClr val="black"/>
                </a:solidFill>
                <a:latin typeface="Calibri Light" panose="020F0302020204030204"/>
                <a:cs typeface="Poppins ExtraLight" panose="00000300000000000000" pitchFamily="2" charset="0"/>
              </a:rPr>
              <a:t>- og kursusaktiviteter </a:t>
            </a:r>
            <a:r>
              <a:rPr lang="en-US" sz="1400" dirty="0" err="1">
                <a:solidFill>
                  <a:prstClr val="black"/>
                </a:solidFill>
                <a:latin typeface="Calibri Light" panose="020F0302020204030204"/>
                <a:cs typeface="Poppins ExtraLight" panose="00000300000000000000" pitchFamily="2" charset="0"/>
              </a:rPr>
              <a:t>bør</a:t>
            </a:r>
            <a:r>
              <a:rPr lang="en-US" sz="1400" dirty="0">
                <a:solidFill>
                  <a:prstClr val="black"/>
                </a:solidFill>
                <a:latin typeface="Calibri Light" panose="020F0302020204030204"/>
                <a:cs typeface="Poppins ExtraLight" panose="00000300000000000000" pitchFamily="2" charset="0"/>
              </a:rPr>
              <a:t> være mere end blot </a:t>
            </a:r>
            <a:r>
              <a:rPr lang="en-US" sz="1400" dirty="0" err="1">
                <a:solidFill>
                  <a:prstClr val="black"/>
                </a:solidFill>
                <a:latin typeface="Calibri Light" panose="020F0302020204030204"/>
                <a:cs typeface="Poppins ExtraLight" panose="00000300000000000000" pitchFamily="2" charset="0"/>
              </a:rPr>
              <a:t>økonomisk</a:t>
            </a:r>
            <a:r>
              <a:rPr lang="en-US" sz="1400" dirty="0">
                <a:solidFill>
                  <a:prstClr val="black"/>
                </a:solidFill>
                <a:latin typeface="Calibri Light" panose="020F0302020204030204"/>
                <a:cs typeface="Poppins ExtraLight" panose="00000300000000000000" pitchFamily="2" charset="0"/>
              </a:rPr>
              <a:t> bonus. De </a:t>
            </a:r>
            <a:r>
              <a:rPr lang="en-US" sz="1400" dirty="0" err="1">
                <a:solidFill>
                  <a:prstClr val="black"/>
                </a:solidFill>
                <a:latin typeface="Calibri Light" panose="020F0302020204030204"/>
                <a:cs typeface="Poppins ExtraLight" panose="00000300000000000000" pitchFamily="2" charset="0"/>
              </a:rPr>
              <a:t>bør</a:t>
            </a:r>
            <a:r>
              <a:rPr lang="en-US" sz="1400" dirty="0">
                <a:solidFill>
                  <a:prstClr val="black"/>
                </a:solidFill>
                <a:latin typeface="Calibri Light" panose="020F0302020204030204"/>
                <a:cs typeface="Poppins ExtraLight" panose="00000300000000000000" pitchFamily="2" charset="0"/>
              </a:rPr>
              <a:t> </a:t>
            </a:r>
            <a:r>
              <a:rPr lang="en-US" sz="1400" dirty="0" err="1">
                <a:solidFill>
                  <a:prstClr val="black"/>
                </a:solidFill>
                <a:latin typeface="Calibri Light" panose="020F0302020204030204"/>
                <a:cs typeface="Poppins ExtraLight" panose="00000300000000000000" pitchFamily="2" charset="0"/>
              </a:rPr>
              <a:t>også</a:t>
            </a:r>
            <a:r>
              <a:rPr lang="en-US" sz="1400" dirty="0">
                <a:solidFill>
                  <a:prstClr val="black"/>
                </a:solidFill>
                <a:latin typeface="Calibri Light" panose="020F0302020204030204"/>
                <a:cs typeface="Poppins ExtraLight" panose="00000300000000000000" pitchFamily="2" charset="0"/>
              </a:rPr>
              <a:t> </a:t>
            </a:r>
            <a:r>
              <a:rPr lang="en-US" sz="1400" dirty="0" err="1">
                <a:solidFill>
                  <a:prstClr val="black"/>
                </a:solidFill>
                <a:latin typeface="Calibri Light" panose="020F0302020204030204"/>
                <a:cs typeface="Poppins ExtraLight" panose="00000300000000000000" pitchFamily="2" charset="0"/>
              </a:rPr>
              <a:t>indebære</a:t>
            </a:r>
            <a:r>
              <a:rPr lang="en-US" sz="1400" dirty="0">
                <a:solidFill>
                  <a:prstClr val="black"/>
                </a:solidFill>
                <a:latin typeface="Calibri Light" panose="020F0302020204030204"/>
                <a:cs typeface="Poppins ExtraLight" panose="00000300000000000000" pitchFamily="2" charset="0"/>
              </a:rPr>
              <a:t> </a:t>
            </a:r>
            <a:r>
              <a:rPr lang="en-US" sz="1400" dirty="0" err="1">
                <a:solidFill>
                  <a:prstClr val="black"/>
                </a:solidFill>
                <a:latin typeface="Calibri Light" panose="020F0302020204030204"/>
                <a:cs typeface="Poppins ExtraLight" panose="00000300000000000000" pitchFamily="2" charset="0"/>
              </a:rPr>
              <a:t>øvrige</a:t>
            </a:r>
            <a:r>
              <a:rPr lang="en-US" sz="1400" dirty="0">
                <a:solidFill>
                  <a:prstClr val="black"/>
                </a:solidFill>
                <a:latin typeface="Calibri Light" panose="020F0302020204030204"/>
                <a:cs typeface="Poppins ExtraLight" panose="00000300000000000000" pitchFamily="2" charset="0"/>
              </a:rPr>
              <a:t> former for </a:t>
            </a:r>
            <a:r>
              <a:rPr lang="en-US" sz="1400" dirty="0" err="1">
                <a:solidFill>
                  <a:prstClr val="black"/>
                </a:solidFill>
                <a:latin typeface="Calibri Light" panose="020F0302020204030204"/>
                <a:cs typeface="Poppins ExtraLight" panose="00000300000000000000" pitchFamily="2" charset="0"/>
              </a:rPr>
              <a:t>belønning</a:t>
            </a:r>
            <a:r>
              <a:rPr lang="en-US" sz="1400" dirty="0">
                <a:solidFill>
                  <a:prstClr val="black"/>
                </a:solidFill>
                <a:latin typeface="Calibri Light" panose="020F0302020204030204"/>
                <a:cs typeface="Poppins ExtraLight" panose="00000300000000000000" pitchFamily="2" charset="0"/>
              </a:rPr>
              <a:t>, der er </a:t>
            </a:r>
            <a:r>
              <a:rPr lang="en-US" sz="1400" dirty="0" err="1">
                <a:solidFill>
                  <a:prstClr val="black"/>
                </a:solidFill>
                <a:latin typeface="Calibri Light" panose="020F0302020204030204"/>
                <a:cs typeface="Poppins ExtraLight" panose="00000300000000000000" pitchFamily="2" charset="0"/>
              </a:rPr>
              <a:t>lige</a:t>
            </a:r>
            <a:r>
              <a:rPr lang="en-US" sz="1400" dirty="0">
                <a:solidFill>
                  <a:prstClr val="black"/>
                </a:solidFill>
                <a:latin typeface="Calibri Light" panose="020F0302020204030204"/>
                <a:cs typeface="Poppins ExtraLight" panose="00000300000000000000" pitchFamily="2" charset="0"/>
              </a:rPr>
              <a:t> </a:t>
            </a:r>
            <a:r>
              <a:rPr lang="en-US" sz="1400" dirty="0" err="1">
                <a:solidFill>
                  <a:prstClr val="black"/>
                </a:solidFill>
                <a:latin typeface="Calibri Light" panose="020F0302020204030204"/>
                <a:cs typeface="Poppins ExtraLight" panose="00000300000000000000" pitchFamily="2" charset="0"/>
              </a:rPr>
              <a:t>så</a:t>
            </a:r>
            <a:r>
              <a:rPr lang="en-US" sz="1400" dirty="0">
                <a:solidFill>
                  <a:prstClr val="black"/>
                </a:solidFill>
                <a:latin typeface="Calibri Light" panose="020F0302020204030204"/>
                <a:cs typeface="Poppins ExtraLight" panose="00000300000000000000" pitchFamily="2" charset="0"/>
              </a:rPr>
              <a:t> relevant for </a:t>
            </a:r>
            <a:r>
              <a:rPr lang="en-US" sz="1400" dirty="0" err="1">
                <a:solidFill>
                  <a:prstClr val="black"/>
                </a:solidFill>
                <a:latin typeface="Calibri Light" panose="020F0302020204030204"/>
                <a:cs typeface="Poppins ExtraLight" panose="00000300000000000000" pitchFamily="2" charset="0"/>
              </a:rPr>
              <a:t>vedligeholdelsen</a:t>
            </a:r>
            <a:r>
              <a:rPr lang="en-US" sz="1400" dirty="0">
                <a:solidFill>
                  <a:prstClr val="black"/>
                </a:solidFill>
                <a:latin typeface="Calibri Light" panose="020F0302020204030204"/>
                <a:cs typeface="Poppins ExtraLight" panose="00000300000000000000" pitchFamily="2" charset="0"/>
              </a:rPr>
              <a:t> af </a:t>
            </a:r>
            <a:r>
              <a:rPr lang="en-US" sz="1400" dirty="0" err="1">
                <a:solidFill>
                  <a:prstClr val="black"/>
                </a:solidFill>
                <a:latin typeface="Calibri Light" panose="020F0302020204030204"/>
                <a:cs typeface="Poppins ExtraLight" panose="00000300000000000000" pitchFamily="2" charset="0"/>
              </a:rPr>
              <a:t>en</a:t>
            </a:r>
            <a:r>
              <a:rPr lang="en-US" sz="1400" dirty="0">
                <a:solidFill>
                  <a:prstClr val="black"/>
                </a:solidFill>
                <a:latin typeface="Calibri Light" panose="020F0302020204030204"/>
                <a:cs typeface="Poppins ExtraLight" panose="00000300000000000000" pitchFamily="2" charset="0"/>
              </a:rPr>
              <a:t> </a:t>
            </a:r>
            <a:r>
              <a:rPr lang="en-US" sz="1400" dirty="0" err="1">
                <a:solidFill>
                  <a:prstClr val="black"/>
                </a:solidFill>
                <a:latin typeface="Calibri Light" panose="020F0302020204030204"/>
                <a:cs typeface="Poppins ExtraLight" panose="00000300000000000000" pitchFamily="2" charset="0"/>
              </a:rPr>
              <a:t>undervisningsstabs</a:t>
            </a:r>
            <a:r>
              <a:rPr lang="en-US" sz="1400" dirty="0">
                <a:solidFill>
                  <a:prstClr val="black"/>
                </a:solidFill>
                <a:latin typeface="Calibri Light" panose="020F0302020204030204"/>
                <a:cs typeface="Poppins ExtraLight" panose="00000300000000000000" pitchFamily="2" charset="0"/>
              </a:rPr>
              <a:t> motivation på lang </a:t>
            </a:r>
            <a:r>
              <a:rPr lang="en-US" sz="1400" dirty="0" err="1">
                <a:solidFill>
                  <a:prstClr val="black"/>
                </a:solidFill>
                <a:latin typeface="Calibri Light" panose="020F0302020204030204"/>
                <a:cs typeface="Poppins ExtraLight" panose="00000300000000000000" pitchFamily="2" charset="0"/>
              </a:rPr>
              <a:t>sigt</a:t>
            </a:r>
            <a:r>
              <a:rPr lang="en-US" sz="1400" dirty="0">
                <a:solidFill>
                  <a:prstClr val="black"/>
                </a:solidFill>
                <a:latin typeface="Calibri Light" panose="020F0302020204030204"/>
                <a:cs typeface="Poppins ExtraLight" panose="00000300000000000000" pitchFamily="2" charset="0"/>
              </a:rPr>
              <a:t>. </a:t>
            </a:r>
          </a:p>
          <a:p>
            <a:pPr marL="284400" algn="just" fontAlgn="ctr">
              <a:lnSpc>
                <a:spcPct val="120000"/>
              </a:lnSpc>
            </a:pPr>
            <a:endParaRPr lang="en-US" sz="1400" dirty="0">
              <a:solidFill>
                <a:prstClr val="black"/>
              </a:solidFill>
              <a:latin typeface="Calibri Light" panose="020F0302020204030204"/>
              <a:cs typeface="Poppins ExtraLight" panose="00000300000000000000" pitchFamily="2" charset="0"/>
            </a:endParaRPr>
          </a:p>
          <a:p>
            <a:pPr marL="284400" algn="just" fontAlgn="ctr">
              <a:lnSpc>
                <a:spcPct val="120000"/>
              </a:lnSpc>
            </a:pPr>
            <a:r>
              <a:rPr lang="en-US" sz="1400" dirty="0">
                <a:solidFill>
                  <a:prstClr val="black"/>
                </a:solidFill>
                <a:latin typeface="Calibri Light" panose="020F0302020204030204"/>
                <a:cs typeface="Poppins ExtraLight" panose="00000300000000000000" pitchFamily="2" charset="0"/>
              </a:rPr>
              <a:t>Dette er </a:t>
            </a:r>
            <a:r>
              <a:rPr lang="en-US" sz="1400" dirty="0" err="1">
                <a:solidFill>
                  <a:prstClr val="black"/>
                </a:solidFill>
                <a:latin typeface="Calibri Light" panose="020F0302020204030204"/>
                <a:cs typeface="Poppins ExtraLight" panose="00000300000000000000" pitchFamily="2" charset="0"/>
              </a:rPr>
              <a:t>også</a:t>
            </a:r>
            <a:r>
              <a:rPr lang="en-US" sz="1400" dirty="0">
                <a:solidFill>
                  <a:prstClr val="black"/>
                </a:solidFill>
                <a:latin typeface="Calibri Light" panose="020F0302020204030204"/>
                <a:cs typeface="Poppins ExtraLight" panose="00000300000000000000" pitchFamily="2" charset="0"/>
              </a:rPr>
              <a:t> </a:t>
            </a:r>
            <a:r>
              <a:rPr lang="en-US" sz="1400" dirty="0" err="1">
                <a:solidFill>
                  <a:prstClr val="black"/>
                </a:solidFill>
                <a:latin typeface="Calibri Light" panose="020F0302020204030204"/>
                <a:cs typeface="Poppins ExtraLight" panose="00000300000000000000" pitchFamily="2" charset="0"/>
              </a:rPr>
              <a:t>bekræftet</a:t>
            </a:r>
            <a:r>
              <a:rPr lang="en-US" sz="1400" dirty="0">
                <a:solidFill>
                  <a:prstClr val="black"/>
                </a:solidFill>
                <a:latin typeface="Calibri Light" panose="020F0302020204030204"/>
                <a:cs typeface="Poppins ExtraLight" panose="00000300000000000000" pitchFamily="2" charset="0"/>
              </a:rPr>
              <a:t> af den nye EU-</a:t>
            </a:r>
            <a:r>
              <a:rPr lang="en-US" sz="1400" dirty="0" err="1">
                <a:solidFill>
                  <a:prstClr val="black"/>
                </a:solidFill>
                <a:latin typeface="Calibri Light" panose="020F0302020204030204"/>
                <a:cs typeface="Poppins ExtraLight" panose="00000300000000000000" pitchFamily="2" charset="0"/>
              </a:rPr>
              <a:t>dagsorden</a:t>
            </a:r>
            <a:r>
              <a:rPr lang="en-US" sz="1400" dirty="0">
                <a:solidFill>
                  <a:prstClr val="black"/>
                </a:solidFill>
                <a:latin typeface="Calibri Light" panose="020F0302020204030204"/>
                <a:cs typeface="Poppins ExtraLight" panose="00000300000000000000" pitchFamily="2" charset="0"/>
              </a:rPr>
              <a:t> for </a:t>
            </a:r>
            <a:r>
              <a:rPr lang="en-US" sz="1400" dirty="0" err="1">
                <a:solidFill>
                  <a:prstClr val="black"/>
                </a:solidFill>
                <a:latin typeface="Calibri Light" panose="020F0302020204030204"/>
                <a:cs typeface="Poppins ExtraLight" panose="00000300000000000000" pitchFamily="2" charset="0"/>
              </a:rPr>
              <a:t>voksenlæring</a:t>
            </a:r>
            <a:r>
              <a:rPr lang="en-US" sz="1400" dirty="0">
                <a:solidFill>
                  <a:prstClr val="black"/>
                </a:solidFill>
                <a:latin typeface="Calibri Light" panose="020F0302020204030204"/>
                <a:cs typeface="Poppins ExtraLight" panose="00000300000000000000" pitchFamily="2" charset="0"/>
              </a:rPr>
              <a:t> 2021-2030, der </a:t>
            </a:r>
            <a:r>
              <a:rPr lang="en-US" sz="1400" dirty="0" err="1">
                <a:solidFill>
                  <a:prstClr val="black"/>
                </a:solidFill>
                <a:latin typeface="Calibri Light" panose="020F0302020204030204"/>
                <a:cs typeface="Poppins ExtraLight" panose="00000300000000000000" pitchFamily="2" charset="0"/>
              </a:rPr>
              <a:t>anerkender</a:t>
            </a:r>
            <a:r>
              <a:rPr lang="en-US" sz="1400" dirty="0">
                <a:solidFill>
                  <a:prstClr val="black"/>
                </a:solidFill>
                <a:latin typeface="Calibri Light" panose="020F0302020204030204"/>
                <a:cs typeface="Poppins ExtraLight" panose="00000300000000000000" pitchFamily="2" charset="0"/>
              </a:rPr>
              <a:t>, at </a:t>
            </a:r>
            <a:r>
              <a:rPr lang="en-US" sz="1400" dirty="0" err="1">
                <a:solidFill>
                  <a:prstClr val="black"/>
                </a:solidFill>
                <a:latin typeface="Calibri Light" panose="020F0302020204030204"/>
                <a:cs typeface="Poppins ExtraLight" panose="00000300000000000000" pitchFamily="2" charset="0"/>
              </a:rPr>
              <a:t>professionalisme</a:t>
            </a:r>
            <a:r>
              <a:rPr lang="en-US" sz="1400" dirty="0">
                <a:solidFill>
                  <a:prstClr val="black"/>
                </a:solidFill>
                <a:latin typeface="Calibri Light" panose="020F0302020204030204"/>
                <a:cs typeface="Poppins ExtraLight" panose="00000300000000000000" pitchFamily="2" charset="0"/>
              </a:rPr>
              <a:t> og </a:t>
            </a:r>
            <a:r>
              <a:rPr lang="en-US" sz="1400" dirty="0" err="1">
                <a:solidFill>
                  <a:prstClr val="black"/>
                </a:solidFill>
                <a:latin typeface="Calibri Light" panose="020F0302020204030204"/>
                <a:cs typeface="Poppins ExtraLight" panose="00000300000000000000" pitchFamily="2" charset="0"/>
              </a:rPr>
              <a:t>opkvalificering</a:t>
            </a:r>
            <a:r>
              <a:rPr lang="en-US" sz="1400" dirty="0">
                <a:solidFill>
                  <a:prstClr val="black"/>
                </a:solidFill>
                <a:latin typeface="Calibri Light" panose="020F0302020204030204"/>
                <a:cs typeface="Poppins ExtraLight" panose="00000300000000000000" pitchFamily="2" charset="0"/>
              </a:rPr>
              <a:t> af undervisere er </a:t>
            </a:r>
            <a:r>
              <a:rPr lang="en-US" sz="1400" dirty="0" err="1">
                <a:solidFill>
                  <a:prstClr val="black"/>
                </a:solidFill>
                <a:latin typeface="Calibri Light" panose="020F0302020204030204"/>
                <a:cs typeface="Poppins ExtraLight" panose="00000300000000000000" pitchFamily="2" charset="0"/>
              </a:rPr>
              <a:t>en</a:t>
            </a:r>
            <a:r>
              <a:rPr lang="en-US" sz="1400" dirty="0">
                <a:solidFill>
                  <a:prstClr val="black"/>
                </a:solidFill>
                <a:latin typeface="Calibri Light" panose="020F0302020204030204"/>
                <a:cs typeface="Poppins ExtraLight" panose="00000300000000000000" pitchFamily="2" charset="0"/>
              </a:rPr>
              <a:t> fundamental </a:t>
            </a:r>
            <a:r>
              <a:rPr lang="en-US" sz="1400" dirty="0" err="1">
                <a:solidFill>
                  <a:prstClr val="black"/>
                </a:solidFill>
                <a:latin typeface="Calibri Light" panose="020F0302020204030204"/>
                <a:cs typeface="Poppins ExtraLight" panose="00000300000000000000" pitchFamily="2" charset="0"/>
              </a:rPr>
              <a:t>byggesten</a:t>
            </a:r>
            <a:r>
              <a:rPr lang="en-US" sz="1400" dirty="0">
                <a:solidFill>
                  <a:prstClr val="black"/>
                </a:solidFill>
                <a:latin typeface="Calibri Light" panose="020F0302020204030204"/>
                <a:cs typeface="Poppins ExtraLight" panose="00000300000000000000" pitchFamily="2" charset="0"/>
              </a:rPr>
              <a:t> i forhold til </a:t>
            </a:r>
            <a:r>
              <a:rPr lang="en-US" sz="1400" dirty="0" err="1">
                <a:solidFill>
                  <a:prstClr val="black"/>
                </a:solidFill>
                <a:latin typeface="Calibri Light" panose="020F0302020204030204"/>
                <a:cs typeface="Poppins ExtraLight" panose="00000300000000000000" pitchFamily="2" charset="0"/>
              </a:rPr>
              <a:t>område</a:t>
            </a:r>
            <a:r>
              <a:rPr lang="en-US" sz="1400" dirty="0">
                <a:solidFill>
                  <a:prstClr val="black"/>
                </a:solidFill>
                <a:latin typeface="Calibri Light" panose="020F0302020204030204"/>
                <a:cs typeface="Poppins ExtraLight" panose="00000300000000000000" pitchFamily="2" charset="0"/>
              </a:rPr>
              <a:t> 4: </a:t>
            </a:r>
            <a:r>
              <a:rPr lang="en-US" sz="1400" dirty="0" err="1">
                <a:solidFill>
                  <a:prstClr val="black"/>
                </a:solidFill>
                <a:latin typeface="Calibri Light" panose="020F0302020204030204"/>
                <a:cs typeface="Poppins ExtraLight" panose="00000300000000000000" pitchFamily="2" charset="0"/>
              </a:rPr>
              <a:t>kvalitet</a:t>
            </a:r>
            <a:r>
              <a:rPr lang="en-US" sz="1400" dirty="0">
                <a:solidFill>
                  <a:prstClr val="black"/>
                </a:solidFill>
                <a:latin typeface="Calibri Light" panose="020F0302020204030204"/>
                <a:cs typeface="Poppins ExtraLight" panose="00000300000000000000" pitchFamily="2" charset="0"/>
              </a:rPr>
              <a:t>, </a:t>
            </a:r>
            <a:r>
              <a:rPr lang="en-US" sz="1400" dirty="0" err="1">
                <a:solidFill>
                  <a:prstClr val="black"/>
                </a:solidFill>
                <a:latin typeface="Calibri Light" panose="020F0302020204030204"/>
                <a:cs typeface="Poppins ExtraLight" panose="00000300000000000000" pitchFamily="2" charset="0"/>
              </a:rPr>
              <a:t>integritet</a:t>
            </a:r>
            <a:r>
              <a:rPr lang="en-US" sz="1400" dirty="0">
                <a:solidFill>
                  <a:prstClr val="black"/>
                </a:solidFill>
                <a:latin typeface="Calibri Light" panose="020F0302020204030204"/>
                <a:cs typeface="Poppins ExtraLight" panose="00000300000000000000" pitchFamily="2" charset="0"/>
              </a:rPr>
              <a:t>, </a:t>
            </a:r>
            <a:r>
              <a:rPr lang="en-US" sz="1400" dirty="0" err="1">
                <a:solidFill>
                  <a:prstClr val="black"/>
                </a:solidFill>
                <a:latin typeface="Calibri Light" panose="020F0302020204030204"/>
                <a:cs typeface="Poppins ExtraLight" panose="00000300000000000000" pitchFamily="2" charset="0"/>
              </a:rPr>
              <a:t>inklusion</a:t>
            </a:r>
            <a:r>
              <a:rPr lang="en-US" sz="1400" dirty="0">
                <a:solidFill>
                  <a:prstClr val="black"/>
                </a:solidFill>
                <a:latin typeface="Calibri Light" panose="020F0302020204030204"/>
                <a:cs typeface="Poppins ExtraLight" panose="00000300000000000000" pitchFamily="2" charset="0"/>
              </a:rPr>
              <a:t> og </a:t>
            </a:r>
            <a:r>
              <a:rPr lang="en-US" sz="1400" dirty="0" err="1">
                <a:solidFill>
                  <a:prstClr val="black"/>
                </a:solidFill>
                <a:latin typeface="Calibri Light" panose="020F0302020204030204"/>
                <a:cs typeface="Poppins ExtraLight" panose="00000300000000000000" pitchFamily="2" charset="0"/>
              </a:rPr>
              <a:t>succes</a:t>
            </a:r>
            <a:r>
              <a:rPr lang="en-US" sz="1400" dirty="0">
                <a:solidFill>
                  <a:prstClr val="black"/>
                </a:solidFill>
                <a:latin typeface="Calibri Light" panose="020F0302020204030204"/>
                <a:cs typeface="Poppins ExtraLight" panose="00000300000000000000" pitchFamily="2" charset="0"/>
              </a:rPr>
              <a:t> i </a:t>
            </a:r>
            <a:r>
              <a:rPr lang="en-US" sz="1400" dirty="0" err="1">
                <a:solidFill>
                  <a:prstClr val="black"/>
                </a:solidFill>
                <a:latin typeface="Calibri Light" panose="020F0302020204030204"/>
                <a:cs typeface="Poppins ExtraLight" panose="00000300000000000000" pitchFamily="2" charset="0"/>
              </a:rPr>
              <a:t>voksenlæring</a:t>
            </a:r>
            <a:r>
              <a:rPr lang="en-US" sz="1400" dirty="0">
                <a:solidFill>
                  <a:prstClr val="black"/>
                </a:solidFill>
                <a:latin typeface="Calibri Light" panose="020F0302020204030204"/>
                <a:cs typeface="Poppins ExtraLight" panose="00000300000000000000" pitchFamily="2" charset="0"/>
              </a:rPr>
              <a:t>.</a:t>
            </a:r>
          </a:p>
        </p:txBody>
      </p:sp>
    </p:spTree>
    <p:extLst>
      <p:ext uri="{BB962C8B-B14F-4D97-AF65-F5344CB8AC3E}">
        <p14:creationId xmlns:p14="http://schemas.microsoft.com/office/powerpoint/2010/main" val="35775268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adroTexto 4">
            <a:extLst>
              <a:ext uri="{FF2B5EF4-FFF2-40B4-BE49-F238E27FC236}">
                <a16:creationId xmlns:a16="http://schemas.microsoft.com/office/drawing/2014/main" id="{A9B4BD22-AF40-4574-BB02-C00B471C806C}"/>
              </a:ext>
            </a:extLst>
          </p:cNvPr>
          <p:cNvSpPr txBox="1"/>
          <p:nvPr/>
        </p:nvSpPr>
        <p:spPr>
          <a:xfrm>
            <a:off x="523239" y="1250839"/>
            <a:ext cx="9086428" cy="400110"/>
          </a:xfrm>
          <a:prstGeom prst="rect">
            <a:avLst/>
          </a:prstGeom>
          <a:noFill/>
        </p:spPr>
        <p:txBody>
          <a:bodyPr wrap="square" rtlCol="0">
            <a:spAutoFit/>
          </a:bodyPr>
          <a:lstStyle/>
          <a:p>
            <a:pPr marL="108000">
              <a:tabLst>
                <a:tab pos="1205230" algn="l"/>
                <a:tab pos="1926589" algn="l"/>
                <a:tab pos="2915920" algn="l"/>
                <a:tab pos="3444875" algn="l"/>
                <a:tab pos="4383405" algn="l"/>
                <a:tab pos="6796405" algn="l"/>
              </a:tabLst>
              <a:defRPr/>
            </a:pPr>
            <a:r>
              <a:rPr lang="en-AU" sz="2000" dirty="0">
                <a:latin typeface="+mj-lt"/>
                <a:ea typeface="Microsoft Sans Serif" panose="020B0604020202020204" pitchFamily="34" charset="0"/>
                <a:cs typeface="Poppins ExtraLight" panose="00000300000000000000" pitchFamily="2" charset="0"/>
              </a:rPr>
              <a:t>3.6 Skalering af DigCompEdu</a:t>
            </a:r>
            <a:endParaRPr lang="en-AU" sz="2000" i="1" dirty="0">
              <a:latin typeface="+mj-lt"/>
              <a:ea typeface="Microsoft Sans Serif" panose="020B0604020202020204" pitchFamily="34" charset="0"/>
              <a:cs typeface="Poppins ExtraLight" panose="00000300000000000000" pitchFamily="2" charset="0"/>
            </a:endParaRPr>
          </a:p>
        </p:txBody>
      </p:sp>
      <p:pic>
        <p:nvPicPr>
          <p:cNvPr id="21" name="Immagine 20">
            <a:extLst>
              <a:ext uri="{FF2B5EF4-FFF2-40B4-BE49-F238E27FC236}">
                <a16:creationId xmlns:a16="http://schemas.microsoft.com/office/drawing/2014/main" id="{7271E359-97E3-4B6E-9933-C88E61DCFA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11406" y="3002027"/>
            <a:ext cx="1347000" cy="1258244"/>
          </a:xfrm>
          <a:prstGeom prst="rect">
            <a:avLst/>
          </a:prstGeom>
        </p:spPr>
      </p:pic>
      <p:sp>
        <p:nvSpPr>
          <p:cNvPr id="7" name="Rettangolo con angoli arrotondati 8">
            <a:extLst>
              <a:ext uri="{FF2B5EF4-FFF2-40B4-BE49-F238E27FC236}">
                <a16:creationId xmlns:a16="http://schemas.microsoft.com/office/drawing/2014/main" id="{E67834CF-0CDD-477F-8490-ED932D0F7E02}"/>
              </a:ext>
            </a:extLst>
          </p:cNvPr>
          <p:cNvSpPr/>
          <p:nvPr/>
        </p:nvSpPr>
        <p:spPr>
          <a:xfrm>
            <a:off x="451030" y="669816"/>
            <a:ext cx="1868837" cy="540000"/>
          </a:xfrm>
          <a:prstGeom prst="roundRect">
            <a:avLst>
              <a:gd name="adj" fmla="val 50000"/>
            </a:avLst>
          </a:prstGeom>
          <a:gradFill>
            <a:gsLst>
              <a:gs pos="0">
                <a:schemeClr val="accent4">
                  <a:lumMod val="20000"/>
                  <a:lumOff val="80000"/>
                </a:schemeClr>
              </a:gs>
              <a:gs pos="44000">
                <a:schemeClr val="accent3">
                  <a:lumMod val="95000"/>
                  <a:lumOff val="5000"/>
                </a:schemeClr>
              </a:gs>
              <a:gs pos="100000">
                <a:schemeClr val="accent3">
                  <a:lumMod val="60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rtlCol="0" anchor="ctr"/>
          <a:lstStyle/>
          <a:p>
            <a:pPr marL="108000" lvl="0">
              <a:lnSpc>
                <a:spcPts val="1800"/>
              </a:lnSpc>
            </a:pPr>
            <a:r>
              <a:rPr lang="en-US" sz="2000" b="1" dirty="0">
                <a:solidFill>
                  <a:prstClr val="white"/>
                </a:solidFill>
                <a:cs typeface="Poppins Medium" panose="00000600000000000000" pitchFamily="2" charset="0"/>
              </a:rPr>
              <a:t>DigCompEdu</a:t>
            </a:r>
          </a:p>
        </p:txBody>
      </p:sp>
      <p:sp>
        <p:nvSpPr>
          <p:cNvPr id="8" name="TextBox 54">
            <a:extLst>
              <a:ext uri="{FF2B5EF4-FFF2-40B4-BE49-F238E27FC236}">
                <a16:creationId xmlns:a16="http://schemas.microsoft.com/office/drawing/2014/main" id="{2F17DC47-0BEE-4ED4-BA6B-A229EF47F4E7}"/>
              </a:ext>
            </a:extLst>
          </p:cNvPr>
          <p:cNvSpPr txBox="1"/>
          <p:nvPr/>
        </p:nvSpPr>
        <p:spPr>
          <a:xfrm>
            <a:off x="626289" y="2104559"/>
            <a:ext cx="8983377" cy="3502602"/>
          </a:xfrm>
          <a:prstGeom prst="rect">
            <a:avLst/>
          </a:prstGeom>
          <a:noFill/>
        </p:spPr>
        <p:txBody>
          <a:bodyPr wrap="square" numCol="1" rtlCol="0">
            <a:noAutofit/>
          </a:bodyPr>
          <a:lstStyle/>
          <a:p>
            <a:pPr algn="just"/>
            <a:r>
              <a:rPr lang="en-US" altLang="ko-KR" sz="2000" b="1" dirty="0" err="1">
                <a:cs typeface="Poppins Medium" panose="00000600000000000000" pitchFamily="2" charset="0"/>
              </a:rPr>
              <a:t>Favnelse</a:t>
            </a:r>
            <a:r>
              <a:rPr lang="en-US" altLang="ko-KR" sz="2000" b="1" dirty="0">
                <a:cs typeface="Poppins Medium" panose="00000600000000000000" pitchFamily="2" charset="0"/>
              </a:rPr>
              <a:t> af </a:t>
            </a:r>
            <a:r>
              <a:rPr lang="en-US" altLang="ko-KR" sz="2000" b="1" dirty="0" err="1">
                <a:cs typeface="Poppins Medium" panose="00000600000000000000" pitchFamily="2" charset="0"/>
              </a:rPr>
              <a:t>forslaget</a:t>
            </a:r>
            <a:r>
              <a:rPr lang="en-US" altLang="ko-KR" sz="2000" b="1" dirty="0">
                <a:cs typeface="Poppins Medium" panose="00000600000000000000" pitchFamily="2" charset="0"/>
              </a:rPr>
              <a:t> om digitale kompetencer for undervisere</a:t>
            </a:r>
          </a:p>
          <a:p>
            <a:pPr marL="280800" algn="just" fontAlgn="ctr">
              <a:lnSpc>
                <a:spcPct val="120000"/>
              </a:lnSpc>
            </a:pPr>
            <a:r>
              <a:rPr lang="en-US" sz="1600" dirty="0" err="1">
                <a:solidFill>
                  <a:prstClr val="black"/>
                </a:solidFill>
                <a:latin typeface="Calibri Light" panose="020F0302020204030204"/>
                <a:cs typeface="Poppins ExtraLight" panose="00000300000000000000" pitchFamily="2" charset="0"/>
              </a:rPr>
              <a:t>Graden</a:t>
            </a:r>
            <a:r>
              <a:rPr lang="en-US" sz="1600" dirty="0">
                <a:solidFill>
                  <a:prstClr val="black"/>
                </a:solidFill>
                <a:latin typeface="Calibri Light" panose="020F0302020204030204"/>
                <a:cs typeface="Poppins ExtraLight" panose="00000300000000000000" pitchFamily="2" charset="0"/>
              </a:rPr>
              <a:t> af </a:t>
            </a:r>
            <a:r>
              <a:rPr lang="en-US" sz="1600" dirty="0" err="1">
                <a:solidFill>
                  <a:prstClr val="black"/>
                </a:solidFill>
                <a:latin typeface="Calibri Light" panose="020F0302020204030204"/>
                <a:cs typeface="Poppins ExtraLight" panose="00000300000000000000" pitchFamily="2" charset="0"/>
              </a:rPr>
              <a:t>en</a:t>
            </a:r>
            <a:r>
              <a:rPr lang="en-US" sz="1600" dirty="0">
                <a:solidFill>
                  <a:prstClr val="black"/>
                </a:solidFill>
                <a:latin typeface="Calibri Light" panose="020F0302020204030204"/>
                <a:cs typeface="Poppins ExtraLight" panose="00000300000000000000" pitchFamily="2" charset="0"/>
              </a:rPr>
              <a:t> organisations </a:t>
            </a:r>
            <a:r>
              <a:rPr lang="en-US" sz="1600" dirty="0" err="1">
                <a:solidFill>
                  <a:prstClr val="black"/>
                </a:solidFill>
                <a:latin typeface="Calibri Light" panose="020F0302020204030204"/>
                <a:cs typeface="Poppins ExtraLight" panose="00000300000000000000" pitchFamily="2" charset="0"/>
              </a:rPr>
              <a:t>forpligtelse</a:t>
            </a:r>
            <a:r>
              <a:rPr lang="en-US" sz="1600" dirty="0">
                <a:solidFill>
                  <a:prstClr val="black"/>
                </a:solidFill>
                <a:latin typeface="Calibri Light" panose="020F0302020204030204"/>
                <a:cs typeface="Poppins ExtraLight" panose="00000300000000000000" pitchFamily="2" charset="0"/>
              </a:rPr>
              <a:t> til DigCompEdu er </a:t>
            </a:r>
            <a:r>
              <a:rPr lang="en-US" sz="1600" dirty="0" err="1">
                <a:solidFill>
                  <a:prstClr val="black"/>
                </a:solidFill>
                <a:latin typeface="Calibri Light" panose="020F0302020204030204"/>
                <a:cs typeface="Poppins ExtraLight" panose="00000300000000000000" pitchFamily="2" charset="0"/>
              </a:rPr>
              <a:t>enslydende</a:t>
            </a:r>
            <a:r>
              <a:rPr lang="en-US" sz="1600" dirty="0">
                <a:solidFill>
                  <a:prstClr val="black"/>
                </a:solidFill>
                <a:latin typeface="Calibri Light" panose="020F0302020204030204"/>
                <a:cs typeface="Poppins ExtraLight" panose="00000300000000000000" pitchFamily="2" charset="0"/>
              </a:rPr>
              <a:t> med </a:t>
            </a:r>
            <a:r>
              <a:rPr lang="en-US" sz="1600" dirty="0" err="1">
                <a:solidFill>
                  <a:prstClr val="black"/>
                </a:solidFill>
                <a:latin typeface="Calibri Light" panose="020F0302020204030204"/>
                <a:cs typeface="Poppins ExtraLight" panose="00000300000000000000" pitchFamily="2" charset="0"/>
              </a:rPr>
              <a:t>organisationens</a:t>
            </a:r>
            <a:r>
              <a:rPr lang="en-US" sz="1600" dirty="0">
                <a:solidFill>
                  <a:prstClr val="black"/>
                </a:solidFill>
                <a:latin typeface="Calibri Light" panose="020F0302020204030204"/>
                <a:cs typeface="Poppins ExtraLight" panose="00000300000000000000" pitchFamily="2" charset="0"/>
              </a:rPr>
              <a:t> </a:t>
            </a:r>
            <a:r>
              <a:rPr lang="en-US" sz="1600" dirty="0" err="1">
                <a:solidFill>
                  <a:prstClr val="black"/>
                </a:solidFill>
                <a:latin typeface="Calibri Light" panose="020F0302020204030204"/>
                <a:cs typeface="Poppins ExtraLight" panose="00000300000000000000" pitchFamily="2" charset="0"/>
              </a:rPr>
              <a:t>ønske</a:t>
            </a:r>
            <a:r>
              <a:rPr lang="en-US" sz="1600" dirty="0">
                <a:solidFill>
                  <a:prstClr val="black"/>
                </a:solidFill>
                <a:latin typeface="Calibri Light" panose="020F0302020204030204"/>
                <a:cs typeface="Poppins ExtraLight" panose="00000300000000000000" pitchFamily="2" charset="0"/>
              </a:rPr>
              <a:t> om at være </a:t>
            </a:r>
            <a:r>
              <a:rPr lang="en-US" sz="1600" dirty="0" err="1">
                <a:solidFill>
                  <a:prstClr val="black"/>
                </a:solidFill>
                <a:latin typeface="Calibri Light" panose="020F0302020204030204"/>
                <a:cs typeface="Poppins ExtraLight" panose="00000300000000000000" pitchFamily="2" charset="0"/>
              </a:rPr>
              <a:t>tættere</a:t>
            </a:r>
            <a:r>
              <a:rPr lang="en-US" sz="1600" dirty="0">
                <a:solidFill>
                  <a:prstClr val="black"/>
                </a:solidFill>
                <a:latin typeface="Calibri Light" panose="020F0302020204030204"/>
                <a:cs typeface="Poppins ExtraLight" panose="00000300000000000000" pitchFamily="2" charset="0"/>
              </a:rPr>
              <a:t> på og </a:t>
            </a:r>
            <a:r>
              <a:rPr lang="en-US" sz="1600" dirty="0" err="1">
                <a:solidFill>
                  <a:prstClr val="black"/>
                </a:solidFill>
                <a:latin typeface="Calibri Light" panose="020F0302020204030204"/>
                <a:cs typeface="Poppins ExtraLight" panose="00000300000000000000" pitchFamily="2" charset="0"/>
              </a:rPr>
              <a:t>stærkere</a:t>
            </a:r>
            <a:r>
              <a:rPr lang="en-US" sz="1600" dirty="0">
                <a:solidFill>
                  <a:prstClr val="black"/>
                </a:solidFill>
                <a:latin typeface="Calibri Light" panose="020F0302020204030204"/>
                <a:cs typeface="Poppins ExtraLight" panose="00000300000000000000" pitchFamily="2" charset="0"/>
              </a:rPr>
              <a:t> </a:t>
            </a:r>
            <a:r>
              <a:rPr lang="en-US" sz="1600" dirty="0" err="1">
                <a:solidFill>
                  <a:prstClr val="black"/>
                </a:solidFill>
                <a:latin typeface="Calibri Light" panose="020F0302020204030204"/>
                <a:cs typeface="Poppins ExtraLight" panose="00000300000000000000" pitchFamily="2" charset="0"/>
              </a:rPr>
              <a:t>knyttet</a:t>
            </a:r>
            <a:r>
              <a:rPr lang="en-US" sz="1600" dirty="0">
                <a:solidFill>
                  <a:prstClr val="black"/>
                </a:solidFill>
                <a:latin typeface="Calibri Light" panose="020F0302020204030204"/>
                <a:cs typeface="Poppins ExtraLight" panose="00000300000000000000" pitchFamily="2" charset="0"/>
              </a:rPr>
              <a:t> til </a:t>
            </a:r>
            <a:r>
              <a:rPr lang="en-US" sz="1600" dirty="0" err="1">
                <a:solidFill>
                  <a:prstClr val="black"/>
                </a:solidFill>
                <a:latin typeface="Calibri Light" panose="020F0302020204030204"/>
                <a:cs typeface="Poppins ExtraLight" panose="00000300000000000000" pitchFamily="2" charset="0"/>
              </a:rPr>
              <a:t>adskillige</a:t>
            </a:r>
            <a:r>
              <a:rPr lang="en-US" sz="1600" dirty="0">
                <a:solidFill>
                  <a:prstClr val="black"/>
                </a:solidFill>
                <a:latin typeface="Calibri Light" panose="020F0302020204030204"/>
                <a:cs typeface="Poppins ExtraLight" panose="00000300000000000000" pitchFamily="2" charset="0"/>
              </a:rPr>
              <a:t> </a:t>
            </a:r>
            <a:r>
              <a:rPr lang="en-US" sz="1600" dirty="0" err="1">
                <a:solidFill>
                  <a:prstClr val="black"/>
                </a:solidFill>
                <a:latin typeface="Calibri Light" panose="020F0302020204030204"/>
                <a:cs typeface="Poppins ExtraLight" panose="00000300000000000000" pitchFamily="2" charset="0"/>
              </a:rPr>
              <a:t>nøglekomponenter</a:t>
            </a:r>
            <a:r>
              <a:rPr lang="en-US" sz="1600" dirty="0">
                <a:solidFill>
                  <a:prstClr val="black"/>
                </a:solidFill>
                <a:latin typeface="Calibri Light" panose="020F0302020204030204"/>
                <a:cs typeface="Poppins ExtraLight" panose="00000300000000000000" pitchFamily="2" charset="0"/>
              </a:rPr>
              <a:t>, der af EU-</a:t>
            </a:r>
            <a:r>
              <a:rPr lang="en-US" sz="1600" dirty="0" err="1">
                <a:solidFill>
                  <a:prstClr val="black"/>
                </a:solidFill>
                <a:latin typeface="Calibri Light" panose="020F0302020204030204"/>
                <a:cs typeface="Poppins ExtraLight" panose="00000300000000000000" pitchFamily="2" charset="0"/>
              </a:rPr>
              <a:t>institutioner</a:t>
            </a:r>
            <a:r>
              <a:rPr lang="en-US" sz="1600" dirty="0">
                <a:solidFill>
                  <a:prstClr val="black"/>
                </a:solidFill>
                <a:latin typeface="Calibri Light" panose="020F0302020204030204"/>
                <a:cs typeface="Poppins ExtraLight" panose="00000300000000000000" pitchFamily="2" charset="0"/>
              </a:rPr>
              <a:t> </a:t>
            </a:r>
            <a:r>
              <a:rPr lang="en-US" sz="1600" dirty="0" err="1">
                <a:solidFill>
                  <a:prstClr val="black"/>
                </a:solidFill>
                <a:latin typeface="Calibri Light" panose="020F0302020204030204"/>
                <a:cs typeface="Poppins ExtraLight" panose="00000300000000000000" pitchFamily="2" charset="0"/>
              </a:rPr>
              <a:t>anses</a:t>
            </a:r>
            <a:r>
              <a:rPr lang="en-US" sz="1600" dirty="0">
                <a:solidFill>
                  <a:prstClr val="black"/>
                </a:solidFill>
                <a:latin typeface="Calibri Light" panose="020F0302020204030204"/>
                <a:cs typeface="Poppins ExtraLight" panose="00000300000000000000" pitchFamily="2" charset="0"/>
              </a:rPr>
              <a:t> </a:t>
            </a:r>
            <a:r>
              <a:rPr lang="en-US" sz="1600" dirty="0" err="1">
                <a:solidFill>
                  <a:prstClr val="black"/>
                </a:solidFill>
                <a:latin typeface="Calibri Light" panose="020F0302020204030204"/>
                <a:cs typeface="Poppins ExtraLight" panose="00000300000000000000" pitchFamily="2" charset="0"/>
              </a:rPr>
              <a:t>som</a:t>
            </a:r>
            <a:r>
              <a:rPr lang="en-US" sz="1600" dirty="0">
                <a:solidFill>
                  <a:prstClr val="black"/>
                </a:solidFill>
                <a:latin typeface="Calibri Light" panose="020F0302020204030204"/>
                <a:cs typeface="Poppins ExtraLight" panose="00000300000000000000" pitchFamily="2" charset="0"/>
              </a:rPr>
              <a:t> </a:t>
            </a:r>
            <a:r>
              <a:rPr lang="en-US" sz="1600" dirty="0" err="1">
                <a:solidFill>
                  <a:prstClr val="black"/>
                </a:solidFill>
                <a:latin typeface="Calibri Light" panose="020F0302020204030204"/>
                <a:cs typeface="Poppins ExtraLight" panose="00000300000000000000" pitchFamily="2" charset="0"/>
              </a:rPr>
              <a:t>værende</a:t>
            </a:r>
            <a:r>
              <a:rPr lang="en-US" sz="1600" dirty="0">
                <a:solidFill>
                  <a:prstClr val="black"/>
                </a:solidFill>
                <a:latin typeface="Calibri Light" panose="020F0302020204030204"/>
                <a:cs typeface="Poppins ExtraLight" panose="00000300000000000000" pitchFamily="2" charset="0"/>
              </a:rPr>
              <a:t> </a:t>
            </a:r>
            <a:r>
              <a:rPr lang="en-US" sz="1600" dirty="0" err="1">
                <a:solidFill>
                  <a:prstClr val="black"/>
                </a:solidFill>
                <a:latin typeface="Calibri Light" panose="020F0302020204030204"/>
                <a:cs typeface="Poppins ExtraLight" panose="00000300000000000000" pitchFamily="2" charset="0"/>
              </a:rPr>
              <a:t>succesfulde</a:t>
            </a:r>
            <a:r>
              <a:rPr lang="en-US" sz="1600" dirty="0">
                <a:solidFill>
                  <a:prstClr val="black"/>
                </a:solidFill>
                <a:latin typeface="Calibri Light" panose="020F0302020204030204"/>
                <a:cs typeface="Poppins ExtraLight" panose="00000300000000000000" pitchFamily="2" charset="0"/>
              </a:rPr>
              <a:t> og </a:t>
            </a:r>
            <a:r>
              <a:rPr lang="en-US" sz="1600" dirty="0" err="1">
                <a:solidFill>
                  <a:prstClr val="black"/>
                </a:solidFill>
                <a:latin typeface="Calibri Light" panose="020F0302020204030204"/>
                <a:cs typeface="Poppins ExtraLight" panose="00000300000000000000" pitchFamily="2" charset="0"/>
              </a:rPr>
              <a:t>bæredygtige</a:t>
            </a:r>
            <a:r>
              <a:rPr lang="en-US" sz="1600" dirty="0">
                <a:solidFill>
                  <a:prstClr val="black"/>
                </a:solidFill>
                <a:latin typeface="Calibri Light" panose="020F0302020204030204"/>
                <a:cs typeface="Poppins ExtraLight" panose="00000300000000000000" pitchFamily="2" charset="0"/>
              </a:rPr>
              <a:t> </a:t>
            </a:r>
            <a:r>
              <a:rPr lang="en-US" sz="1600" dirty="0" err="1">
                <a:solidFill>
                  <a:prstClr val="black"/>
                </a:solidFill>
                <a:latin typeface="Calibri Light" panose="020F0302020204030204"/>
                <a:cs typeface="Poppins ExtraLight" panose="00000300000000000000" pitchFamily="2" charset="0"/>
              </a:rPr>
              <a:t>faktorer</a:t>
            </a:r>
            <a:r>
              <a:rPr lang="en-US" sz="1600" dirty="0">
                <a:solidFill>
                  <a:prstClr val="black"/>
                </a:solidFill>
                <a:latin typeface="Calibri Light" panose="020F0302020204030204"/>
                <a:cs typeface="Poppins ExtraLight" panose="00000300000000000000" pitchFamily="2" charset="0"/>
              </a:rPr>
              <a:t> for et mere </a:t>
            </a:r>
            <a:r>
              <a:rPr lang="en-US" sz="1600" dirty="0" err="1">
                <a:solidFill>
                  <a:prstClr val="black"/>
                </a:solidFill>
                <a:latin typeface="Calibri Light" panose="020F0302020204030204"/>
                <a:cs typeface="Poppins ExtraLight" panose="00000300000000000000" pitchFamily="2" charset="0"/>
              </a:rPr>
              <a:t>effektivt</a:t>
            </a:r>
            <a:r>
              <a:rPr lang="en-US" sz="1600" dirty="0">
                <a:solidFill>
                  <a:prstClr val="black"/>
                </a:solidFill>
                <a:latin typeface="Calibri Light" panose="020F0302020204030204"/>
                <a:cs typeface="Poppins ExtraLight" panose="00000300000000000000" pitchFamily="2" charset="0"/>
              </a:rPr>
              <a:t> </a:t>
            </a:r>
            <a:r>
              <a:rPr lang="en-US" sz="1600" dirty="0" err="1">
                <a:solidFill>
                  <a:prstClr val="black"/>
                </a:solidFill>
                <a:latin typeface="Calibri Light" panose="020F0302020204030204"/>
                <a:cs typeface="Poppins ExtraLight" panose="00000300000000000000" pitchFamily="2" charset="0"/>
              </a:rPr>
              <a:t>økosystem</a:t>
            </a:r>
            <a:r>
              <a:rPr lang="en-US" sz="1600" dirty="0">
                <a:solidFill>
                  <a:prstClr val="black"/>
                </a:solidFill>
                <a:latin typeface="Calibri Light" panose="020F0302020204030204"/>
                <a:cs typeface="Poppins ExtraLight" panose="00000300000000000000" pitchFamily="2" charset="0"/>
              </a:rPr>
              <a:t> for </a:t>
            </a:r>
            <a:r>
              <a:rPr lang="en-US" sz="1600" dirty="0" err="1">
                <a:solidFill>
                  <a:prstClr val="black"/>
                </a:solidFill>
                <a:latin typeface="Calibri Light" panose="020F0302020204030204"/>
                <a:cs typeface="Poppins ExtraLight" panose="00000300000000000000" pitchFamily="2" charset="0"/>
              </a:rPr>
              <a:t>Livslang</a:t>
            </a:r>
            <a:r>
              <a:rPr lang="en-US" sz="1600" dirty="0">
                <a:solidFill>
                  <a:prstClr val="black"/>
                </a:solidFill>
                <a:latin typeface="Calibri Light" panose="020F0302020204030204"/>
                <a:cs typeface="Poppins ExtraLight" panose="00000300000000000000" pitchFamily="2" charset="0"/>
              </a:rPr>
              <a:t> Læring: </a:t>
            </a:r>
          </a:p>
          <a:p>
            <a:pPr marL="566550" indent="-285750" algn="just" fontAlgn="ctr">
              <a:lnSpc>
                <a:spcPct val="120000"/>
              </a:lnSpc>
              <a:buFont typeface="Arial" panose="020B0604020202020204" pitchFamily="34" charset="0"/>
              <a:buChar char="•"/>
            </a:pPr>
            <a:r>
              <a:rPr lang="en-US" sz="1600" dirty="0">
                <a:solidFill>
                  <a:prstClr val="black"/>
                </a:solidFill>
                <a:latin typeface="Calibri Light" panose="020F0302020204030204"/>
                <a:cs typeface="Poppins ExtraLight" panose="00000300000000000000" pitchFamily="2" charset="0"/>
              </a:rPr>
              <a:t>Understøttelse af </a:t>
            </a:r>
            <a:r>
              <a:rPr lang="en-US" sz="1600" dirty="0" err="1">
                <a:solidFill>
                  <a:prstClr val="black"/>
                </a:solidFill>
                <a:latin typeface="Calibri Light" panose="020F0302020204030204"/>
                <a:cs typeface="Poppins ExtraLight" panose="00000300000000000000" pitchFamily="2" charset="0"/>
              </a:rPr>
              <a:t>borgeres</a:t>
            </a:r>
            <a:r>
              <a:rPr lang="en-US" sz="1600" dirty="0">
                <a:solidFill>
                  <a:prstClr val="black"/>
                </a:solidFill>
                <a:latin typeface="Calibri Light" panose="020F0302020204030204"/>
                <a:cs typeface="Poppins ExtraLight" panose="00000300000000000000" pitchFamily="2" charset="0"/>
              </a:rPr>
              <a:t> digitale kompetencer</a:t>
            </a:r>
          </a:p>
          <a:p>
            <a:pPr marL="566550" indent="-285750" algn="just" fontAlgn="ctr">
              <a:lnSpc>
                <a:spcPct val="120000"/>
              </a:lnSpc>
              <a:buFont typeface="Arial" panose="020B0604020202020204" pitchFamily="34" charset="0"/>
              <a:buChar char="•"/>
            </a:pPr>
            <a:r>
              <a:rPr lang="en-US" sz="1600" dirty="0">
                <a:solidFill>
                  <a:prstClr val="black"/>
                </a:solidFill>
                <a:latin typeface="Calibri Light" panose="020F0302020204030204"/>
                <a:cs typeface="Poppins ExtraLight" panose="00000300000000000000" pitchFamily="2" charset="0"/>
              </a:rPr>
              <a:t>Understøttelse af underviseres digitale kompetencer og general </a:t>
            </a:r>
            <a:r>
              <a:rPr lang="en-US" sz="1600" dirty="0" err="1">
                <a:solidFill>
                  <a:prstClr val="black"/>
                </a:solidFill>
                <a:latin typeface="Calibri Light" panose="020F0302020204030204"/>
                <a:cs typeface="Poppins ExtraLight" panose="00000300000000000000" pitchFamily="2" charset="0"/>
              </a:rPr>
              <a:t>digitalisering</a:t>
            </a:r>
            <a:r>
              <a:rPr lang="en-US" sz="1600" dirty="0">
                <a:solidFill>
                  <a:prstClr val="black"/>
                </a:solidFill>
                <a:latin typeface="Calibri Light" panose="020F0302020204030204"/>
                <a:cs typeface="Poppins ExtraLight" panose="00000300000000000000" pitchFamily="2" charset="0"/>
              </a:rPr>
              <a:t> af </a:t>
            </a:r>
            <a:r>
              <a:rPr lang="en-US" sz="1600" dirty="0" err="1">
                <a:solidFill>
                  <a:prstClr val="black"/>
                </a:solidFill>
                <a:latin typeface="Calibri Light" panose="020F0302020204030204"/>
                <a:cs typeface="Poppins ExtraLight" panose="00000300000000000000" pitchFamily="2" charset="0"/>
              </a:rPr>
              <a:t>uddannelses</a:t>
            </a:r>
            <a:r>
              <a:rPr lang="en-US" sz="1600" dirty="0">
                <a:solidFill>
                  <a:prstClr val="black"/>
                </a:solidFill>
                <a:latin typeface="Calibri Light" panose="020F0302020204030204"/>
                <a:cs typeface="Poppins ExtraLight" panose="00000300000000000000" pitchFamily="2" charset="0"/>
              </a:rPr>
              <a:t>- og kursusaktiviteter</a:t>
            </a:r>
          </a:p>
          <a:p>
            <a:pPr marL="566550" indent="-285750" algn="just" fontAlgn="ctr">
              <a:lnSpc>
                <a:spcPct val="120000"/>
              </a:lnSpc>
              <a:buFont typeface="Arial" panose="020B0604020202020204" pitchFamily="34" charset="0"/>
              <a:buChar char="•"/>
            </a:pPr>
            <a:r>
              <a:rPr lang="en-US" sz="1600" dirty="0">
                <a:solidFill>
                  <a:prstClr val="black"/>
                </a:solidFill>
                <a:latin typeface="Calibri Light" panose="020F0302020204030204"/>
                <a:cs typeface="Poppins ExtraLight" panose="00000300000000000000" pitchFamily="2" charset="0"/>
              </a:rPr>
              <a:t>Understøttelse af undervisere i </a:t>
            </a:r>
            <a:r>
              <a:rPr lang="en-US" sz="1600" dirty="0" err="1">
                <a:solidFill>
                  <a:prstClr val="black"/>
                </a:solidFill>
                <a:latin typeface="Calibri Light" panose="020F0302020204030204"/>
                <a:cs typeface="Poppins ExtraLight" panose="00000300000000000000" pitchFamily="2" charset="0"/>
              </a:rPr>
              <a:t>deres</a:t>
            </a:r>
            <a:r>
              <a:rPr lang="en-US" sz="1600" dirty="0">
                <a:solidFill>
                  <a:prstClr val="black"/>
                </a:solidFill>
                <a:latin typeface="Calibri Light" panose="020F0302020204030204"/>
                <a:cs typeface="Poppins ExtraLight" panose="00000300000000000000" pitchFamily="2" charset="0"/>
              </a:rPr>
              <a:t> </a:t>
            </a:r>
            <a:r>
              <a:rPr lang="en-US" sz="1600" dirty="0" err="1">
                <a:solidFill>
                  <a:prstClr val="black"/>
                </a:solidFill>
                <a:latin typeface="Calibri Light" panose="020F0302020204030204"/>
                <a:cs typeface="Poppins ExtraLight" panose="00000300000000000000" pitchFamily="2" charset="0"/>
              </a:rPr>
              <a:t>egen</a:t>
            </a:r>
            <a:r>
              <a:rPr lang="en-US" sz="1600" dirty="0">
                <a:solidFill>
                  <a:prstClr val="black"/>
                </a:solidFill>
                <a:latin typeface="Calibri Light" panose="020F0302020204030204"/>
                <a:cs typeface="Poppins ExtraLight" panose="00000300000000000000" pitchFamily="2" charset="0"/>
              </a:rPr>
              <a:t> </a:t>
            </a:r>
            <a:r>
              <a:rPr lang="en-US" sz="1600" dirty="0" err="1">
                <a:solidFill>
                  <a:prstClr val="black"/>
                </a:solidFill>
                <a:latin typeface="Calibri Light" panose="020F0302020204030204"/>
                <a:cs typeface="Poppins ExtraLight" panose="00000300000000000000" pitchFamily="2" charset="0"/>
              </a:rPr>
              <a:t>livslange</a:t>
            </a:r>
            <a:r>
              <a:rPr lang="en-US" sz="1600" dirty="0">
                <a:solidFill>
                  <a:prstClr val="black"/>
                </a:solidFill>
                <a:latin typeface="Calibri Light" panose="020F0302020204030204"/>
                <a:cs typeface="Poppins ExtraLight" panose="00000300000000000000" pitchFamily="2" charset="0"/>
              </a:rPr>
              <a:t> </a:t>
            </a:r>
            <a:r>
              <a:rPr lang="en-US" sz="1600" dirty="0" err="1">
                <a:solidFill>
                  <a:prstClr val="black"/>
                </a:solidFill>
                <a:latin typeface="Calibri Light" panose="020F0302020204030204"/>
                <a:cs typeface="Poppins ExtraLight" panose="00000300000000000000" pitchFamily="2" charset="0"/>
              </a:rPr>
              <a:t>læring</a:t>
            </a:r>
            <a:endParaRPr lang="en-US" sz="1600" dirty="0">
              <a:solidFill>
                <a:prstClr val="black"/>
              </a:solidFill>
              <a:latin typeface="Calibri Light" panose="020F0302020204030204"/>
              <a:cs typeface="Poppins ExtraLight" panose="00000300000000000000" pitchFamily="2" charset="0"/>
            </a:endParaRPr>
          </a:p>
          <a:p>
            <a:pPr marL="566550" indent="-285750" algn="just" fontAlgn="ctr">
              <a:lnSpc>
                <a:spcPct val="120000"/>
              </a:lnSpc>
              <a:buFont typeface="Arial" panose="020B0604020202020204" pitchFamily="34" charset="0"/>
              <a:buChar char="•"/>
            </a:pPr>
            <a:r>
              <a:rPr lang="en-US" sz="1600" dirty="0">
                <a:solidFill>
                  <a:prstClr val="black"/>
                </a:solidFill>
                <a:latin typeface="Calibri Light" panose="020F0302020204030204"/>
                <a:cs typeface="Poppins ExtraLight" panose="00000300000000000000" pitchFamily="2" charset="0"/>
              </a:rPr>
              <a:t>Understøttelse af </a:t>
            </a:r>
            <a:r>
              <a:rPr lang="en-US" sz="1600" dirty="0" err="1">
                <a:solidFill>
                  <a:prstClr val="black"/>
                </a:solidFill>
                <a:latin typeface="Calibri Light" panose="020F0302020204030204"/>
                <a:cs typeface="Poppins ExtraLight" panose="00000300000000000000" pitchFamily="2" charset="0"/>
              </a:rPr>
              <a:t>kvalitetsuddannlese</a:t>
            </a:r>
            <a:r>
              <a:rPr lang="en-US" sz="1600" dirty="0">
                <a:solidFill>
                  <a:prstClr val="black"/>
                </a:solidFill>
                <a:latin typeface="Calibri Light" panose="020F0302020204030204"/>
                <a:cs typeface="Poppins ExtraLight" panose="00000300000000000000" pitchFamily="2" charset="0"/>
              </a:rPr>
              <a:t> og nye </a:t>
            </a:r>
            <a:r>
              <a:rPr lang="en-US" sz="1600" dirty="0" err="1">
                <a:solidFill>
                  <a:prstClr val="black"/>
                </a:solidFill>
                <a:latin typeface="Calibri Light" panose="020F0302020204030204"/>
                <a:cs typeface="Poppins ExtraLight" panose="00000300000000000000" pitchFamily="2" charset="0"/>
              </a:rPr>
              <a:t>undervisningsmodeller</a:t>
            </a:r>
            <a:r>
              <a:rPr lang="en-US" sz="1600" dirty="0">
                <a:solidFill>
                  <a:prstClr val="black"/>
                </a:solidFill>
                <a:latin typeface="Calibri Light" panose="020F0302020204030204"/>
                <a:cs typeface="Poppins ExtraLight" panose="00000300000000000000" pitchFamily="2" charset="0"/>
              </a:rPr>
              <a:t> for elever</a:t>
            </a:r>
          </a:p>
          <a:p>
            <a:pPr marL="566550" indent="-285750" algn="just" fontAlgn="ctr">
              <a:lnSpc>
                <a:spcPct val="120000"/>
              </a:lnSpc>
              <a:buFont typeface="Arial" panose="020B0604020202020204" pitchFamily="34" charset="0"/>
              <a:buChar char="•"/>
            </a:pPr>
            <a:r>
              <a:rPr lang="en-US" sz="1600" dirty="0">
                <a:solidFill>
                  <a:prstClr val="black"/>
                </a:solidFill>
                <a:latin typeface="Calibri Light" panose="020F0302020204030204"/>
                <a:cs typeface="Poppins ExtraLight" panose="00000300000000000000" pitchFamily="2" charset="0"/>
              </a:rPr>
              <a:t>(og mere </a:t>
            </a:r>
            <a:r>
              <a:rPr lang="en-US" sz="1600" dirty="0" err="1">
                <a:solidFill>
                  <a:prstClr val="black"/>
                </a:solidFill>
                <a:latin typeface="Calibri Light" panose="020F0302020204030204"/>
                <a:cs typeface="Poppins ExtraLight" panose="00000300000000000000" pitchFamily="2" charset="0"/>
              </a:rPr>
              <a:t>generelt</a:t>
            </a:r>
            <a:r>
              <a:rPr lang="en-US" sz="1600" dirty="0">
                <a:solidFill>
                  <a:prstClr val="black"/>
                </a:solidFill>
                <a:latin typeface="Calibri Light" panose="020F0302020204030204"/>
                <a:cs typeface="Poppins ExtraLight" panose="00000300000000000000" pitchFamily="2" charset="0"/>
              </a:rPr>
              <a:t>) </a:t>
            </a:r>
            <a:r>
              <a:rPr lang="en-US" sz="1600" dirty="0" err="1">
                <a:solidFill>
                  <a:prstClr val="black"/>
                </a:solidFill>
                <a:latin typeface="Calibri Light" panose="020F0302020204030204"/>
                <a:cs typeface="Poppins ExtraLight" panose="00000300000000000000" pitchFamily="2" charset="0"/>
              </a:rPr>
              <a:t>understøttelse</a:t>
            </a:r>
            <a:r>
              <a:rPr lang="en-US" sz="1600" dirty="0">
                <a:solidFill>
                  <a:prstClr val="black"/>
                </a:solidFill>
                <a:latin typeface="Calibri Light" panose="020F0302020204030204"/>
                <a:cs typeface="Poppins ExtraLight" panose="00000300000000000000" pitchFamily="2" charset="0"/>
              </a:rPr>
              <a:t> af </a:t>
            </a:r>
            <a:r>
              <a:rPr lang="en-US" sz="1600" dirty="0" err="1">
                <a:solidFill>
                  <a:prstClr val="black"/>
                </a:solidFill>
                <a:latin typeface="Calibri Light" panose="020F0302020204030204"/>
                <a:cs typeface="Poppins ExtraLight" panose="00000300000000000000" pitchFamily="2" charset="0"/>
              </a:rPr>
              <a:t>opbygningen</a:t>
            </a:r>
            <a:r>
              <a:rPr lang="en-US" sz="1600" dirty="0">
                <a:solidFill>
                  <a:prstClr val="black"/>
                </a:solidFill>
                <a:latin typeface="Calibri Light" panose="020F0302020204030204"/>
                <a:cs typeface="Poppins ExtraLight" panose="00000300000000000000" pitchFamily="2" charset="0"/>
              </a:rPr>
              <a:t> af et mere robust, </a:t>
            </a:r>
            <a:r>
              <a:rPr lang="en-US" sz="1600" dirty="0" err="1">
                <a:solidFill>
                  <a:prstClr val="black"/>
                </a:solidFill>
                <a:latin typeface="Calibri Light" panose="020F0302020204030204"/>
                <a:cs typeface="Poppins ExtraLight" panose="00000300000000000000" pitchFamily="2" charset="0"/>
              </a:rPr>
              <a:t>toptunet</a:t>
            </a:r>
            <a:r>
              <a:rPr lang="en-US" sz="1600" dirty="0">
                <a:solidFill>
                  <a:prstClr val="black"/>
                </a:solidFill>
                <a:latin typeface="Calibri Light" panose="020F0302020204030204"/>
                <a:cs typeface="Poppins ExtraLight" panose="00000300000000000000" pitchFamily="2" charset="0"/>
              </a:rPr>
              <a:t>, </a:t>
            </a:r>
            <a:r>
              <a:rPr lang="en-US" sz="1600" dirty="0" err="1">
                <a:solidFill>
                  <a:prstClr val="black"/>
                </a:solidFill>
                <a:latin typeface="Calibri Light" panose="020F0302020204030204"/>
                <a:cs typeface="Poppins ExtraLight" panose="00000300000000000000" pitchFamily="2" charset="0"/>
              </a:rPr>
              <a:t>tilgængeligt</a:t>
            </a:r>
            <a:r>
              <a:rPr lang="en-US" sz="1600" dirty="0">
                <a:solidFill>
                  <a:prstClr val="black"/>
                </a:solidFill>
                <a:latin typeface="Calibri Light" panose="020F0302020204030204"/>
                <a:cs typeface="Poppins ExtraLight" panose="00000300000000000000" pitchFamily="2" charset="0"/>
              </a:rPr>
              <a:t> og </a:t>
            </a:r>
            <a:r>
              <a:rPr lang="en-US" sz="1600" dirty="0" err="1">
                <a:solidFill>
                  <a:prstClr val="black"/>
                </a:solidFill>
                <a:latin typeface="Calibri Light" panose="020F0302020204030204"/>
                <a:cs typeface="Poppins ExtraLight" panose="00000300000000000000" pitchFamily="2" charset="0"/>
              </a:rPr>
              <a:t>inkluderende</a:t>
            </a:r>
            <a:r>
              <a:rPr lang="en-US" sz="1600" dirty="0">
                <a:solidFill>
                  <a:prstClr val="black"/>
                </a:solidFill>
                <a:latin typeface="Calibri Light" panose="020F0302020204030204"/>
                <a:cs typeface="Poppins ExtraLight" panose="00000300000000000000" pitchFamily="2" charset="0"/>
              </a:rPr>
              <a:t> </a:t>
            </a:r>
            <a:r>
              <a:rPr lang="en-US" sz="1600" dirty="0" err="1">
                <a:solidFill>
                  <a:prstClr val="black"/>
                </a:solidFill>
                <a:latin typeface="Calibri Light" panose="020F0302020204030204"/>
                <a:cs typeface="Poppins ExtraLight" panose="00000300000000000000" pitchFamily="2" charset="0"/>
              </a:rPr>
              <a:t>uddannelsessystem</a:t>
            </a:r>
            <a:endParaRPr lang="en-US" sz="1600" dirty="0">
              <a:solidFill>
                <a:prstClr val="black"/>
              </a:solidFill>
              <a:latin typeface="Calibri Light" panose="020F0302020204030204"/>
              <a:cs typeface="Poppins ExtraLight" panose="00000300000000000000" pitchFamily="2" charset="0"/>
            </a:endParaRPr>
          </a:p>
        </p:txBody>
      </p:sp>
    </p:spTree>
    <p:extLst>
      <p:ext uri="{BB962C8B-B14F-4D97-AF65-F5344CB8AC3E}">
        <p14:creationId xmlns:p14="http://schemas.microsoft.com/office/powerpoint/2010/main" val="41859737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adroTexto 4">
            <a:extLst>
              <a:ext uri="{FF2B5EF4-FFF2-40B4-BE49-F238E27FC236}">
                <a16:creationId xmlns:a16="http://schemas.microsoft.com/office/drawing/2014/main" id="{A9B4BD22-AF40-4574-BB02-C00B471C806C}"/>
              </a:ext>
            </a:extLst>
          </p:cNvPr>
          <p:cNvSpPr txBox="1"/>
          <p:nvPr/>
        </p:nvSpPr>
        <p:spPr>
          <a:xfrm>
            <a:off x="523239" y="1250839"/>
            <a:ext cx="9086428" cy="400110"/>
          </a:xfrm>
          <a:prstGeom prst="rect">
            <a:avLst/>
          </a:prstGeom>
          <a:noFill/>
        </p:spPr>
        <p:txBody>
          <a:bodyPr wrap="square" rtlCol="0">
            <a:spAutoFit/>
          </a:bodyPr>
          <a:lstStyle/>
          <a:p>
            <a:pPr marL="108000">
              <a:tabLst>
                <a:tab pos="1205230" algn="l"/>
                <a:tab pos="1926589" algn="l"/>
                <a:tab pos="2915920" algn="l"/>
                <a:tab pos="3444875" algn="l"/>
                <a:tab pos="4383405" algn="l"/>
                <a:tab pos="6796405" algn="l"/>
              </a:tabLst>
              <a:defRPr/>
            </a:pPr>
            <a:r>
              <a:rPr lang="en-AU" sz="2000" dirty="0">
                <a:latin typeface="+mj-lt"/>
                <a:ea typeface="Microsoft Sans Serif" panose="020B0604020202020204" pitchFamily="34" charset="0"/>
                <a:cs typeface="Poppins ExtraLight" panose="00000300000000000000" pitchFamily="2" charset="0"/>
              </a:rPr>
              <a:t>3.7 DigCompEdu og DigComp  </a:t>
            </a:r>
            <a:endParaRPr lang="en-AU" sz="2000" i="1" dirty="0">
              <a:latin typeface="+mj-lt"/>
              <a:ea typeface="Microsoft Sans Serif" panose="020B0604020202020204" pitchFamily="34" charset="0"/>
              <a:cs typeface="Poppins ExtraLight" panose="00000300000000000000" pitchFamily="2" charset="0"/>
            </a:endParaRPr>
          </a:p>
        </p:txBody>
      </p:sp>
      <p:pic>
        <p:nvPicPr>
          <p:cNvPr id="21" name="Immagine 20">
            <a:extLst>
              <a:ext uri="{FF2B5EF4-FFF2-40B4-BE49-F238E27FC236}">
                <a16:creationId xmlns:a16="http://schemas.microsoft.com/office/drawing/2014/main" id="{7271E359-97E3-4B6E-9933-C88E61DCFA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11406" y="3002027"/>
            <a:ext cx="1347000" cy="1258244"/>
          </a:xfrm>
          <a:prstGeom prst="rect">
            <a:avLst/>
          </a:prstGeom>
        </p:spPr>
      </p:pic>
      <p:sp>
        <p:nvSpPr>
          <p:cNvPr id="7" name="Rettangolo con angoli arrotondati 8">
            <a:extLst>
              <a:ext uri="{FF2B5EF4-FFF2-40B4-BE49-F238E27FC236}">
                <a16:creationId xmlns:a16="http://schemas.microsoft.com/office/drawing/2014/main" id="{E67834CF-0CDD-477F-8490-ED932D0F7E02}"/>
              </a:ext>
            </a:extLst>
          </p:cNvPr>
          <p:cNvSpPr/>
          <p:nvPr/>
        </p:nvSpPr>
        <p:spPr>
          <a:xfrm>
            <a:off x="451030" y="669816"/>
            <a:ext cx="1868837" cy="540000"/>
          </a:xfrm>
          <a:prstGeom prst="roundRect">
            <a:avLst>
              <a:gd name="adj" fmla="val 50000"/>
            </a:avLst>
          </a:prstGeom>
          <a:gradFill>
            <a:gsLst>
              <a:gs pos="0">
                <a:schemeClr val="accent4">
                  <a:lumMod val="20000"/>
                  <a:lumOff val="80000"/>
                </a:schemeClr>
              </a:gs>
              <a:gs pos="44000">
                <a:schemeClr val="accent3">
                  <a:lumMod val="95000"/>
                  <a:lumOff val="5000"/>
                </a:schemeClr>
              </a:gs>
              <a:gs pos="100000">
                <a:schemeClr val="accent3">
                  <a:lumMod val="60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rtlCol="0" anchor="ctr"/>
          <a:lstStyle/>
          <a:p>
            <a:pPr marL="108000" lvl="0">
              <a:lnSpc>
                <a:spcPts val="1800"/>
              </a:lnSpc>
            </a:pPr>
            <a:r>
              <a:rPr lang="en-US" sz="2000" b="1" dirty="0">
                <a:solidFill>
                  <a:prstClr val="white"/>
                </a:solidFill>
                <a:cs typeface="Poppins Medium" panose="00000600000000000000" pitchFamily="2" charset="0"/>
              </a:rPr>
              <a:t>DigCompEdu</a:t>
            </a:r>
          </a:p>
        </p:txBody>
      </p:sp>
      <p:sp>
        <p:nvSpPr>
          <p:cNvPr id="8" name="TextBox 54">
            <a:extLst>
              <a:ext uri="{FF2B5EF4-FFF2-40B4-BE49-F238E27FC236}">
                <a16:creationId xmlns:a16="http://schemas.microsoft.com/office/drawing/2014/main" id="{2F17DC47-0BEE-4ED4-BA6B-A229EF47F4E7}"/>
              </a:ext>
            </a:extLst>
          </p:cNvPr>
          <p:cNvSpPr txBox="1"/>
          <p:nvPr/>
        </p:nvSpPr>
        <p:spPr>
          <a:xfrm>
            <a:off x="626289" y="2104559"/>
            <a:ext cx="8729377" cy="3381841"/>
          </a:xfrm>
          <a:prstGeom prst="rect">
            <a:avLst/>
          </a:prstGeom>
          <a:noFill/>
        </p:spPr>
        <p:txBody>
          <a:bodyPr wrap="square" numCol="1" rtlCol="0">
            <a:noAutofit/>
          </a:bodyPr>
          <a:lstStyle/>
          <a:p>
            <a:pPr algn="just"/>
            <a:r>
              <a:rPr lang="en-US" altLang="ko-KR" sz="2000" b="1" dirty="0">
                <a:cs typeface="Poppins Medium" panose="00000600000000000000" pitchFamily="2" charset="0"/>
              </a:rPr>
              <a:t>Det </a:t>
            </a:r>
            <a:r>
              <a:rPr lang="en-US" altLang="ko-KR" sz="2000" b="1" dirty="0" err="1">
                <a:cs typeface="Poppins Medium" panose="00000600000000000000" pitchFamily="2" charset="0"/>
              </a:rPr>
              <a:t>ene</a:t>
            </a:r>
            <a:r>
              <a:rPr lang="en-US" altLang="ko-KR" sz="2000" b="1" dirty="0">
                <a:cs typeface="Poppins Medium" panose="00000600000000000000" pitchFamily="2" charset="0"/>
              </a:rPr>
              <a:t> er </a:t>
            </a:r>
            <a:r>
              <a:rPr lang="en-US" altLang="ko-KR" sz="2000" b="1" dirty="0" err="1">
                <a:cs typeface="Poppins Medium" panose="00000600000000000000" pitchFamily="2" charset="0"/>
              </a:rPr>
              <a:t>forlængelsen</a:t>
            </a:r>
            <a:r>
              <a:rPr lang="en-US" altLang="ko-KR" sz="2000" b="1" dirty="0">
                <a:cs typeface="Poppins Medium" panose="00000600000000000000" pitchFamily="2" charset="0"/>
              </a:rPr>
              <a:t> af det </a:t>
            </a:r>
            <a:r>
              <a:rPr lang="en-US" altLang="ko-KR" sz="2000" b="1" dirty="0" err="1">
                <a:cs typeface="Poppins Medium" panose="00000600000000000000" pitchFamily="2" charset="0"/>
              </a:rPr>
              <a:t>andet</a:t>
            </a:r>
            <a:r>
              <a:rPr lang="en-US" altLang="ko-KR" sz="2000" b="1" dirty="0">
                <a:cs typeface="Poppins Medium" panose="00000600000000000000" pitchFamily="2" charset="0"/>
              </a:rPr>
              <a:t>…</a:t>
            </a:r>
          </a:p>
          <a:p>
            <a:pPr marL="280800" algn="just" fontAlgn="ctr">
              <a:lnSpc>
                <a:spcPct val="120000"/>
              </a:lnSpc>
            </a:pPr>
            <a:r>
              <a:rPr lang="en-US" sz="1600" dirty="0">
                <a:solidFill>
                  <a:prstClr val="black"/>
                </a:solidFill>
                <a:latin typeface="Calibri Light" panose="020F0302020204030204"/>
                <a:cs typeface="Poppins ExtraLight" panose="00000300000000000000" pitchFamily="2" charset="0"/>
              </a:rPr>
              <a:t>Det er </a:t>
            </a:r>
            <a:r>
              <a:rPr lang="en-US" sz="1600" dirty="0" err="1">
                <a:solidFill>
                  <a:prstClr val="black"/>
                </a:solidFill>
                <a:latin typeface="Calibri Light" panose="020F0302020204030204"/>
                <a:cs typeface="Poppins ExtraLight" panose="00000300000000000000" pitchFamily="2" charset="0"/>
              </a:rPr>
              <a:t>vigtigt</a:t>
            </a:r>
            <a:r>
              <a:rPr lang="en-US" sz="1600" dirty="0">
                <a:solidFill>
                  <a:prstClr val="black"/>
                </a:solidFill>
                <a:latin typeface="Calibri Light" panose="020F0302020204030204"/>
                <a:cs typeface="Poppins ExtraLight" panose="00000300000000000000" pitchFamily="2" charset="0"/>
              </a:rPr>
              <a:t> at </a:t>
            </a:r>
            <a:r>
              <a:rPr lang="en-US" sz="1600" dirty="0" err="1">
                <a:solidFill>
                  <a:prstClr val="black"/>
                </a:solidFill>
                <a:latin typeface="Calibri Light" panose="020F0302020204030204"/>
                <a:cs typeface="Poppins ExtraLight" panose="00000300000000000000" pitchFamily="2" charset="0"/>
              </a:rPr>
              <a:t>huske</a:t>
            </a:r>
            <a:r>
              <a:rPr lang="en-US" sz="1600" dirty="0">
                <a:solidFill>
                  <a:prstClr val="black"/>
                </a:solidFill>
                <a:latin typeface="Calibri Light" panose="020F0302020204030204"/>
                <a:cs typeface="Poppins ExtraLight" panose="00000300000000000000" pitchFamily="2" charset="0"/>
              </a:rPr>
              <a:t>, at DigCompEdu ikke er </a:t>
            </a:r>
            <a:r>
              <a:rPr lang="en-US" sz="1600" dirty="0" err="1">
                <a:solidFill>
                  <a:prstClr val="black"/>
                </a:solidFill>
                <a:latin typeface="Calibri Light" panose="020F0302020204030204"/>
                <a:cs typeface="Poppins ExtraLight" panose="00000300000000000000" pitchFamily="2" charset="0"/>
              </a:rPr>
              <a:t>en</a:t>
            </a:r>
            <a:r>
              <a:rPr lang="en-US" sz="1600" dirty="0">
                <a:solidFill>
                  <a:prstClr val="black"/>
                </a:solidFill>
                <a:latin typeface="Calibri Light" panose="020F0302020204030204"/>
                <a:cs typeface="Poppins ExtraLight" panose="00000300000000000000" pitchFamily="2" charset="0"/>
              </a:rPr>
              <a:t> </a:t>
            </a:r>
            <a:r>
              <a:rPr lang="en-US" sz="1600" dirty="0" err="1">
                <a:solidFill>
                  <a:prstClr val="black"/>
                </a:solidFill>
                <a:latin typeface="Calibri Light" panose="020F0302020204030204"/>
                <a:cs typeface="Poppins ExtraLight" panose="00000300000000000000" pitchFamily="2" charset="0"/>
              </a:rPr>
              <a:t>substitut</a:t>
            </a:r>
            <a:r>
              <a:rPr lang="en-US" sz="1600" dirty="0">
                <a:solidFill>
                  <a:prstClr val="black"/>
                </a:solidFill>
                <a:latin typeface="Calibri Light" panose="020F0302020204030204"/>
                <a:cs typeface="Poppins ExtraLight" panose="00000300000000000000" pitchFamily="2" charset="0"/>
              </a:rPr>
              <a:t> for DigComp og heller ikke </a:t>
            </a:r>
            <a:r>
              <a:rPr lang="en-US" sz="1600" dirty="0" err="1">
                <a:solidFill>
                  <a:prstClr val="black"/>
                </a:solidFill>
                <a:latin typeface="Calibri Light" panose="020F0302020204030204"/>
                <a:cs typeface="Poppins ExtraLight" panose="00000300000000000000" pitchFamily="2" charset="0"/>
              </a:rPr>
              <a:t>en</a:t>
            </a:r>
            <a:r>
              <a:rPr lang="en-US" sz="1600" dirty="0">
                <a:solidFill>
                  <a:prstClr val="black"/>
                </a:solidFill>
                <a:latin typeface="Calibri Light" panose="020F0302020204030204"/>
                <a:cs typeface="Poppins ExtraLight" panose="00000300000000000000" pitchFamily="2" charset="0"/>
              </a:rPr>
              <a:t> mere “</a:t>
            </a:r>
            <a:r>
              <a:rPr lang="en-US" sz="1600" dirty="0" err="1">
                <a:solidFill>
                  <a:prstClr val="black"/>
                </a:solidFill>
                <a:latin typeface="Calibri Light" panose="020F0302020204030204"/>
                <a:cs typeface="Poppins ExtraLight" panose="00000300000000000000" pitchFamily="2" charset="0"/>
              </a:rPr>
              <a:t>avanceret</a:t>
            </a:r>
            <a:r>
              <a:rPr lang="en-US" sz="1600" dirty="0">
                <a:solidFill>
                  <a:prstClr val="black"/>
                </a:solidFill>
                <a:latin typeface="Calibri Light" panose="020F0302020204030204"/>
                <a:cs typeface="Poppins ExtraLight" panose="00000300000000000000" pitchFamily="2" charset="0"/>
              </a:rPr>
              <a:t>” version.</a:t>
            </a:r>
          </a:p>
          <a:p>
            <a:pPr marL="280800" algn="just" fontAlgn="ctr">
              <a:lnSpc>
                <a:spcPct val="120000"/>
              </a:lnSpc>
            </a:pPr>
            <a:endParaRPr lang="en-US" sz="1600" dirty="0">
              <a:solidFill>
                <a:prstClr val="black"/>
              </a:solidFill>
              <a:latin typeface="Calibri Light" panose="020F0302020204030204"/>
              <a:cs typeface="Poppins ExtraLight" panose="00000300000000000000" pitchFamily="2" charset="0"/>
            </a:endParaRPr>
          </a:p>
          <a:p>
            <a:pPr marL="280800" algn="just" fontAlgn="ctr">
              <a:lnSpc>
                <a:spcPct val="120000"/>
              </a:lnSpc>
            </a:pPr>
            <a:r>
              <a:rPr lang="en-US" sz="1600" dirty="0">
                <a:solidFill>
                  <a:prstClr val="black"/>
                </a:solidFill>
                <a:latin typeface="Calibri Light" panose="020F0302020204030204"/>
                <a:cs typeface="Poppins ExtraLight" panose="00000300000000000000" pitchFamily="2" charset="0"/>
              </a:rPr>
              <a:t>DigCompEdu er </a:t>
            </a:r>
            <a:r>
              <a:rPr lang="en-US" sz="1600" dirty="0" err="1">
                <a:solidFill>
                  <a:prstClr val="black"/>
                </a:solidFill>
                <a:latin typeface="Calibri Light" panose="020F0302020204030204"/>
                <a:cs typeface="Poppins ExtraLight" panose="00000300000000000000" pitchFamily="2" charset="0"/>
              </a:rPr>
              <a:t>en</a:t>
            </a:r>
            <a:r>
              <a:rPr lang="en-US" sz="1600" dirty="0">
                <a:solidFill>
                  <a:prstClr val="black"/>
                </a:solidFill>
                <a:latin typeface="Calibri Light" panose="020F0302020204030204"/>
                <a:cs typeface="Poppins ExtraLight" panose="00000300000000000000" pitchFamily="2" charset="0"/>
              </a:rPr>
              <a:t> </a:t>
            </a:r>
            <a:r>
              <a:rPr lang="en-US" sz="1600" dirty="0" err="1">
                <a:solidFill>
                  <a:prstClr val="black"/>
                </a:solidFill>
                <a:latin typeface="Calibri Light" panose="020F0302020204030204"/>
                <a:cs typeface="Poppins ExtraLight" panose="00000300000000000000" pitchFamily="2" charset="0"/>
              </a:rPr>
              <a:t>tilpasning</a:t>
            </a:r>
            <a:r>
              <a:rPr lang="en-US" sz="1600" dirty="0">
                <a:solidFill>
                  <a:prstClr val="black"/>
                </a:solidFill>
                <a:latin typeface="Calibri Light" panose="020F0302020204030204"/>
                <a:cs typeface="Poppins ExtraLight" panose="00000300000000000000" pitchFamily="2" charset="0"/>
              </a:rPr>
              <a:t> af DigComp </a:t>
            </a:r>
            <a:r>
              <a:rPr lang="en-US" sz="1600" dirty="0" err="1">
                <a:solidFill>
                  <a:prstClr val="black"/>
                </a:solidFill>
                <a:latin typeface="Calibri Light" panose="020F0302020204030204"/>
                <a:cs typeface="Poppins ExtraLight" panose="00000300000000000000" pitchFamily="2" charset="0"/>
              </a:rPr>
              <a:t>områderne</a:t>
            </a:r>
            <a:r>
              <a:rPr lang="en-US" sz="1600" dirty="0">
                <a:solidFill>
                  <a:prstClr val="black"/>
                </a:solidFill>
                <a:latin typeface="Calibri Light" panose="020F0302020204030204"/>
                <a:cs typeface="Poppins ExtraLight" panose="00000300000000000000" pitchFamily="2" charset="0"/>
              </a:rPr>
              <a:t> til mere </a:t>
            </a:r>
            <a:r>
              <a:rPr lang="en-US" sz="1600" dirty="0" err="1">
                <a:solidFill>
                  <a:prstClr val="black"/>
                </a:solidFill>
                <a:latin typeface="Calibri Light" panose="020F0302020204030204"/>
                <a:cs typeface="Poppins ExtraLight" panose="00000300000000000000" pitchFamily="2" charset="0"/>
              </a:rPr>
              <a:t>specifikke</a:t>
            </a:r>
            <a:r>
              <a:rPr lang="en-US" sz="1600" dirty="0">
                <a:solidFill>
                  <a:prstClr val="black"/>
                </a:solidFill>
                <a:latin typeface="Calibri Light" panose="020F0302020204030204"/>
                <a:cs typeface="Poppins ExtraLight" panose="00000300000000000000" pitchFamily="2" charset="0"/>
              </a:rPr>
              <a:t> </a:t>
            </a:r>
            <a:r>
              <a:rPr lang="en-US" sz="1600" dirty="0" err="1">
                <a:solidFill>
                  <a:prstClr val="black"/>
                </a:solidFill>
                <a:latin typeface="Calibri Light" panose="020F0302020204030204"/>
                <a:cs typeface="Poppins ExtraLight" panose="00000300000000000000" pitchFamily="2" charset="0"/>
              </a:rPr>
              <a:t>behov</a:t>
            </a:r>
            <a:r>
              <a:rPr lang="en-US" sz="1600" dirty="0">
                <a:solidFill>
                  <a:prstClr val="black"/>
                </a:solidFill>
                <a:latin typeface="Calibri Light" panose="020F0302020204030204"/>
                <a:cs typeface="Poppins ExtraLight" panose="00000300000000000000" pitchFamily="2" charset="0"/>
              </a:rPr>
              <a:t> og </a:t>
            </a:r>
            <a:r>
              <a:rPr lang="en-US" sz="1600" dirty="0" err="1">
                <a:solidFill>
                  <a:prstClr val="black"/>
                </a:solidFill>
                <a:latin typeface="Calibri Light" panose="020F0302020204030204"/>
                <a:cs typeface="Poppins ExtraLight" panose="00000300000000000000" pitchFamily="2" charset="0"/>
              </a:rPr>
              <a:t>muligheder</a:t>
            </a:r>
            <a:r>
              <a:rPr lang="en-US" sz="1600" dirty="0">
                <a:solidFill>
                  <a:prstClr val="black"/>
                </a:solidFill>
                <a:latin typeface="Calibri Light" panose="020F0302020204030204"/>
                <a:cs typeface="Poppins ExtraLight" panose="00000300000000000000" pitchFamily="2" charset="0"/>
              </a:rPr>
              <a:t>, </a:t>
            </a:r>
            <a:r>
              <a:rPr lang="en-US" sz="1600" dirty="0" err="1">
                <a:solidFill>
                  <a:prstClr val="black"/>
                </a:solidFill>
                <a:latin typeface="Calibri Light" panose="020F0302020204030204"/>
                <a:cs typeface="Poppins ExtraLight" panose="00000300000000000000" pitchFamily="2" charset="0"/>
              </a:rPr>
              <a:t>samtidig</a:t>
            </a:r>
            <a:r>
              <a:rPr lang="en-US" sz="1600" dirty="0">
                <a:solidFill>
                  <a:prstClr val="black"/>
                </a:solidFill>
                <a:latin typeface="Calibri Light" panose="020F0302020204030204"/>
                <a:cs typeface="Poppins ExtraLight" panose="00000300000000000000" pitchFamily="2" charset="0"/>
              </a:rPr>
              <a:t> med at man </a:t>
            </a:r>
            <a:r>
              <a:rPr lang="en-US" sz="1600" dirty="0" err="1">
                <a:solidFill>
                  <a:prstClr val="black"/>
                </a:solidFill>
                <a:latin typeface="Calibri Light" panose="020F0302020204030204"/>
                <a:cs typeface="Poppins ExtraLight" panose="00000300000000000000" pitchFamily="2" charset="0"/>
              </a:rPr>
              <a:t>definerer</a:t>
            </a:r>
            <a:r>
              <a:rPr lang="en-US" sz="1600" dirty="0">
                <a:solidFill>
                  <a:prstClr val="black"/>
                </a:solidFill>
                <a:latin typeface="Calibri Light" panose="020F0302020204030204"/>
                <a:cs typeface="Poppins ExtraLight" panose="00000300000000000000" pitchFamily="2" charset="0"/>
              </a:rPr>
              <a:t> og </a:t>
            </a:r>
            <a:r>
              <a:rPr lang="en-US" sz="1600" dirty="0" err="1">
                <a:solidFill>
                  <a:prstClr val="black"/>
                </a:solidFill>
                <a:latin typeface="Calibri Light" panose="020F0302020204030204"/>
                <a:cs typeface="Poppins ExtraLight" panose="00000300000000000000" pitchFamily="2" charset="0"/>
              </a:rPr>
              <a:t>rammesætter</a:t>
            </a:r>
            <a:r>
              <a:rPr lang="en-US" sz="1600" dirty="0">
                <a:solidFill>
                  <a:prstClr val="black"/>
                </a:solidFill>
                <a:latin typeface="Calibri Light" panose="020F0302020204030204"/>
                <a:cs typeface="Poppins ExtraLight" panose="00000300000000000000" pitchFamily="2" charset="0"/>
              </a:rPr>
              <a:t> </a:t>
            </a:r>
            <a:r>
              <a:rPr lang="en-US" sz="1600" dirty="0" err="1">
                <a:solidFill>
                  <a:prstClr val="black"/>
                </a:solidFill>
                <a:latin typeface="Calibri Light" panose="020F0302020204030204"/>
                <a:cs typeface="Poppins ExtraLight" panose="00000300000000000000" pitchFamily="2" charset="0"/>
              </a:rPr>
              <a:t>underviserspecifikke</a:t>
            </a:r>
            <a:r>
              <a:rPr lang="en-US" sz="1600" dirty="0">
                <a:solidFill>
                  <a:prstClr val="black"/>
                </a:solidFill>
                <a:latin typeface="Calibri Light" panose="020F0302020204030204"/>
                <a:cs typeface="Poppins ExtraLight" panose="00000300000000000000" pitchFamily="2" charset="0"/>
              </a:rPr>
              <a:t> kompetencer.</a:t>
            </a:r>
          </a:p>
          <a:p>
            <a:pPr marL="280800" algn="just" fontAlgn="ctr">
              <a:lnSpc>
                <a:spcPct val="120000"/>
              </a:lnSpc>
            </a:pPr>
            <a:endParaRPr lang="en-US" sz="1600" dirty="0">
              <a:solidFill>
                <a:prstClr val="black"/>
              </a:solidFill>
              <a:latin typeface="Calibri Light" panose="020F0302020204030204"/>
              <a:cs typeface="Poppins ExtraLight" panose="00000300000000000000" pitchFamily="2" charset="0"/>
            </a:endParaRPr>
          </a:p>
          <a:p>
            <a:pPr marL="280800" algn="just" fontAlgn="ctr">
              <a:lnSpc>
                <a:spcPct val="120000"/>
              </a:lnSpc>
            </a:pPr>
            <a:r>
              <a:rPr lang="en-US" sz="1600" dirty="0" err="1">
                <a:solidFill>
                  <a:prstClr val="black"/>
                </a:solidFill>
                <a:latin typeface="Calibri Light" panose="020F0302020204030204"/>
                <a:cs typeface="Poppins ExtraLight" panose="00000300000000000000" pitchFamily="2" charset="0"/>
              </a:rPr>
              <a:t>Implikationerne</a:t>
            </a:r>
            <a:r>
              <a:rPr lang="en-US" sz="1600" dirty="0">
                <a:solidFill>
                  <a:prstClr val="black"/>
                </a:solidFill>
                <a:latin typeface="Calibri Light" panose="020F0302020204030204"/>
                <a:cs typeface="Poppins ExtraLight" panose="00000300000000000000" pitchFamily="2" charset="0"/>
              </a:rPr>
              <a:t> for </a:t>
            </a:r>
            <a:r>
              <a:rPr lang="en-US" sz="1600" dirty="0" err="1">
                <a:solidFill>
                  <a:prstClr val="black"/>
                </a:solidFill>
                <a:latin typeface="Calibri Light" panose="020F0302020204030204"/>
                <a:cs typeface="Poppins ExtraLight" panose="00000300000000000000" pitchFamily="2" charset="0"/>
              </a:rPr>
              <a:t>uddannelses</a:t>
            </a:r>
            <a:r>
              <a:rPr lang="en-US" sz="1600" dirty="0">
                <a:solidFill>
                  <a:prstClr val="black"/>
                </a:solidFill>
                <a:latin typeface="Calibri Light" panose="020F0302020204030204"/>
                <a:cs typeface="Poppins ExtraLight" panose="00000300000000000000" pitchFamily="2" charset="0"/>
              </a:rPr>
              <a:t>- og kursusudbydere ligger i, at de med </a:t>
            </a:r>
            <a:r>
              <a:rPr lang="en-US" sz="1600" dirty="0" err="1">
                <a:solidFill>
                  <a:prstClr val="black"/>
                </a:solidFill>
                <a:latin typeface="Calibri Light" panose="020F0302020204030204"/>
                <a:cs typeface="Poppins ExtraLight" panose="00000300000000000000" pitchFamily="2" charset="0"/>
              </a:rPr>
              <a:t>sikkerhed</a:t>
            </a:r>
            <a:r>
              <a:rPr lang="en-US" sz="1600" dirty="0">
                <a:solidFill>
                  <a:prstClr val="black"/>
                </a:solidFill>
                <a:latin typeface="Calibri Light" panose="020F0302020204030204"/>
                <a:cs typeface="Poppins ExtraLight" panose="00000300000000000000" pitchFamily="2" charset="0"/>
              </a:rPr>
              <a:t> </a:t>
            </a:r>
            <a:r>
              <a:rPr lang="en-US" sz="1600" dirty="0" err="1">
                <a:solidFill>
                  <a:prstClr val="black"/>
                </a:solidFill>
                <a:latin typeface="Calibri Light" panose="020F0302020204030204"/>
                <a:cs typeface="Poppins ExtraLight" panose="00000300000000000000" pitchFamily="2" charset="0"/>
              </a:rPr>
              <a:t>kan</a:t>
            </a:r>
            <a:r>
              <a:rPr lang="en-US" sz="1600" dirty="0">
                <a:solidFill>
                  <a:prstClr val="black"/>
                </a:solidFill>
                <a:latin typeface="Calibri Light" panose="020F0302020204030204"/>
                <a:cs typeface="Poppins ExtraLight" panose="00000300000000000000" pitchFamily="2" charset="0"/>
              </a:rPr>
              <a:t> </a:t>
            </a:r>
            <a:r>
              <a:rPr lang="en-US" sz="1600" dirty="0" err="1">
                <a:solidFill>
                  <a:prstClr val="black"/>
                </a:solidFill>
                <a:latin typeface="Calibri Light" panose="020F0302020204030204"/>
                <a:cs typeface="Poppins ExtraLight" panose="00000300000000000000" pitchFamily="2" charset="0"/>
              </a:rPr>
              <a:t>støtte</a:t>
            </a:r>
            <a:r>
              <a:rPr lang="en-US" sz="1600" dirty="0">
                <a:solidFill>
                  <a:prstClr val="black"/>
                </a:solidFill>
                <a:latin typeface="Calibri Light" panose="020F0302020204030204"/>
                <a:cs typeface="Poppins ExtraLight" panose="00000300000000000000" pitchFamily="2" charset="0"/>
              </a:rPr>
              <a:t> </a:t>
            </a:r>
            <a:r>
              <a:rPr lang="en-US" sz="1600" dirty="0" err="1">
                <a:solidFill>
                  <a:prstClr val="black"/>
                </a:solidFill>
                <a:latin typeface="Calibri Light" panose="020F0302020204030204"/>
                <a:cs typeface="Poppins ExtraLight" panose="00000300000000000000" pitchFamily="2" charset="0"/>
              </a:rPr>
              <a:t>deres</a:t>
            </a:r>
            <a:r>
              <a:rPr lang="en-US" sz="1600" dirty="0">
                <a:solidFill>
                  <a:prstClr val="black"/>
                </a:solidFill>
                <a:latin typeface="Calibri Light" panose="020F0302020204030204"/>
                <a:cs typeface="Poppins ExtraLight" panose="00000300000000000000" pitchFamily="2" charset="0"/>
              </a:rPr>
              <a:t> </a:t>
            </a:r>
            <a:r>
              <a:rPr lang="en-US" sz="1600" dirty="0" err="1">
                <a:solidFill>
                  <a:prstClr val="black"/>
                </a:solidFill>
                <a:latin typeface="Calibri Light" panose="020F0302020204030204"/>
                <a:cs typeface="Poppins ExtraLight" panose="00000300000000000000" pitchFamily="2" charset="0"/>
              </a:rPr>
              <a:t>medarbejdere</a:t>
            </a:r>
            <a:r>
              <a:rPr lang="en-US" sz="1600" dirty="0">
                <a:solidFill>
                  <a:prstClr val="black"/>
                </a:solidFill>
                <a:latin typeface="Calibri Light" panose="020F0302020204030204"/>
                <a:cs typeface="Poppins ExtraLight" panose="00000300000000000000" pitchFamily="2" charset="0"/>
              </a:rPr>
              <a:t> i at </a:t>
            </a:r>
            <a:r>
              <a:rPr lang="en-US" sz="1600" dirty="0" err="1">
                <a:solidFill>
                  <a:prstClr val="black"/>
                </a:solidFill>
                <a:latin typeface="Calibri Light" panose="020F0302020204030204"/>
                <a:cs typeface="Poppins ExtraLight" panose="00000300000000000000" pitchFamily="2" charset="0"/>
              </a:rPr>
              <a:t>forfølge</a:t>
            </a:r>
            <a:r>
              <a:rPr lang="en-US" sz="1600" dirty="0">
                <a:solidFill>
                  <a:prstClr val="black"/>
                </a:solidFill>
                <a:latin typeface="Calibri Light" panose="020F0302020204030204"/>
                <a:cs typeface="Poppins ExtraLight" panose="00000300000000000000" pitchFamily="2" charset="0"/>
              </a:rPr>
              <a:t> </a:t>
            </a:r>
            <a:r>
              <a:rPr lang="en-US" sz="1600" dirty="0" err="1">
                <a:solidFill>
                  <a:prstClr val="black"/>
                </a:solidFill>
                <a:latin typeface="Calibri Light" panose="020F0302020204030204"/>
                <a:cs typeface="Poppins ExtraLight" panose="00000300000000000000" pitchFamily="2" charset="0"/>
              </a:rPr>
              <a:t>deres</a:t>
            </a:r>
            <a:r>
              <a:rPr lang="en-US" sz="1600" dirty="0">
                <a:solidFill>
                  <a:prstClr val="black"/>
                </a:solidFill>
                <a:latin typeface="Calibri Light" panose="020F0302020204030204"/>
                <a:cs typeface="Poppins ExtraLight" panose="00000300000000000000" pitchFamily="2" charset="0"/>
              </a:rPr>
              <a:t> </a:t>
            </a:r>
            <a:r>
              <a:rPr lang="en-US" sz="1600" dirty="0" err="1">
                <a:solidFill>
                  <a:prstClr val="black"/>
                </a:solidFill>
                <a:latin typeface="Calibri Light" panose="020F0302020204030204"/>
                <a:cs typeface="Poppins ExtraLight" panose="00000300000000000000" pitchFamily="2" charset="0"/>
              </a:rPr>
              <a:t>kompetencemål</a:t>
            </a:r>
            <a:r>
              <a:rPr lang="en-US" sz="1600" dirty="0">
                <a:solidFill>
                  <a:prstClr val="black"/>
                </a:solidFill>
                <a:latin typeface="Calibri Light" panose="020F0302020204030204"/>
                <a:cs typeface="Poppins ExtraLight" panose="00000300000000000000" pitchFamily="2" charset="0"/>
              </a:rPr>
              <a:t> </a:t>
            </a:r>
            <a:r>
              <a:rPr lang="en-US" sz="1600" dirty="0" err="1">
                <a:solidFill>
                  <a:prstClr val="black"/>
                </a:solidFill>
                <a:latin typeface="Calibri Light" panose="020F0302020204030204"/>
                <a:cs typeface="Poppins ExtraLight" panose="00000300000000000000" pitchFamily="2" charset="0"/>
              </a:rPr>
              <a:t>indenfor</a:t>
            </a:r>
            <a:r>
              <a:rPr lang="en-US" sz="1600" dirty="0">
                <a:solidFill>
                  <a:prstClr val="black"/>
                </a:solidFill>
                <a:latin typeface="Calibri Light" panose="020F0302020204030204"/>
                <a:cs typeface="Poppins ExtraLight" panose="00000300000000000000" pitchFamily="2" charset="0"/>
              </a:rPr>
              <a:t> </a:t>
            </a:r>
            <a:r>
              <a:rPr lang="en-US" sz="1600" dirty="0" err="1">
                <a:solidFill>
                  <a:prstClr val="black"/>
                </a:solidFill>
                <a:latin typeface="Calibri Light" panose="020F0302020204030204"/>
                <a:cs typeface="Poppins ExtraLight" panose="00000300000000000000" pitchFamily="2" charset="0"/>
              </a:rPr>
              <a:t>ethvert</a:t>
            </a:r>
            <a:r>
              <a:rPr lang="en-US" sz="1600" dirty="0">
                <a:solidFill>
                  <a:prstClr val="black"/>
                </a:solidFill>
                <a:latin typeface="Calibri Light" panose="020F0302020204030204"/>
                <a:cs typeface="Poppins ExtraLight" panose="00000300000000000000" pitchFamily="2" charset="0"/>
              </a:rPr>
              <a:t> af </a:t>
            </a:r>
            <a:r>
              <a:rPr lang="en-US" sz="1600" dirty="0" err="1">
                <a:solidFill>
                  <a:prstClr val="black"/>
                </a:solidFill>
                <a:latin typeface="Calibri Light" panose="020F0302020204030204"/>
                <a:cs typeface="Poppins ExtraLight" panose="00000300000000000000" pitchFamily="2" charset="0"/>
              </a:rPr>
              <a:t>områderne</a:t>
            </a:r>
            <a:r>
              <a:rPr lang="en-US" sz="1600" dirty="0">
                <a:solidFill>
                  <a:prstClr val="black"/>
                </a:solidFill>
                <a:latin typeface="Calibri Light" panose="020F0302020204030204"/>
                <a:cs typeface="Poppins ExtraLight" panose="00000300000000000000" pitchFamily="2" charset="0"/>
              </a:rPr>
              <a:t>.</a:t>
            </a:r>
          </a:p>
        </p:txBody>
      </p:sp>
    </p:spTree>
    <p:extLst>
      <p:ext uri="{BB962C8B-B14F-4D97-AF65-F5344CB8AC3E}">
        <p14:creationId xmlns:p14="http://schemas.microsoft.com/office/powerpoint/2010/main" val="42664193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adroTexto 4">
            <a:extLst>
              <a:ext uri="{FF2B5EF4-FFF2-40B4-BE49-F238E27FC236}">
                <a16:creationId xmlns:a16="http://schemas.microsoft.com/office/drawing/2014/main" id="{A9B4BD22-AF40-4574-BB02-C00B471C806C}"/>
              </a:ext>
            </a:extLst>
          </p:cNvPr>
          <p:cNvSpPr txBox="1"/>
          <p:nvPr/>
        </p:nvSpPr>
        <p:spPr>
          <a:xfrm>
            <a:off x="523239" y="1250839"/>
            <a:ext cx="9086428" cy="400110"/>
          </a:xfrm>
          <a:prstGeom prst="rect">
            <a:avLst/>
          </a:prstGeom>
          <a:noFill/>
        </p:spPr>
        <p:txBody>
          <a:bodyPr wrap="square" rtlCol="0">
            <a:spAutoFit/>
          </a:bodyPr>
          <a:lstStyle/>
          <a:p>
            <a:pPr marL="108000">
              <a:tabLst>
                <a:tab pos="1205230" algn="l"/>
                <a:tab pos="1926589" algn="l"/>
                <a:tab pos="2915920" algn="l"/>
                <a:tab pos="3444875" algn="l"/>
                <a:tab pos="4383405" algn="l"/>
                <a:tab pos="6796405" algn="l"/>
              </a:tabLst>
              <a:defRPr/>
            </a:pPr>
            <a:r>
              <a:rPr lang="en-AU" sz="2000" dirty="0">
                <a:latin typeface="+mj-lt"/>
                <a:ea typeface="Microsoft Sans Serif" panose="020B0604020202020204" pitchFamily="34" charset="0"/>
                <a:cs typeface="Poppins ExtraLight" panose="00000300000000000000" pitchFamily="2" charset="0"/>
              </a:rPr>
              <a:t>4.1 Fagligt engagement   </a:t>
            </a:r>
            <a:endParaRPr lang="en-AU" sz="2000" i="1" dirty="0">
              <a:latin typeface="+mj-lt"/>
              <a:ea typeface="Microsoft Sans Serif" panose="020B0604020202020204" pitchFamily="34" charset="0"/>
              <a:cs typeface="Poppins ExtraLight" panose="00000300000000000000" pitchFamily="2" charset="0"/>
            </a:endParaRPr>
          </a:p>
        </p:txBody>
      </p:sp>
      <p:pic>
        <p:nvPicPr>
          <p:cNvPr id="21" name="Immagine 20">
            <a:extLst>
              <a:ext uri="{FF2B5EF4-FFF2-40B4-BE49-F238E27FC236}">
                <a16:creationId xmlns:a16="http://schemas.microsoft.com/office/drawing/2014/main" id="{7271E359-97E3-4B6E-9933-C88E61DCFA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11406" y="3002027"/>
            <a:ext cx="1347000" cy="1258244"/>
          </a:xfrm>
          <a:prstGeom prst="rect">
            <a:avLst/>
          </a:prstGeom>
        </p:spPr>
      </p:pic>
      <p:sp>
        <p:nvSpPr>
          <p:cNvPr id="7" name="Rettangolo con angoli arrotondati 8">
            <a:extLst>
              <a:ext uri="{FF2B5EF4-FFF2-40B4-BE49-F238E27FC236}">
                <a16:creationId xmlns:a16="http://schemas.microsoft.com/office/drawing/2014/main" id="{E67834CF-0CDD-477F-8490-ED932D0F7E02}"/>
              </a:ext>
            </a:extLst>
          </p:cNvPr>
          <p:cNvSpPr/>
          <p:nvPr/>
        </p:nvSpPr>
        <p:spPr>
          <a:xfrm>
            <a:off x="451030" y="669816"/>
            <a:ext cx="3273245" cy="540000"/>
          </a:xfrm>
          <a:prstGeom prst="roundRect">
            <a:avLst>
              <a:gd name="adj" fmla="val 50000"/>
            </a:avLst>
          </a:prstGeom>
          <a:gradFill>
            <a:gsLst>
              <a:gs pos="0">
                <a:schemeClr val="accent4">
                  <a:lumMod val="20000"/>
                  <a:lumOff val="80000"/>
                </a:schemeClr>
              </a:gs>
              <a:gs pos="44000">
                <a:schemeClr val="accent3">
                  <a:lumMod val="95000"/>
                  <a:lumOff val="5000"/>
                </a:schemeClr>
              </a:gs>
              <a:gs pos="100000">
                <a:schemeClr val="accent3">
                  <a:lumMod val="60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rtlCol="0" anchor="ctr"/>
          <a:lstStyle/>
          <a:p>
            <a:pPr marL="108000" lvl="0">
              <a:lnSpc>
                <a:spcPts val="1800"/>
              </a:lnSpc>
            </a:pPr>
            <a:r>
              <a:rPr lang="en-US" sz="2000" b="1" dirty="0">
                <a:solidFill>
                  <a:prstClr val="white"/>
                </a:solidFill>
                <a:cs typeface="Poppins Medium" panose="00000600000000000000" pitchFamily="2" charset="0"/>
              </a:rPr>
              <a:t>DigCompEdu i praksis</a:t>
            </a:r>
          </a:p>
        </p:txBody>
      </p:sp>
      <p:sp>
        <p:nvSpPr>
          <p:cNvPr id="8" name="TextBox 54">
            <a:extLst>
              <a:ext uri="{FF2B5EF4-FFF2-40B4-BE49-F238E27FC236}">
                <a16:creationId xmlns:a16="http://schemas.microsoft.com/office/drawing/2014/main" id="{2F17DC47-0BEE-4ED4-BA6B-A229EF47F4E7}"/>
              </a:ext>
            </a:extLst>
          </p:cNvPr>
          <p:cNvSpPr txBox="1"/>
          <p:nvPr/>
        </p:nvSpPr>
        <p:spPr>
          <a:xfrm>
            <a:off x="626289" y="2104559"/>
            <a:ext cx="8534643" cy="3502602"/>
          </a:xfrm>
          <a:prstGeom prst="rect">
            <a:avLst/>
          </a:prstGeom>
          <a:noFill/>
        </p:spPr>
        <p:txBody>
          <a:bodyPr wrap="square" numCol="1" rtlCol="0">
            <a:noAutofit/>
          </a:bodyPr>
          <a:lstStyle/>
          <a:p>
            <a:pPr algn="just"/>
            <a:r>
              <a:rPr lang="en-US" altLang="ko-KR" sz="2000" b="1" dirty="0" err="1">
                <a:cs typeface="Poppins Medium" panose="00000600000000000000" pitchFamily="2" charset="0"/>
              </a:rPr>
              <a:t>Virksomhedskommunikation</a:t>
            </a:r>
            <a:endParaRPr lang="en-US" altLang="ko-KR" sz="2000" b="1" dirty="0">
              <a:cs typeface="Poppins Medium" panose="00000600000000000000" pitchFamily="2" charset="0"/>
            </a:endParaRPr>
          </a:p>
          <a:p>
            <a:pPr marL="623700" indent="-342900" algn="just" fontAlgn="ctr">
              <a:lnSpc>
                <a:spcPct val="120000"/>
              </a:lnSpc>
              <a:buFont typeface="Arial" panose="020B0604020202020204" pitchFamily="34" charset="0"/>
              <a:buChar char="•"/>
            </a:pPr>
            <a:r>
              <a:rPr lang="en-US" sz="1300" dirty="0" err="1">
                <a:solidFill>
                  <a:prstClr val="black"/>
                </a:solidFill>
                <a:latin typeface="Calibri Light" panose="020F0302020204030204"/>
                <a:cs typeface="Poppins ExtraLight" panose="00000300000000000000" pitchFamily="2" charset="0"/>
              </a:rPr>
              <a:t>Toptunet</a:t>
            </a:r>
            <a:r>
              <a:rPr lang="en-US" sz="1300" dirty="0">
                <a:solidFill>
                  <a:prstClr val="black"/>
                </a:solidFill>
                <a:latin typeface="Calibri Light" panose="020F0302020204030204"/>
                <a:cs typeface="Poppins ExtraLight" panose="00000300000000000000" pitchFamily="2" charset="0"/>
              </a:rPr>
              <a:t>, </a:t>
            </a:r>
            <a:r>
              <a:rPr lang="en-US" sz="1300" dirty="0" err="1">
                <a:solidFill>
                  <a:prstClr val="black"/>
                </a:solidFill>
                <a:latin typeface="Calibri Light" panose="020F0302020204030204"/>
                <a:cs typeface="Poppins ExtraLight" panose="00000300000000000000" pitchFamily="2" charset="0"/>
              </a:rPr>
              <a:t>hurtigere</a:t>
            </a:r>
            <a:r>
              <a:rPr lang="en-US" sz="1300" dirty="0">
                <a:solidFill>
                  <a:prstClr val="black"/>
                </a:solidFill>
                <a:latin typeface="Calibri Light" panose="020F0302020204030204"/>
                <a:cs typeface="Poppins ExtraLight" panose="00000300000000000000" pitchFamily="2" charset="0"/>
              </a:rPr>
              <a:t> og mere </a:t>
            </a:r>
            <a:r>
              <a:rPr lang="en-US" sz="1300" dirty="0" err="1">
                <a:solidFill>
                  <a:prstClr val="black"/>
                </a:solidFill>
                <a:latin typeface="Calibri Light" panose="020F0302020204030204"/>
                <a:cs typeface="Poppins ExtraLight" panose="00000300000000000000" pitchFamily="2" charset="0"/>
              </a:rPr>
              <a:t>effektiv</a:t>
            </a:r>
            <a:r>
              <a:rPr lang="en-US" sz="1300" dirty="0">
                <a:solidFill>
                  <a:prstClr val="black"/>
                </a:solidFill>
                <a:latin typeface="Calibri Light" panose="020F0302020204030204"/>
                <a:cs typeface="Poppins ExtraLight" panose="00000300000000000000" pitchFamily="2" charset="0"/>
              </a:rPr>
              <a:t> </a:t>
            </a:r>
            <a:r>
              <a:rPr lang="en-US" sz="1300" dirty="0" err="1">
                <a:solidFill>
                  <a:prstClr val="black"/>
                </a:solidFill>
                <a:latin typeface="Calibri Light" panose="020F0302020204030204"/>
                <a:cs typeface="Poppins ExtraLight" panose="00000300000000000000" pitchFamily="2" charset="0"/>
              </a:rPr>
              <a:t>kommunikation</a:t>
            </a:r>
            <a:endParaRPr lang="en-US" sz="1300" dirty="0">
              <a:solidFill>
                <a:prstClr val="black"/>
              </a:solidFill>
              <a:latin typeface="Calibri Light" panose="020F0302020204030204"/>
              <a:cs typeface="Poppins ExtraLight" panose="00000300000000000000" pitchFamily="2" charset="0"/>
            </a:endParaRPr>
          </a:p>
          <a:p>
            <a:pPr marL="623700" indent="-342900" algn="just" fontAlgn="ctr">
              <a:lnSpc>
                <a:spcPct val="120000"/>
              </a:lnSpc>
              <a:buFont typeface="Arial" panose="020B0604020202020204" pitchFamily="34" charset="0"/>
              <a:buChar char="•"/>
            </a:pPr>
            <a:r>
              <a:rPr lang="en-US" sz="1300" dirty="0" err="1">
                <a:solidFill>
                  <a:prstClr val="black"/>
                </a:solidFill>
                <a:latin typeface="Calibri Light" panose="020F0302020204030204"/>
                <a:cs typeface="Poppins ExtraLight" panose="00000300000000000000" pitchFamily="2" charset="0"/>
              </a:rPr>
              <a:t>Udbredelse</a:t>
            </a:r>
            <a:r>
              <a:rPr lang="en-US" sz="1300" dirty="0">
                <a:solidFill>
                  <a:prstClr val="black"/>
                </a:solidFill>
                <a:latin typeface="Calibri Light" panose="020F0302020204030204"/>
                <a:cs typeface="Poppins ExtraLight" panose="00000300000000000000" pitchFamily="2" charset="0"/>
              </a:rPr>
              <a:t> af </a:t>
            </a:r>
            <a:r>
              <a:rPr lang="en-US" sz="1300" dirty="0" err="1">
                <a:solidFill>
                  <a:prstClr val="black"/>
                </a:solidFill>
                <a:latin typeface="Calibri Light" panose="020F0302020204030204"/>
                <a:cs typeface="Poppins ExtraLight" panose="00000300000000000000" pitchFamily="2" charset="0"/>
              </a:rPr>
              <a:t>en</a:t>
            </a:r>
            <a:r>
              <a:rPr lang="en-US" sz="1300" dirty="0">
                <a:solidFill>
                  <a:prstClr val="black"/>
                </a:solidFill>
                <a:latin typeface="Calibri Light" panose="020F0302020204030204"/>
                <a:cs typeface="Poppins ExtraLight" panose="00000300000000000000" pitchFamily="2" charset="0"/>
              </a:rPr>
              <a:t> </a:t>
            </a:r>
            <a:r>
              <a:rPr lang="en-US" sz="1300" dirty="0" err="1">
                <a:solidFill>
                  <a:prstClr val="black"/>
                </a:solidFill>
                <a:latin typeface="Calibri Light" panose="020F0302020204030204"/>
                <a:cs typeface="Poppins ExtraLight" panose="00000300000000000000" pitchFamily="2" charset="0"/>
              </a:rPr>
              <a:t>meddelselse</a:t>
            </a:r>
            <a:r>
              <a:rPr lang="en-US" sz="1300" dirty="0">
                <a:solidFill>
                  <a:prstClr val="black"/>
                </a:solidFill>
                <a:latin typeface="Calibri Light" panose="020F0302020204030204"/>
                <a:cs typeface="Poppins ExtraLight" panose="00000300000000000000" pitchFamily="2" charset="0"/>
              </a:rPr>
              <a:t> til et </a:t>
            </a:r>
            <a:r>
              <a:rPr lang="en-US" sz="1300" dirty="0" err="1">
                <a:solidFill>
                  <a:prstClr val="black"/>
                </a:solidFill>
                <a:latin typeface="Calibri Light" panose="020F0302020204030204"/>
                <a:cs typeface="Poppins ExtraLight" panose="00000300000000000000" pitchFamily="2" charset="0"/>
              </a:rPr>
              <a:t>bredere</a:t>
            </a:r>
            <a:r>
              <a:rPr lang="en-US" sz="1300" dirty="0">
                <a:solidFill>
                  <a:prstClr val="black"/>
                </a:solidFill>
                <a:latin typeface="Calibri Light" panose="020F0302020204030204"/>
                <a:cs typeface="Poppins ExtraLight" panose="00000300000000000000" pitchFamily="2" charset="0"/>
              </a:rPr>
              <a:t> </a:t>
            </a:r>
            <a:r>
              <a:rPr lang="en-US" sz="1300" dirty="0" err="1">
                <a:solidFill>
                  <a:prstClr val="black"/>
                </a:solidFill>
                <a:latin typeface="Calibri Light" panose="020F0302020204030204"/>
                <a:cs typeface="Poppins ExtraLight" panose="00000300000000000000" pitchFamily="2" charset="0"/>
              </a:rPr>
              <a:t>spektrum</a:t>
            </a:r>
            <a:r>
              <a:rPr lang="en-US" sz="1300" dirty="0">
                <a:solidFill>
                  <a:prstClr val="black"/>
                </a:solidFill>
                <a:latin typeface="Calibri Light" panose="020F0302020204030204"/>
                <a:cs typeface="Poppins ExtraLight" panose="00000300000000000000" pitchFamily="2" charset="0"/>
              </a:rPr>
              <a:t> af </a:t>
            </a:r>
            <a:r>
              <a:rPr lang="en-US" sz="1300" dirty="0" err="1">
                <a:solidFill>
                  <a:prstClr val="black"/>
                </a:solidFill>
                <a:latin typeface="Calibri Light" panose="020F0302020204030204"/>
                <a:cs typeface="Poppins ExtraLight" panose="00000300000000000000" pitchFamily="2" charset="0"/>
              </a:rPr>
              <a:t>potentielle</a:t>
            </a:r>
            <a:r>
              <a:rPr lang="en-US" sz="1300" dirty="0">
                <a:solidFill>
                  <a:prstClr val="black"/>
                </a:solidFill>
                <a:latin typeface="Calibri Light" panose="020F0302020204030204"/>
                <a:cs typeface="Poppins ExtraLight" panose="00000300000000000000" pitchFamily="2" charset="0"/>
              </a:rPr>
              <a:t> </a:t>
            </a:r>
            <a:r>
              <a:rPr lang="en-US" sz="1300" dirty="0" err="1">
                <a:solidFill>
                  <a:prstClr val="black"/>
                </a:solidFill>
                <a:latin typeface="Calibri Light" panose="020F0302020204030204"/>
                <a:cs typeface="Poppins ExtraLight" panose="00000300000000000000" pitchFamily="2" charset="0"/>
              </a:rPr>
              <a:t>kunder</a:t>
            </a:r>
            <a:r>
              <a:rPr lang="en-US" sz="1300" dirty="0">
                <a:solidFill>
                  <a:prstClr val="black"/>
                </a:solidFill>
                <a:latin typeface="Calibri Light" panose="020F0302020204030204"/>
                <a:cs typeface="Poppins ExtraLight" panose="00000300000000000000" pitchFamily="2" charset="0"/>
              </a:rPr>
              <a:t>/</a:t>
            </a:r>
            <a:r>
              <a:rPr lang="en-US" sz="1300" dirty="0" err="1">
                <a:solidFill>
                  <a:prstClr val="black"/>
                </a:solidFill>
                <a:latin typeface="Calibri Light" panose="020F0302020204030204"/>
                <a:cs typeface="Poppins ExtraLight" panose="00000300000000000000" pitchFamily="2" charset="0"/>
              </a:rPr>
              <a:t>brugere</a:t>
            </a:r>
            <a:r>
              <a:rPr lang="en-US" sz="1300" dirty="0">
                <a:solidFill>
                  <a:prstClr val="black"/>
                </a:solidFill>
                <a:latin typeface="Calibri Light" panose="020F0302020204030204"/>
                <a:cs typeface="Poppins ExtraLight" panose="00000300000000000000" pitchFamily="2" charset="0"/>
              </a:rPr>
              <a:t> </a:t>
            </a:r>
          </a:p>
          <a:p>
            <a:pPr marL="623700" indent="-342900" algn="just" fontAlgn="ctr">
              <a:lnSpc>
                <a:spcPct val="120000"/>
              </a:lnSpc>
              <a:buFont typeface="Arial" panose="020B0604020202020204" pitchFamily="34" charset="0"/>
              <a:buChar char="•"/>
            </a:pPr>
            <a:r>
              <a:rPr lang="en-US" sz="1300" dirty="0" err="1">
                <a:solidFill>
                  <a:prstClr val="black"/>
                </a:solidFill>
                <a:latin typeface="Calibri Light" panose="020F0302020204030204"/>
                <a:cs typeface="Poppins ExtraLight" panose="00000300000000000000" pitchFamily="2" charset="0"/>
              </a:rPr>
              <a:t>Bidrage</a:t>
            </a:r>
            <a:r>
              <a:rPr lang="en-US" sz="1300" dirty="0">
                <a:solidFill>
                  <a:prstClr val="black"/>
                </a:solidFill>
                <a:latin typeface="Calibri Light" panose="020F0302020204030204"/>
                <a:cs typeface="Poppins ExtraLight" panose="00000300000000000000" pitchFamily="2" charset="0"/>
              </a:rPr>
              <a:t> til </a:t>
            </a:r>
            <a:r>
              <a:rPr lang="en-US" sz="1300" dirty="0" err="1">
                <a:solidFill>
                  <a:prstClr val="black"/>
                </a:solidFill>
                <a:latin typeface="Calibri Light" panose="020F0302020204030204"/>
                <a:cs typeface="Poppins ExtraLight" panose="00000300000000000000" pitchFamily="2" charset="0"/>
              </a:rPr>
              <a:t>organisationsens</a:t>
            </a:r>
            <a:r>
              <a:rPr lang="en-US" sz="1300" dirty="0">
                <a:solidFill>
                  <a:prstClr val="black"/>
                </a:solidFill>
                <a:latin typeface="Calibri Light" panose="020F0302020204030204"/>
                <a:cs typeface="Poppins ExtraLight" panose="00000300000000000000" pitchFamily="2" charset="0"/>
              </a:rPr>
              <a:t> </a:t>
            </a:r>
            <a:r>
              <a:rPr lang="en-US" sz="1300" dirty="0" err="1">
                <a:solidFill>
                  <a:prstClr val="black"/>
                </a:solidFill>
                <a:latin typeface="Calibri Light" panose="020F0302020204030204"/>
                <a:cs typeface="Poppins ExtraLight" panose="00000300000000000000" pitchFamily="2" charset="0"/>
              </a:rPr>
              <a:t>opsøgende</a:t>
            </a:r>
            <a:r>
              <a:rPr lang="en-US" sz="1300" dirty="0">
                <a:solidFill>
                  <a:prstClr val="black"/>
                </a:solidFill>
                <a:latin typeface="Calibri Light" panose="020F0302020204030204"/>
                <a:cs typeface="Poppins ExtraLight" panose="00000300000000000000" pitchFamily="2" charset="0"/>
              </a:rPr>
              <a:t> </a:t>
            </a:r>
            <a:r>
              <a:rPr lang="en-US" sz="1300" dirty="0" err="1">
                <a:solidFill>
                  <a:prstClr val="black"/>
                </a:solidFill>
                <a:latin typeface="Calibri Light" panose="020F0302020204030204"/>
                <a:cs typeface="Poppins ExtraLight" panose="00000300000000000000" pitchFamily="2" charset="0"/>
              </a:rPr>
              <a:t>arbejde</a:t>
            </a:r>
            <a:r>
              <a:rPr lang="en-US" sz="1300" dirty="0">
                <a:solidFill>
                  <a:prstClr val="black"/>
                </a:solidFill>
                <a:latin typeface="Calibri Light" panose="020F0302020204030204"/>
                <a:cs typeface="Poppins ExtraLight" panose="00000300000000000000" pitchFamily="2" charset="0"/>
              </a:rPr>
              <a:t> og </a:t>
            </a:r>
            <a:r>
              <a:rPr lang="en-US" sz="1300" dirty="0" err="1">
                <a:solidFill>
                  <a:prstClr val="black"/>
                </a:solidFill>
                <a:latin typeface="Calibri Light" panose="020F0302020204030204"/>
                <a:cs typeface="Poppins ExtraLight" panose="00000300000000000000" pitchFamily="2" charset="0"/>
              </a:rPr>
              <a:t>tilbud</a:t>
            </a:r>
            <a:endParaRPr lang="en-US" sz="1300" dirty="0">
              <a:solidFill>
                <a:prstClr val="black"/>
              </a:solidFill>
              <a:latin typeface="Calibri Light" panose="020F0302020204030204"/>
              <a:cs typeface="Poppins ExtraLight" panose="00000300000000000000" pitchFamily="2" charset="0"/>
            </a:endParaRPr>
          </a:p>
          <a:p>
            <a:pPr algn="just" fontAlgn="ctr">
              <a:lnSpc>
                <a:spcPct val="120000"/>
              </a:lnSpc>
            </a:pPr>
            <a:r>
              <a:rPr lang="en-US" sz="2000" b="1" dirty="0" err="1">
                <a:cs typeface="Poppins Medium" panose="00000600000000000000" pitchFamily="2" charset="0"/>
              </a:rPr>
              <a:t>Professionelt</a:t>
            </a:r>
            <a:r>
              <a:rPr lang="en-US" sz="2000" b="1" dirty="0">
                <a:cs typeface="Poppins Medium" panose="00000600000000000000" pitchFamily="2" charset="0"/>
              </a:rPr>
              <a:t> samarbejde</a:t>
            </a:r>
          </a:p>
          <a:p>
            <a:pPr marL="623700" indent="-342900" algn="just" fontAlgn="ctr">
              <a:lnSpc>
                <a:spcPct val="120000"/>
              </a:lnSpc>
              <a:buFont typeface="Arial" panose="020B0604020202020204" pitchFamily="34" charset="0"/>
              <a:buChar char="•"/>
            </a:pPr>
            <a:r>
              <a:rPr lang="en-US" sz="1300" dirty="0" err="1">
                <a:solidFill>
                  <a:prstClr val="black"/>
                </a:solidFill>
                <a:latin typeface="Calibri Light" panose="020F0302020204030204"/>
                <a:cs typeface="Poppins ExtraLight" panose="00000300000000000000" pitchFamily="2" charset="0"/>
              </a:rPr>
              <a:t>Større</a:t>
            </a:r>
            <a:r>
              <a:rPr lang="en-US" sz="1300" dirty="0">
                <a:solidFill>
                  <a:prstClr val="black"/>
                </a:solidFill>
                <a:latin typeface="Calibri Light" panose="020F0302020204030204"/>
                <a:cs typeface="Poppins ExtraLight" panose="00000300000000000000" pitchFamily="2" charset="0"/>
              </a:rPr>
              <a:t> </a:t>
            </a:r>
            <a:r>
              <a:rPr lang="en-US" sz="1300" dirty="0" err="1">
                <a:solidFill>
                  <a:prstClr val="black"/>
                </a:solidFill>
                <a:latin typeface="Calibri Light" panose="020F0302020204030204"/>
                <a:cs typeface="Poppins ExtraLight" panose="00000300000000000000" pitchFamily="2" charset="0"/>
              </a:rPr>
              <a:t>netværksmuligheder</a:t>
            </a:r>
            <a:r>
              <a:rPr lang="en-US" sz="1300" dirty="0">
                <a:solidFill>
                  <a:prstClr val="black"/>
                </a:solidFill>
                <a:latin typeface="Calibri Light" panose="020F0302020204030204"/>
                <a:cs typeface="Poppins ExtraLight" panose="00000300000000000000" pitchFamily="2" charset="0"/>
              </a:rPr>
              <a:t> og </a:t>
            </a:r>
            <a:r>
              <a:rPr lang="en-US" sz="1300" dirty="0" err="1">
                <a:solidFill>
                  <a:prstClr val="black"/>
                </a:solidFill>
                <a:latin typeface="Calibri Light" panose="020F0302020204030204"/>
                <a:cs typeface="Poppins ExtraLight" panose="00000300000000000000" pitchFamily="2" charset="0"/>
              </a:rPr>
              <a:t>transfunktionelle</a:t>
            </a:r>
            <a:r>
              <a:rPr lang="en-US" sz="1300" dirty="0">
                <a:solidFill>
                  <a:prstClr val="black"/>
                </a:solidFill>
                <a:latin typeface="Calibri Light" panose="020F0302020204030204"/>
                <a:cs typeface="Poppins ExtraLight" panose="00000300000000000000" pitchFamily="2" charset="0"/>
              </a:rPr>
              <a:t> </a:t>
            </a:r>
            <a:r>
              <a:rPr lang="en-US" sz="1300" dirty="0" err="1">
                <a:solidFill>
                  <a:prstClr val="black"/>
                </a:solidFill>
                <a:latin typeface="Calibri Light" panose="020F0302020204030204"/>
                <a:cs typeface="Poppins ExtraLight" panose="00000300000000000000" pitchFamily="2" charset="0"/>
              </a:rPr>
              <a:t>samarbejder</a:t>
            </a:r>
            <a:r>
              <a:rPr lang="en-US" sz="1300" dirty="0">
                <a:solidFill>
                  <a:prstClr val="black"/>
                </a:solidFill>
                <a:latin typeface="Calibri Light" panose="020F0302020204030204"/>
                <a:cs typeface="Poppins ExtraLight" panose="00000300000000000000" pitchFamily="2" charset="0"/>
              </a:rPr>
              <a:t> med </a:t>
            </a:r>
            <a:r>
              <a:rPr lang="en-US" sz="1300" dirty="0" err="1">
                <a:solidFill>
                  <a:prstClr val="black"/>
                </a:solidFill>
                <a:latin typeface="Calibri Light" panose="020F0302020204030204"/>
                <a:cs typeface="Poppins ExtraLight" panose="00000300000000000000" pitchFamily="2" charset="0"/>
              </a:rPr>
              <a:t>interessenter</a:t>
            </a:r>
            <a:endParaRPr lang="en-US" sz="1300" dirty="0">
              <a:solidFill>
                <a:prstClr val="black"/>
              </a:solidFill>
              <a:latin typeface="Calibri Light" panose="020F0302020204030204"/>
              <a:cs typeface="Poppins ExtraLight" panose="00000300000000000000" pitchFamily="2" charset="0"/>
            </a:endParaRPr>
          </a:p>
          <a:p>
            <a:pPr marL="623700" indent="-342900" algn="just" fontAlgn="ctr">
              <a:lnSpc>
                <a:spcPct val="120000"/>
              </a:lnSpc>
              <a:buFont typeface="Arial" panose="020B0604020202020204" pitchFamily="34" charset="0"/>
              <a:buChar char="•"/>
            </a:pPr>
            <a:r>
              <a:rPr lang="en-US" sz="1300" dirty="0" err="1">
                <a:solidFill>
                  <a:prstClr val="black"/>
                </a:solidFill>
                <a:latin typeface="Calibri Light" panose="020F0302020204030204"/>
                <a:cs typeface="Poppins ExtraLight" panose="00000300000000000000" pitchFamily="2" charset="0"/>
              </a:rPr>
              <a:t>Deling</a:t>
            </a:r>
            <a:r>
              <a:rPr lang="en-US" sz="1300" dirty="0">
                <a:solidFill>
                  <a:prstClr val="black"/>
                </a:solidFill>
                <a:latin typeface="Calibri Light" panose="020F0302020204030204"/>
                <a:cs typeface="Poppins ExtraLight" panose="00000300000000000000" pitchFamily="2" charset="0"/>
              </a:rPr>
              <a:t> af god praksis og </a:t>
            </a:r>
            <a:r>
              <a:rPr lang="en-US" sz="1300" dirty="0" err="1">
                <a:solidFill>
                  <a:prstClr val="black"/>
                </a:solidFill>
                <a:latin typeface="Calibri Light" panose="020F0302020204030204"/>
                <a:cs typeface="Poppins ExtraLight" panose="00000300000000000000" pitchFamily="2" charset="0"/>
              </a:rPr>
              <a:t>skalerbare</a:t>
            </a:r>
            <a:r>
              <a:rPr lang="en-US" sz="1300" dirty="0">
                <a:solidFill>
                  <a:prstClr val="black"/>
                </a:solidFill>
                <a:latin typeface="Calibri Light" panose="020F0302020204030204"/>
                <a:cs typeface="Poppins ExtraLight" panose="00000300000000000000" pitchFamily="2" charset="0"/>
              </a:rPr>
              <a:t> </a:t>
            </a:r>
            <a:r>
              <a:rPr lang="en-US" sz="1300" dirty="0" err="1">
                <a:solidFill>
                  <a:prstClr val="black"/>
                </a:solidFill>
                <a:latin typeface="Calibri Light" panose="020F0302020204030204"/>
                <a:cs typeface="Poppins ExtraLight" panose="00000300000000000000" pitchFamily="2" charset="0"/>
              </a:rPr>
              <a:t>modeller</a:t>
            </a:r>
            <a:r>
              <a:rPr lang="en-US" sz="1300" dirty="0">
                <a:solidFill>
                  <a:prstClr val="black"/>
                </a:solidFill>
                <a:latin typeface="Calibri Light" panose="020F0302020204030204"/>
                <a:cs typeface="Poppins ExtraLight" panose="00000300000000000000" pitchFamily="2" charset="0"/>
              </a:rPr>
              <a:t> for innovative </a:t>
            </a:r>
            <a:r>
              <a:rPr lang="en-US" sz="1300" dirty="0" err="1">
                <a:solidFill>
                  <a:prstClr val="black"/>
                </a:solidFill>
                <a:latin typeface="Calibri Light" panose="020F0302020204030204"/>
                <a:cs typeface="Poppins ExtraLight" panose="00000300000000000000" pitchFamily="2" charset="0"/>
              </a:rPr>
              <a:t>pædagogiske</a:t>
            </a:r>
            <a:r>
              <a:rPr lang="en-US" sz="1300" dirty="0">
                <a:solidFill>
                  <a:prstClr val="black"/>
                </a:solidFill>
                <a:latin typeface="Calibri Light" panose="020F0302020204030204"/>
                <a:cs typeface="Poppins ExtraLight" panose="00000300000000000000" pitchFamily="2" charset="0"/>
              </a:rPr>
              <a:t> rammer/</a:t>
            </a:r>
            <a:r>
              <a:rPr lang="en-US" sz="1300" dirty="0" err="1">
                <a:solidFill>
                  <a:prstClr val="black"/>
                </a:solidFill>
                <a:latin typeface="Calibri Light" panose="020F0302020204030204"/>
                <a:cs typeface="Poppins ExtraLight" panose="00000300000000000000" pitchFamily="2" charset="0"/>
              </a:rPr>
              <a:t>ressourcer</a:t>
            </a:r>
            <a:endParaRPr lang="en-US" sz="1300" dirty="0">
              <a:solidFill>
                <a:prstClr val="black"/>
              </a:solidFill>
              <a:latin typeface="Calibri Light" panose="020F0302020204030204"/>
              <a:cs typeface="Poppins ExtraLight" panose="00000300000000000000" pitchFamily="2" charset="0"/>
            </a:endParaRPr>
          </a:p>
          <a:p>
            <a:pPr algn="just" fontAlgn="ctr">
              <a:lnSpc>
                <a:spcPct val="120000"/>
              </a:lnSpc>
            </a:pPr>
            <a:r>
              <a:rPr lang="en-US" sz="2000" b="1" dirty="0" err="1">
                <a:cs typeface="Poppins Medium" panose="00000600000000000000" pitchFamily="2" charset="0"/>
              </a:rPr>
              <a:t>Reflekterende</a:t>
            </a:r>
            <a:r>
              <a:rPr lang="en-US" sz="2000" b="1" dirty="0">
                <a:cs typeface="Poppins Medium" panose="00000600000000000000" pitchFamily="2" charset="0"/>
              </a:rPr>
              <a:t> praksis</a:t>
            </a:r>
          </a:p>
          <a:p>
            <a:pPr marL="623700" indent="-342900" algn="just" fontAlgn="ctr">
              <a:lnSpc>
                <a:spcPct val="120000"/>
              </a:lnSpc>
              <a:buFont typeface="Arial" panose="020B0604020202020204" pitchFamily="34" charset="0"/>
              <a:buChar char="•"/>
            </a:pPr>
            <a:r>
              <a:rPr lang="en-US" sz="1300" dirty="0" err="1">
                <a:solidFill>
                  <a:prstClr val="black"/>
                </a:solidFill>
                <a:latin typeface="Calibri Light" panose="020F0302020204030204"/>
                <a:cs typeface="Poppins ExtraLight" panose="00000300000000000000" pitchFamily="2" charset="0"/>
              </a:rPr>
              <a:t>Monitorering</a:t>
            </a:r>
            <a:r>
              <a:rPr lang="en-US" sz="1300" dirty="0">
                <a:solidFill>
                  <a:prstClr val="black"/>
                </a:solidFill>
                <a:latin typeface="Calibri Light" panose="020F0302020204030204"/>
                <a:cs typeface="Poppins ExtraLight" panose="00000300000000000000" pitchFamily="2" charset="0"/>
              </a:rPr>
              <a:t> → </a:t>
            </a:r>
            <a:r>
              <a:rPr lang="en-US" sz="1300" dirty="0" err="1">
                <a:solidFill>
                  <a:prstClr val="black"/>
                </a:solidFill>
                <a:latin typeface="Calibri Light" panose="020F0302020204030204"/>
                <a:cs typeface="Poppins ExtraLight" panose="00000300000000000000" pitchFamily="2" charset="0"/>
              </a:rPr>
              <a:t>Vurdering</a:t>
            </a:r>
            <a:r>
              <a:rPr lang="en-US" sz="1300" dirty="0">
                <a:solidFill>
                  <a:prstClr val="black"/>
                </a:solidFill>
                <a:latin typeface="Calibri Light" panose="020F0302020204030204"/>
                <a:cs typeface="Poppins ExtraLight" panose="00000300000000000000" pitchFamily="2" charset="0"/>
              </a:rPr>
              <a:t> → Evaluering af </a:t>
            </a:r>
            <a:r>
              <a:rPr lang="en-US" sz="1300" dirty="0" err="1">
                <a:solidFill>
                  <a:prstClr val="black"/>
                </a:solidFill>
                <a:latin typeface="Calibri Light" panose="020F0302020204030204"/>
                <a:cs typeface="Poppins ExtraLight" panose="00000300000000000000" pitchFamily="2" charset="0"/>
              </a:rPr>
              <a:t>resultater</a:t>
            </a:r>
            <a:endParaRPr lang="en-US" sz="1300" dirty="0">
              <a:solidFill>
                <a:prstClr val="black"/>
              </a:solidFill>
              <a:latin typeface="Calibri Light" panose="020F0302020204030204"/>
              <a:cs typeface="Poppins ExtraLight" panose="00000300000000000000" pitchFamily="2" charset="0"/>
            </a:endParaRPr>
          </a:p>
          <a:p>
            <a:pPr algn="just" fontAlgn="ctr">
              <a:lnSpc>
                <a:spcPct val="120000"/>
              </a:lnSpc>
            </a:pPr>
            <a:r>
              <a:rPr lang="en-US" sz="2000" b="1" dirty="0" err="1">
                <a:cs typeface="Poppins Medium" panose="00000600000000000000" pitchFamily="2" charset="0"/>
              </a:rPr>
              <a:t>Løbende</a:t>
            </a:r>
            <a:r>
              <a:rPr lang="en-US" sz="2000" b="1" dirty="0">
                <a:cs typeface="Poppins Medium" panose="00000600000000000000" pitchFamily="2" charset="0"/>
              </a:rPr>
              <a:t> </a:t>
            </a:r>
            <a:r>
              <a:rPr lang="en-US" sz="2000" b="1" dirty="0" err="1">
                <a:cs typeface="Poppins Medium" panose="00000600000000000000" pitchFamily="2" charset="0"/>
              </a:rPr>
              <a:t>faglig</a:t>
            </a:r>
            <a:r>
              <a:rPr lang="en-US" sz="2000" b="1" dirty="0">
                <a:cs typeface="Poppins Medium" panose="00000600000000000000" pitchFamily="2" charset="0"/>
              </a:rPr>
              <a:t> </a:t>
            </a:r>
            <a:r>
              <a:rPr lang="en-US" sz="2000" b="1" dirty="0" err="1">
                <a:cs typeface="Poppins Medium" panose="00000600000000000000" pitchFamily="2" charset="0"/>
              </a:rPr>
              <a:t>udvikling</a:t>
            </a:r>
            <a:endParaRPr lang="en-US" sz="2000" b="1" dirty="0">
              <a:cs typeface="Poppins Medium" panose="00000600000000000000" pitchFamily="2" charset="0"/>
            </a:endParaRPr>
          </a:p>
          <a:p>
            <a:pPr marL="623700" indent="-342900" algn="just" fontAlgn="ctr">
              <a:lnSpc>
                <a:spcPct val="120000"/>
              </a:lnSpc>
              <a:buFont typeface="Arial" panose="020B0604020202020204" pitchFamily="34" charset="0"/>
              <a:buChar char="•"/>
            </a:pPr>
            <a:r>
              <a:rPr lang="en-US" sz="1300" dirty="0">
                <a:solidFill>
                  <a:prstClr val="black"/>
                </a:solidFill>
                <a:latin typeface="Calibri Light" panose="020F0302020204030204"/>
                <a:cs typeface="Poppins ExtraLight" panose="00000300000000000000" pitchFamily="2" charset="0"/>
              </a:rPr>
              <a:t>Test → </a:t>
            </a:r>
            <a:r>
              <a:rPr lang="en-US" sz="1300" dirty="0" err="1">
                <a:solidFill>
                  <a:prstClr val="black"/>
                </a:solidFill>
                <a:latin typeface="Calibri Light" panose="020F0302020204030204"/>
                <a:cs typeface="Poppins ExtraLight" panose="00000300000000000000" pitchFamily="2" charset="0"/>
              </a:rPr>
              <a:t>Validering</a:t>
            </a:r>
            <a:r>
              <a:rPr lang="en-US" sz="1300" dirty="0">
                <a:solidFill>
                  <a:prstClr val="black"/>
                </a:solidFill>
                <a:latin typeface="Calibri Light" panose="020F0302020204030204"/>
                <a:cs typeface="Poppins ExtraLight" panose="00000300000000000000" pitchFamily="2" charset="0"/>
              </a:rPr>
              <a:t> → </a:t>
            </a:r>
            <a:r>
              <a:rPr lang="en-US" sz="1300" dirty="0" err="1">
                <a:solidFill>
                  <a:prstClr val="black"/>
                </a:solidFill>
                <a:latin typeface="Calibri Light" panose="020F0302020204030204"/>
                <a:cs typeface="Poppins ExtraLight" panose="00000300000000000000" pitchFamily="2" charset="0"/>
              </a:rPr>
              <a:t>Konsolidering</a:t>
            </a:r>
            <a:r>
              <a:rPr lang="en-US" sz="1300" dirty="0">
                <a:solidFill>
                  <a:prstClr val="black"/>
                </a:solidFill>
                <a:latin typeface="Calibri Light" panose="020F0302020204030204"/>
                <a:cs typeface="Poppins ExtraLight" panose="00000300000000000000" pitchFamily="2" charset="0"/>
              </a:rPr>
              <a:t> af </a:t>
            </a:r>
            <a:r>
              <a:rPr lang="en-US" sz="1300" dirty="0" err="1">
                <a:solidFill>
                  <a:prstClr val="black"/>
                </a:solidFill>
                <a:latin typeface="Calibri Light" panose="020F0302020204030204"/>
                <a:cs typeface="Poppins ExtraLight" panose="00000300000000000000" pitchFamily="2" charset="0"/>
              </a:rPr>
              <a:t>kopibare</a:t>
            </a:r>
            <a:r>
              <a:rPr lang="en-US" sz="1300" dirty="0">
                <a:solidFill>
                  <a:prstClr val="black"/>
                </a:solidFill>
                <a:latin typeface="Calibri Light" panose="020F0302020204030204"/>
                <a:cs typeface="Poppins ExtraLight" panose="00000300000000000000" pitchFamily="2" charset="0"/>
              </a:rPr>
              <a:t> og </a:t>
            </a:r>
            <a:r>
              <a:rPr lang="en-US" sz="1300" dirty="0" err="1">
                <a:solidFill>
                  <a:prstClr val="black"/>
                </a:solidFill>
                <a:latin typeface="Calibri Light" panose="020F0302020204030204"/>
                <a:cs typeface="Poppins ExtraLight" panose="00000300000000000000" pitchFamily="2" charset="0"/>
              </a:rPr>
              <a:t>bæredygtige</a:t>
            </a:r>
            <a:r>
              <a:rPr lang="en-US" sz="1300" dirty="0">
                <a:solidFill>
                  <a:prstClr val="black"/>
                </a:solidFill>
                <a:latin typeface="Calibri Light" panose="020F0302020204030204"/>
                <a:cs typeface="Poppins ExtraLight" panose="00000300000000000000" pitchFamily="2" charset="0"/>
              </a:rPr>
              <a:t> </a:t>
            </a:r>
            <a:r>
              <a:rPr lang="en-US" sz="1300" dirty="0" err="1">
                <a:solidFill>
                  <a:prstClr val="black"/>
                </a:solidFill>
                <a:latin typeface="Calibri Light" panose="020F0302020204030204"/>
                <a:cs typeface="Poppins ExtraLight" panose="00000300000000000000" pitchFamily="2" charset="0"/>
              </a:rPr>
              <a:t>praksisser</a:t>
            </a:r>
            <a:r>
              <a:rPr lang="en-US" sz="1300" dirty="0">
                <a:solidFill>
                  <a:prstClr val="black"/>
                </a:solidFill>
                <a:latin typeface="Calibri Light" panose="020F0302020204030204"/>
                <a:cs typeface="Poppins ExtraLight" panose="00000300000000000000" pitchFamily="2" charset="0"/>
              </a:rPr>
              <a:t> </a:t>
            </a:r>
            <a:endParaRPr lang="en-US" sz="2000" b="1" dirty="0">
              <a:cs typeface="Poppins Medium" panose="00000600000000000000" pitchFamily="2" charset="0"/>
            </a:endParaRPr>
          </a:p>
        </p:txBody>
      </p:sp>
    </p:spTree>
    <p:extLst>
      <p:ext uri="{BB962C8B-B14F-4D97-AF65-F5344CB8AC3E}">
        <p14:creationId xmlns:p14="http://schemas.microsoft.com/office/powerpoint/2010/main" val="10398651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adroTexto 4">
            <a:extLst>
              <a:ext uri="{FF2B5EF4-FFF2-40B4-BE49-F238E27FC236}">
                <a16:creationId xmlns:a16="http://schemas.microsoft.com/office/drawing/2014/main" id="{A9B4BD22-AF40-4574-BB02-C00B471C806C}"/>
              </a:ext>
            </a:extLst>
          </p:cNvPr>
          <p:cNvSpPr txBox="1"/>
          <p:nvPr/>
        </p:nvSpPr>
        <p:spPr>
          <a:xfrm>
            <a:off x="523239" y="1250839"/>
            <a:ext cx="9086428" cy="400110"/>
          </a:xfrm>
          <a:prstGeom prst="rect">
            <a:avLst/>
          </a:prstGeom>
          <a:noFill/>
        </p:spPr>
        <p:txBody>
          <a:bodyPr wrap="square" rtlCol="0">
            <a:spAutoFit/>
          </a:bodyPr>
          <a:lstStyle/>
          <a:p>
            <a:pPr marL="108000">
              <a:tabLst>
                <a:tab pos="1205230" algn="l"/>
                <a:tab pos="1926589" algn="l"/>
                <a:tab pos="2915920" algn="l"/>
                <a:tab pos="3444875" algn="l"/>
                <a:tab pos="4383405" algn="l"/>
                <a:tab pos="6796405" algn="l"/>
              </a:tabLst>
              <a:defRPr/>
            </a:pPr>
            <a:r>
              <a:rPr lang="en-AU" sz="2000" dirty="0">
                <a:latin typeface="+mj-lt"/>
                <a:ea typeface="Microsoft Sans Serif" panose="020B0604020202020204" pitchFamily="34" charset="0"/>
                <a:cs typeface="Poppins ExtraLight" panose="00000300000000000000" pitchFamily="2" charset="0"/>
              </a:rPr>
              <a:t>4.2 Digitale ressourcer   </a:t>
            </a:r>
            <a:endParaRPr lang="en-AU" sz="2000" i="1" dirty="0">
              <a:latin typeface="+mj-lt"/>
              <a:ea typeface="Microsoft Sans Serif" panose="020B0604020202020204" pitchFamily="34" charset="0"/>
              <a:cs typeface="Poppins ExtraLight" panose="00000300000000000000" pitchFamily="2" charset="0"/>
            </a:endParaRPr>
          </a:p>
        </p:txBody>
      </p:sp>
      <p:pic>
        <p:nvPicPr>
          <p:cNvPr id="21" name="Immagine 20">
            <a:extLst>
              <a:ext uri="{FF2B5EF4-FFF2-40B4-BE49-F238E27FC236}">
                <a16:creationId xmlns:a16="http://schemas.microsoft.com/office/drawing/2014/main" id="{7271E359-97E3-4B6E-9933-C88E61DCFA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11406" y="3002027"/>
            <a:ext cx="1347000" cy="1258244"/>
          </a:xfrm>
          <a:prstGeom prst="rect">
            <a:avLst/>
          </a:prstGeom>
        </p:spPr>
      </p:pic>
      <p:sp>
        <p:nvSpPr>
          <p:cNvPr id="7" name="Rettangolo con angoli arrotondati 8">
            <a:extLst>
              <a:ext uri="{FF2B5EF4-FFF2-40B4-BE49-F238E27FC236}">
                <a16:creationId xmlns:a16="http://schemas.microsoft.com/office/drawing/2014/main" id="{E67834CF-0CDD-477F-8490-ED932D0F7E02}"/>
              </a:ext>
            </a:extLst>
          </p:cNvPr>
          <p:cNvSpPr/>
          <p:nvPr/>
        </p:nvSpPr>
        <p:spPr>
          <a:xfrm>
            <a:off x="451030" y="669816"/>
            <a:ext cx="3273245" cy="540000"/>
          </a:xfrm>
          <a:prstGeom prst="roundRect">
            <a:avLst>
              <a:gd name="adj" fmla="val 50000"/>
            </a:avLst>
          </a:prstGeom>
          <a:gradFill>
            <a:gsLst>
              <a:gs pos="0">
                <a:schemeClr val="accent4">
                  <a:lumMod val="20000"/>
                  <a:lumOff val="80000"/>
                </a:schemeClr>
              </a:gs>
              <a:gs pos="44000">
                <a:schemeClr val="accent3">
                  <a:lumMod val="95000"/>
                  <a:lumOff val="5000"/>
                </a:schemeClr>
              </a:gs>
              <a:gs pos="100000">
                <a:schemeClr val="accent3">
                  <a:lumMod val="60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rtlCol="0" anchor="ctr"/>
          <a:lstStyle/>
          <a:p>
            <a:pPr marL="108000" lvl="0">
              <a:lnSpc>
                <a:spcPts val="1800"/>
              </a:lnSpc>
            </a:pPr>
            <a:r>
              <a:rPr lang="en-US" sz="2000" b="1" dirty="0">
                <a:solidFill>
                  <a:prstClr val="white"/>
                </a:solidFill>
                <a:cs typeface="Poppins Medium" panose="00000600000000000000" pitchFamily="2" charset="0"/>
              </a:rPr>
              <a:t>DigCompEdu i praksis</a:t>
            </a:r>
          </a:p>
        </p:txBody>
      </p:sp>
      <p:sp>
        <p:nvSpPr>
          <p:cNvPr id="8" name="TextBox 54">
            <a:extLst>
              <a:ext uri="{FF2B5EF4-FFF2-40B4-BE49-F238E27FC236}">
                <a16:creationId xmlns:a16="http://schemas.microsoft.com/office/drawing/2014/main" id="{2F17DC47-0BEE-4ED4-BA6B-A229EF47F4E7}"/>
              </a:ext>
            </a:extLst>
          </p:cNvPr>
          <p:cNvSpPr txBox="1"/>
          <p:nvPr/>
        </p:nvSpPr>
        <p:spPr>
          <a:xfrm>
            <a:off x="626290" y="2104559"/>
            <a:ext cx="8431446" cy="3373215"/>
          </a:xfrm>
          <a:prstGeom prst="rect">
            <a:avLst/>
          </a:prstGeom>
          <a:noFill/>
        </p:spPr>
        <p:txBody>
          <a:bodyPr wrap="square" numCol="1" rtlCol="0">
            <a:noAutofit/>
          </a:bodyPr>
          <a:lstStyle/>
          <a:p>
            <a:pPr algn="just"/>
            <a:r>
              <a:rPr lang="en-US" altLang="ko-KR" sz="2000" b="1" dirty="0" err="1">
                <a:cs typeface="Poppins Medium" panose="00000600000000000000" pitchFamily="2" charset="0"/>
              </a:rPr>
              <a:t>Udvælgelse</a:t>
            </a:r>
            <a:r>
              <a:rPr lang="en-US" altLang="ko-KR" sz="2000" b="1" dirty="0">
                <a:cs typeface="Poppins Medium" panose="00000600000000000000" pitchFamily="2" charset="0"/>
              </a:rPr>
              <a:t> af digitale </a:t>
            </a:r>
            <a:r>
              <a:rPr lang="en-US" altLang="ko-KR" sz="2000" b="1" dirty="0" err="1">
                <a:cs typeface="Poppins Medium" panose="00000600000000000000" pitchFamily="2" charset="0"/>
              </a:rPr>
              <a:t>ressourcer</a:t>
            </a:r>
            <a:endParaRPr lang="en-US" altLang="ko-KR" sz="2000" b="1" dirty="0">
              <a:cs typeface="Poppins Medium" panose="00000600000000000000" pitchFamily="2" charset="0"/>
            </a:endParaRPr>
          </a:p>
          <a:p>
            <a:pPr marL="623700" indent="-342900" algn="just" fontAlgn="ctr">
              <a:lnSpc>
                <a:spcPct val="120000"/>
              </a:lnSpc>
              <a:buFont typeface="Arial" panose="020B0604020202020204" pitchFamily="34" charset="0"/>
              <a:buChar char="•"/>
            </a:pPr>
            <a:r>
              <a:rPr lang="en-US" sz="1300" dirty="0" err="1">
                <a:solidFill>
                  <a:prstClr val="black"/>
                </a:solidFill>
                <a:latin typeface="Calibri Light" panose="020F0302020204030204"/>
                <a:cs typeface="Poppins ExtraLight" panose="00000300000000000000" pitchFamily="2" charset="0"/>
              </a:rPr>
              <a:t>Sammenligning</a:t>
            </a:r>
            <a:r>
              <a:rPr lang="en-US" sz="1300" dirty="0">
                <a:solidFill>
                  <a:prstClr val="black"/>
                </a:solidFill>
                <a:latin typeface="Calibri Light" panose="020F0302020204030204"/>
                <a:cs typeface="Poppins ExtraLight" panose="00000300000000000000" pitchFamily="2" charset="0"/>
              </a:rPr>
              <a:t> af </a:t>
            </a:r>
            <a:r>
              <a:rPr lang="en-US" sz="1300" dirty="0" err="1">
                <a:solidFill>
                  <a:prstClr val="black"/>
                </a:solidFill>
                <a:latin typeface="Calibri Light" panose="020F0302020204030204"/>
                <a:cs typeface="Poppins ExtraLight" panose="00000300000000000000" pitchFamily="2" charset="0"/>
              </a:rPr>
              <a:t>behov</a:t>
            </a:r>
            <a:r>
              <a:rPr lang="en-US" sz="1300" dirty="0">
                <a:solidFill>
                  <a:prstClr val="black"/>
                </a:solidFill>
                <a:latin typeface="Calibri Light" panose="020F0302020204030204"/>
                <a:cs typeface="Poppins ExtraLight" panose="00000300000000000000" pitchFamily="2" charset="0"/>
              </a:rPr>
              <a:t> for og </a:t>
            </a:r>
            <a:r>
              <a:rPr lang="en-US" sz="1300" dirty="0" err="1">
                <a:solidFill>
                  <a:prstClr val="black"/>
                </a:solidFill>
                <a:latin typeface="Calibri Light" panose="020F0302020204030204"/>
                <a:cs typeface="Poppins ExtraLight" panose="00000300000000000000" pitchFamily="2" charset="0"/>
              </a:rPr>
              <a:t>forventninger</a:t>
            </a:r>
            <a:r>
              <a:rPr lang="en-US" sz="1300" dirty="0">
                <a:solidFill>
                  <a:prstClr val="black"/>
                </a:solidFill>
                <a:latin typeface="Calibri Light" panose="020F0302020204030204"/>
                <a:cs typeface="Poppins ExtraLight" panose="00000300000000000000" pitchFamily="2" charset="0"/>
              </a:rPr>
              <a:t> til de </a:t>
            </a:r>
            <a:r>
              <a:rPr lang="en-US" sz="1300" dirty="0" err="1">
                <a:solidFill>
                  <a:prstClr val="black"/>
                </a:solidFill>
                <a:latin typeface="Calibri Light" panose="020F0302020204030204"/>
                <a:cs typeface="Poppins ExtraLight" panose="00000300000000000000" pitchFamily="2" charset="0"/>
              </a:rPr>
              <a:t>mest</a:t>
            </a:r>
            <a:r>
              <a:rPr lang="en-US" sz="1300" dirty="0">
                <a:solidFill>
                  <a:prstClr val="black"/>
                </a:solidFill>
                <a:latin typeface="Calibri Light" panose="020F0302020204030204"/>
                <a:cs typeface="Poppins ExtraLight" panose="00000300000000000000" pitchFamily="2" charset="0"/>
              </a:rPr>
              <a:t> </a:t>
            </a:r>
            <a:r>
              <a:rPr lang="en-US" sz="1300" dirty="0" err="1">
                <a:solidFill>
                  <a:prstClr val="black"/>
                </a:solidFill>
                <a:latin typeface="Calibri Light" panose="020F0302020204030204"/>
                <a:cs typeface="Poppins ExtraLight" panose="00000300000000000000" pitchFamily="2" charset="0"/>
              </a:rPr>
              <a:t>egnede</a:t>
            </a:r>
            <a:r>
              <a:rPr lang="en-US" sz="1300" dirty="0">
                <a:solidFill>
                  <a:prstClr val="black"/>
                </a:solidFill>
                <a:latin typeface="Calibri Light" panose="020F0302020204030204"/>
                <a:cs typeface="Poppins ExtraLight" panose="00000300000000000000" pitchFamily="2" charset="0"/>
              </a:rPr>
              <a:t> </a:t>
            </a:r>
            <a:r>
              <a:rPr lang="en-US" sz="1300" dirty="0" err="1">
                <a:solidFill>
                  <a:prstClr val="black"/>
                </a:solidFill>
                <a:latin typeface="Calibri Light" panose="020F0302020204030204"/>
                <a:cs typeface="Poppins ExtraLight" panose="00000300000000000000" pitchFamily="2" charset="0"/>
              </a:rPr>
              <a:t>redskaber</a:t>
            </a:r>
            <a:r>
              <a:rPr lang="en-US" sz="1300" dirty="0">
                <a:solidFill>
                  <a:prstClr val="black"/>
                </a:solidFill>
                <a:latin typeface="Calibri Light" panose="020F0302020204030204"/>
                <a:cs typeface="Poppins ExtraLight" panose="00000300000000000000" pitchFamily="2" charset="0"/>
              </a:rPr>
              <a:t> </a:t>
            </a:r>
          </a:p>
          <a:p>
            <a:pPr marL="623700" indent="-342900" algn="just" fontAlgn="ctr">
              <a:lnSpc>
                <a:spcPct val="120000"/>
              </a:lnSpc>
              <a:buFont typeface="Arial" panose="020B0604020202020204" pitchFamily="34" charset="0"/>
              <a:buChar char="•"/>
            </a:pPr>
            <a:r>
              <a:rPr lang="en-US" sz="1300" dirty="0" err="1">
                <a:solidFill>
                  <a:prstClr val="black"/>
                </a:solidFill>
                <a:latin typeface="Calibri Light" panose="020F0302020204030204"/>
                <a:cs typeface="Poppins ExtraLight" panose="00000300000000000000" pitchFamily="2" charset="0"/>
              </a:rPr>
              <a:t>Potentielle</a:t>
            </a:r>
            <a:r>
              <a:rPr lang="en-US" sz="1300" dirty="0">
                <a:solidFill>
                  <a:prstClr val="black"/>
                </a:solidFill>
                <a:latin typeface="Calibri Light" panose="020F0302020204030204"/>
                <a:cs typeface="Poppins ExtraLight" panose="00000300000000000000" pitchFamily="2" charset="0"/>
              </a:rPr>
              <a:t> </a:t>
            </a:r>
            <a:r>
              <a:rPr lang="en-US" sz="1300" dirty="0" err="1">
                <a:solidFill>
                  <a:prstClr val="black"/>
                </a:solidFill>
                <a:latin typeface="Calibri Light" panose="020F0302020204030204"/>
                <a:cs typeface="Poppins ExtraLight" panose="00000300000000000000" pitchFamily="2" charset="0"/>
              </a:rPr>
              <a:t>ressourcers</a:t>
            </a:r>
            <a:r>
              <a:rPr lang="en-US" sz="1300" dirty="0">
                <a:solidFill>
                  <a:prstClr val="black"/>
                </a:solidFill>
                <a:latin typeface="Calibri Light" panose="020F0302020204030204"/>
                <a:cs typeface="Poppins ExtraLight" panose="00000300000000000000" pitchFamily="2" charset="0"/>
              </a:rPr>
              <a:t> </a:t>
            </a:r>
            <a:r>
              <a:rPr lang="en-US" sz="1300" dirty="0" err="1">
                <a:solidFill>
                  <a:prstClr val="black"/>
                </a:solidFill>
                <a:latin typeface="Calibri Light" panose="020F0302020204030204"/>
                <a:cs typeface="Poppins ExtraLight" panose="00000300000000000000" pitchFamily="2" charset="0"/>
              </a:rPr>
              <a:t>stabilitet</a:t>
            </a:r>
            <a:r>
              <a:rPr lang="en-US" sz="1300" dirty="0">
                <a:solidFill>
                  <a:prstClr val="black"/>
                </a:solidFill>
                <a:latin typeface="Calibri Light" panose="020F0302020204030204"/>
                <a:cs typeface="Poppins ExtraLight" panose="00000300000000000000" pitchFamily="2" charset="0"/>
              </a:rPr>
              <a:t> </a:t>
            </a:r>
            <a:r>
              <a:rPr lang="en-US" sz="1300" dirty="0" err="1">
                <a:solidFill>
                  <a:prstClr val="black"/>
                </a:solidFill>
                <a:latin typeface="Calibri Light" panose="020F0302020204030204"/>
                <a:cs typeface="Poppins ExtraLight" panose="00000300000000000000" pitchFamily="2" charset="0"/>
              </a:rPr>
              <a:t>sammenlignet</a:t>
            </a:r>
            <a:r>
              <a:rPr lang="en-US" sz="1300" dirty="0">
                <a:solidFill>
                  <a:prstClr val="black"/>
                </a:solidFill>
                <a:latin typeface="Calibri Light" panose="020F0302020204030204"/>
                <a:cs typeface="Poppins ExtraLight" panose="00000300000000000000" pitchFamily="2" charset="0"/>
              </a:rPr>
              <a:t> med underviseres grad af </a:t>
            </a:r>
            <a:r>
              <a:rPr lang="en-US" sz="1300" dirty="0" err="1">
                <a:solidFill>
                  <a:prstClr val="black"/>
                </a:solidFill>
                <a:latin typeface="Calibri Light" panose="020F0302020204030204"/>
                <a:cs typeface="Poppins ExtraLight" panose="00000300000000000000" pitchFamily="2" charset="0"/>
              </a:rPr>
              <a:t>erfaring</a:t>
            </a:r>
            <a:r>
              <a:rPr lang="en-US" sz="1300" dirty="0">
                <a:solidFill>
                  <a:prstClr val="black"/>
                </a:solidFill>
                <a:latin typeface="Calibri Light" panose="020F0302020204030204"/>
                <a:cs typeface="Poppins ExtraLight" panose="00000300000000000000" pitchFamily="2" charset="0"/>
              </a:rPr>
              <a:t> med den </a:t>
            </a:r>
            <a:r>
              <a:rPr lang="en-US" sz="1300" dirty="0" err="1">
                <a:solidFill>
                  <a:prstClr val="black"/>
                </a:solidFill>
                <a:latin typeface="Calibri Light" panose="020F0302020204030204"/>
                <a:cs typeface="Poppins ExtraLight" panose="00000300000000000000" pitchFamily="2" charset="0"/>
              </a:rPr>
              <a:t>givne</a:t>
            </a:r>
            <a:r>
              <a:rPr lang="en-US" sz="1300" dirty="0">
                <a:solidFill>
                  <a:prstClr val="black"/>
                </a:solidFill>
                <a:latin typeface="Calibri Light" panose="020F0302020204030204"/>
                <a:cs typeface="Poppins ExtraLight" panose="00000300000000000000" pitchFamily="2" charset="0"/>
              </a:rPr>
              <a:t> </a:t>
            </a:r>
            <a:r>
              <a:rPr lang="en-US" sz="1300" dirty="0" err="1">
                <a:solidFill>
                  <a:prstClr val="black"/>
                </a:solidFill>
                <a:latin typeface="Calibri Light" panose="020F0302020204030204"/>
                <a:cs typeface="Poppins ExtraLight" panose="00000300000000000000" pitchFamily="2" charset="0"/>
              </a:rPr>
              <a:t>ressource</a:t>
            </a:r>
            <a:endParaRPr lang="en-US" sz="1300" dirty="0">
              <a:solidFill>
                <a:prstClr val="black"/>
              </a:solidFill>
              <a:latin typeface="Calibri Light" panose="020F0302020204030204"/>
              <a:cs typeface="Poppins ExtraLight" panose="00000300000000000000" pitchFamily="2" charset="0"/>
            </a:endParaRPr>
          </a:p>
          <a:p>
            <a:pPr marL="623700" indent="-342900" algn="just" fontAlgn="ctr">
              <a:lnSpc>
                <a:spcPct val="120000"/>
              </a:lnSpc>
              <a:buFont typeface="Arial" panose="020B0604020202020204" pitchFamily="34" charset="0"/>
              <a:buChar char="•"/>
            </a:pPr>
            <a:r>
              <a:rPr lang="en-US" sz="1300" dirty="0" err="1">
                <a:solidFill>
                  <a:prstClr val="black"/>
                </a:solidFill>
                <a:latin typeface="Calibri Light" panose="020F0302020204030204"/>
                <a:cs typeface="Poppins ExtraLight" panose="00000300000000000000" pitchFamily="2" charset="0"/>
              </a:rPr>
              <a:t>Harmonisere</a:t>
            </a:r>
            <a:r>
              <a:rPr lang="en-US" sz="1300" dirty="0">
                <a:solidFill>
                  <a:prstClr val="black"/>
                </a:solidFill>
                <a:latin typeface="Calibri Light" panose="020F0302020204030204"/>
                <a:cs typeface="Poppins ExtraLight" panose="00000300000000000000" pitchFamily="2" charset="0"/>
              </a:rPr>
              <a:t> det </a:t>
            </a:r>
            <a:r>
              <a:rPr lang="en-US" sz="1300" dirty="0" err="1">
                <a:solidFill>
                  <a:prstClr val="black"/>
                </a:solidFill>
                <a:latin typeface="Calibri Light" panose="020F0302020204030204"/>
                <a:cs typeface="Poppins ExtraLight" panose="00000300000000000000" pitchFamily="2" charset="0"/>
              </a:rPr>
              <a:t>potentielle</a:t>
            </a:r>
            <a:r>
              <a:rPr lang="en-US" sz="1300" dirty="0">
                <a:solidFill>
                  <a:prstClr val="black"/>
                </a:solidFill>
                <a:latin typeface="Calibri Light" panose="020F0302020204030204"/>
                <a:cs typeface="Poppins ExtraLight" panose="00000300000000000000" pitchFamily="2" charset="0"/>
              </a:rPr>
              <a:t> </a:t>
            </a:r>
            <a:r>
              <a:rPr lang="en-US" sz="1300" dirty="0" err="1">
                <a:solidFill>
                  <a:prstClr val="black"/>
                </a:solidFill>
                <a:latin typeface="Calibri Light" panose="020F0302020204030204"/>
                <a:cs typeface="Poppins ExtraLight" panose="00000300000000000000" pitchFamily="2" charset="0"/>
              </a:rPr>
              <a:t>redskab</a:t>
            </a:r>
            <a:r>
              <a:rPr lang="en-US" sz="1300" dirty="0">
                <a:solidFill>
                  <a:prstClr val="black"/>
                </a:solidFill>
                <a:latin typeface="Calibri Light" panose="020F0302020204030204"/>
                <a:cs typeface="Poppins ExtraLight" panose="00000300000000000000" pitchFamily="2" charset="0"/>
              </a:rPr>
              <a:t>/</a:t>
            </a:r>
            <a:r>
              <a:rPr lang="en-US" sz="1300" dirty="0" err="1">
                <a:solidFill>
                  <a:prstClr val="black"/>
                </a:solidFill>
                <a:latin typeface="Calibri Light" panose="020F0302020204030204"/>
                <a:cs typeface="Poppins ExtraLight" panose="00000300000000000000" pitchFamily="2" charset="0"/>
              </a:rPr>
              <a:t>ressource</a:t>
            </a:r>
            <a:r>
              <a:rPr lang="en-US" sz="1300" dirty="0">
                <a:solidFill>
                  <a:prstClr val="black"/>
                </a:solidFill>
                <a:latin typeface="Calibri Light" panose="020F0302020204030204"/>
                <a:cs typeface="Poppins ExtraLight" panose="00000300000000000000" pitchFamily="2" charset="0"/>
              </a:rPr>
              <a:t> med den </a:t>
            </a:r>
            <a:r>
              <a:rPr lang="en-US" sz="1300" dirty="0" err="1">
                <a:solidFill>
                  <a:prstClr val="black"/>
                </a:solidFill>
                <a:latin typeface="Calibri Light" panose="020F0302020204030204"/>
                <a:cs typeface="Poppins ExtraLight" panose="00000300000000000000" pitchFamily="2" charset="0"/>
              </a:rPr>
              <a:t>underliggende</a:t>
            </a:r>
            <a:r>
              <a:rPr lang="en-US" sz="1300" dirty="0">
                <a:solidFill>
                  <a:prstClr val="black"/>
                </a:solidFill>
                <a:latin typeface="Calibri Light" panose="020F0302020204030204"/>
                <a:cs typeface="Poppins ExtraLight" panose="00000300000000000000" pitchFamily="2" charset="0"/>
              </a:rPr>
              <a:t> </a:t>
            </a:r>
            <a:r>
              <a:rPr lang="en-US" sz="1300" dirty="0" err="1">
                <a:solidFill>
                  <a:prstClr val="black"/>
                </a:solidFill>
                <a:latin typeface="Calibri Light" panose="020F0302020204030204"/>
                <a:cs typeface="Poppins ExtraLight" panose="00000300000000000000" pitchFamily="2" charset="0"/>
              </a:rPr>
              <a:t>pædagogiske</a:t>
            </a:r>
            <a:r>
              <a:rPr lang="en-US" sz="1300" dirty="0">
                <a:solidFill>
                  <a:prstClr val="black"/>
                </a:solidFill>
                <a:latin typeface="Calibri Light" panose="020F0302020204030204"/>
                <a:cs typeface="Poppins ExtraLight" panose="00000300000000000000" pitchFamily="2" charset="0"/>
              </a:rPr>
              <a:t> tilgang</a:t>
            </a:r>
          </a:p>
          <a:p>
            <a:pPr algn="just" fontAlgn="ctr">
              <a:lnSpc>
                <a:spcPct val="120000"/>
              </a:lnSpc>
            </a:pPr>
            <a:r>
              <a:rPr lang="en-US" sz="2000" b="1" dirty="0" err="1">
                <a:cs typeface="Poppins Medium" panose="00000600000000000000" pitchFamily="2" charset="0"/>
              </a:rPr>
              <a:t>Skabelse</a:t>
            </a:r>
            <a:r>
              <a:rPr lang="en-US" sz="2000" b="1" dirty="0">
                <a:cs typeface="Poppins Medium" panose="00000600000000000000" pitchFamily="2" charset="0"/>
              </a:rPr>
              <a:t> og </a:t>
            </a:r>
            <a:r>
              <a:rPr lang="en-US" sz="2000" b="1" dirty="0" err="1">
                <a:cs typeface="Poppins Medium" panose="00000600000000000000" pitchFamily="2" charset="0"/>
              </a:rPr>
              <a:t>modificering</a:t>
            </a:r>
            <a:r>
              <a:rPr lang="en-US" sz="2000" b="1" dirty="0">
                <a:cs typeface="Poppins Medium" panose="00000600000000000000" pitchFamily="2" charset="0"/>
              </a:rPr>
              <a:t> af digitale </a:t>
            </a:r>
            <a:r>
              <a:rPr lang="en-US" sz="2000" b="1" dirty="0" err="1">
                <a:cs typeface="Poppins Medium" panose="00000600000000000000" pitchFamily="2" charset="0"/>
              </a:rPr>
              <a:t>ressourcer</a:t>
            </a:r>
            <a:endParaRPr lang="en-US" sz="2000" b="1" dirty="0">
              <a:cs typeface="Poppins Medium" panose="00000600000000000000" pitchFamily="2" charset="0"/>
            </a:endParaRPr>
          </a:p>
          <a:p>
            <a:pPr marL="623700" indent="-342900" algn="just" fontAlgn="ctr">
              <a:lnSpc>
                <a:spcPct val="120000"/>
              </a:lnSpc>
              <a:buFont typeface="Arial" panose="020B0604020202020204" pitchFamily="34" charset="0"/>
              <a:buChar char="•"/>
            </a:pPr>
            <a:r>
              <a:rPr lang="en-US" sz="1300" dirty="0">
                <a:solidFill>
                  <a:prstClr val="black"/>
                </a:solidFill>
                <a:latin typeface="Calibri Light" panose="020F0302020204030204"/>
                <a:cs typeface="Poppins ExtraLight" panose="00000300000000000000" pitchFamily="2" charset="0"/>
              </a:rPr>
              <a:t>Fælles </a:t>
            </a:r>
            <a:r>
              <a:rPr lang="en-US" sz="1300" dirty="0" err="1">
                <a:solidFill>
                  <a:prstClr val="black"/>
                </a:solidFill>
                <a:latin typeface="Calibri Light" panose="020F0302020204030204"/>
                <a:cs typeface="Poppins ExtraLight" panose="00000300000000000000" pitchFamily="2" charset="0"/>
              </a:rPr>
              <a:t>skabelse</a:t>
            </a:r>
            <a:r>
              <a:rPr lang="en-US" sz="1300" dirty="0">
                <a:solidFill>
                  <a:prstClr val="black"/>
                </a:solidFill>
                <a:latin typeface="Calibri Light" panose="020F0302020204030204"/>
                <a:cs typeface="Poppins ExtraLight" panose="00000300000000000000" pitchFamily="2" charset="0"/>
              </a:rPr>
              <a:t> og </a:t>
            </a:r>
            <a:r>
              <a:rPr lang="en-US" sz="1300" dirty="0" err="1">
                <a:solidFill>
                  <a:prstClr val="black"/>
                </a:solidFill>
                <a:latin typeface="Calibri Light" panose="020F0302020204030204"/>
                <a:cs typeface="Poppins ExtraLight" panose="00000300000000000000" pitchFamily="2" charset="0"/>
              </a:rPr>
              <a:t>udvikling</a:t>
            </a:r>
            <a:r>
              <a:rPr lang="en-US" sz="1300" dirty="0">
                <a:solidFill>
                  <a:prstClr val="black"/>
                </a:solidFill>
                <a:latin typeface="Calibri Light" panose="020F0302020204030204"/>
                <a:cs typeface="Poppins ExtraLight" panose="00000300000000000000" pitchFamily="2" charset="0"/>
              </a:rPr>
              <a:t> af nye </a:t>
            </a:r>
            <a:r>
              <a:rPr lang="en-US" sz="1300" dirty="0" err="1">
                <a:solidFill>
                  <a:prstClr val="black"/>
                </a:solidFill>
                <a:latin typeface="Calibri Light" panose="020F0302020204030204"/>
                <a:cs typeface="Poppins ExtraLight" panose="00000300000000000000" pitchFamily="2" charset="0"/>
              </a:rPr>
              <a:t>ressourcer</a:t>
            </a:r>
            <a:r>
              <a:rPr lang="en-US" sz="1300" dirty="0">
                <a:solidFill>
                  <a:prstClr val="black"/>
                </a:solidFill>
                <a:latin typeface="Calibri Light" panose="020F0302020204030204"/>
                <a:cs typeface="Poppins ExtraLight" panose="00000300000000000000" pitchFamily="2" charset="0"/>
              </a:rPr>
              <a:t> </a:t>
            </a:r>
            <a:r>
              <a:rPr lang="en-US" sz="1300" dirty="0" err="1">
                <a:solidFill>
                  <a:prstClr val="black"/>
                </a:solidFill>
                <a:latin typeface="Calibri Light" panose="020F0302020204030204"/>
                <a:cs typeface="Poppins ExtraLight" panose="00000300000000000000" pitchFamily="2" charset="0"/>
              </a:rPr>
              <a:t>egnede</a:t>
            </a:r>
            <a:r>
              <a:rPr lang="en-US" sz="1300" dirty="0">
                <a:solidFill>
                  <a:prstClr val="black"/>
                </a:solidFill>
                <a:latin typeface="Calibri Light" panose="020F0302020204030204"/>
                <a:cs typeface="Poppins ExtraLight" panose="00000300000000000000" pitchFamily="2" charset="0"/>
              </a:rPr>
              <a:t> til undervisere og elever</a:t>
            </a:r>
          </a:p>
          <a:p>
            <a:pPr marL="623700" indent="-342900" algn="just" fontAlgn="ctr">
              <a:lnSpc>
                <a:spcPct val="120000"/>
              </a:lnSpc>
              <a:buFont typeface="Arial" panose="020B0604020202020204" pitchFamily="34" charset="0"/>
              <a:buChar char="•"/>
            </a:pPr>
            <a:r>
              <a:rPr lang="en-US" sz="1300" dirty="0" err="1">
                <a:solidFill>
                  <a:prstClr val="black"/>
                </a:solidFill>
                <a:latin typeface="Calibri Light" panose="020F0302020204030204"/>
                <a:cs typeface="Poppins ExtraLight" panose="00000300000000000000" pitchFamily="2" charset="0"/>
              </a:rPr>
              <a:t>Tilpasning</a:t>
            </a:r>
            <a:r>
              <a:rPr lang="en-US" sz="1300" dirty="0">
                <a:solidFill>
                  <a:prstClr val="black"/>
                </a:solidFill>
                <a:latin typeface="Calibri Light" panose="020F0302020204030204"/>
                <a:cs typeface="Poppins ExtraLight" panose="00000300000000000000" pitchFamily="2" charset="0"/>
              </a:rPr>
              <a:t> af </a:t>
            </a:r>
            <a:r>
              <a:rPr lang="en-US" sz="1300" dirty="0" err="1">
                <a:solidFill>
                  <a:prstClr val="black"/>
                </a:solidFill>
                <a:latin typeface="Calibri Light" panose="020F0302020204030204"/>
                <a:cs typeface="Poppins ExtraLight" panose="00000300000000000000" pitchFamily="2" charset="0"/>
              </a:rPr>
              <a:t>eksisterende</a:t>
            </a:r>
            <a:r>
              <a:rPr lang="en-US" sz="1300" dirty="0">
                <a:solidFill>
                  <a:prstClr val="black"/>
                </a:solidFill>
                <a:latin typeface="Calibri Light" panose="020F0302020204030204"/>
                <a:cs typeface="Poppins ExtraLight" panose="00000300000000000000" pitchFamily="2" charset="0"/>
              </a:rPr>
              <a:t> </a:t>
            </a:r>
            <a:r>
              <a:rPr lang="en-US" sz="1300" dirty="0" err="1">
                <a:solidFill>
                  <a:prstClr val="black"/>
                </a:solidFill>
                <a:latin typeface="Calibri Light" panose="020F0302020204030204"/>
                <a:cs typeface="Poppins ExtraLight" panose="00000300000000000000" pitchFamily="2" charset="0"/>
              </a:rPr>
              <a:t>kilder</a:t>
            </a:r>
            <a:r>
              <a:rPr lang="en-US" sz="1300" dirty="0">
                <a:solidFill>
                  <a:prstClr val="black"/>
                </a:solidFill>
                <a:latin typeface="Calibri Light" panose="020F0302020204030204"/>
                <a:cs typeface="Poppins ExtraLight" panose="00000300000000000000" pitchFamily="2" charset="0"/>
              </a:rPr>
              <a:t> og </a:t>
            </a:r>
            <a:r>
              <a:rPr lang="en-US" sz="1300" dirty="0" err="1">
                <a:solidFill>
                  <a:prstClr val="black"/>
                </a:solidFill>
                <a:latin typeface="Calibri Light" panose="020F0302020204030204"/>
                <a:cs typeface="Poppins ExtraLight" panose="00000300000000000000" pitchFamily="2" charset="0"/>
              </a:rPr>
              <a:t>ressourcer</a:t>
            </a:r>
            <a:r>
              <a:rPr lang="en-US" sz="1300" dirty="0">
                <a:solidFill>
                  <a:prstClr val="black"/>
                </a:solidFill>
                <a:latin typeface="Calibri Light" panose="020F0302020204030204"/>
                <a:cs typeface="Poppins ExtraLight" panose="00000300000000000000" pitchFamily="2" charset="0"/>
              </a:rPr>
              <a:t> til det </a:t>
            </a:r>
            <a:r>
              <a:rPr lang="en-US" sz="1300" dirty="0" err="1">
                <a:solidFill>
                  <a:prstClr val="black"/>
                </a:solidFill>
                <a:latin typeface="Calibri Light" panose="020F0302020204030204"/>
                <a:cs typeface="Poppins ExtraLight" panose="00000300000000000000" pitchFamily="2" charset="0"/>
              </a:rPr>
              <a:t>nuværende</a:t>
            </a:r>
            <a:r>
              <a:rPr lang="en-US" sz="1300" dirty="0">
                <a:solidFill>
                  <a:prstClr val="black"/>
                </a:solidFill>
                <a:latin typeface="Calibri Light" panose="020F0302020204030204"/>
                <a:cs typeface="Poppins ExtraLight" panose="00000300000000000000" pitchFamily="2" charset="0"/>
              </a:rPr>
              <a:t> </a:t>
            </a:r>
            <a:r>
              <a:rPr lang="en-US" sz="1300" dirty="0" err="1">
                <a:solidFill>
                  <a:prstClr val="black"/>
                </a:solidFill>
                <a:latin typeface="Calibri Light" panose="020F0302020204030204"/>
                <a:cs typeface="Poppins ExtraLight" panose="00000300000000000000" pitchFamily="2" charset="0"/>
              </a:rPr>
              <a:t>læringsøkosystem</a:t>
            </a:r>
            <a:r>
              <a:rPr lang="en-US" sz="1300" dirty="0">
                <a:solidFill>
                  <a:prstClr val="black"/>
                </a:solidFill>
                <a:latin typeface="Calibri Light" panose="020F0302020204030204"/>
                <a:cs typeface="Poppins ExtraLight" panose="00000300000000000000" pitchFamily="2" charset="0"/>
              </a:rPr>
              <a:t> </a:t>
            </a:r>
          </a:p>
          <a:p>
            <a:pPr marL="623700" indent="-342900" algn="just" fontAlgn="ctr">
              <a:lnSpc>
                <a:spcPct val="120000"/>
              </a:lnSpc>
              <a:buFont typeface="Arial" panose="020B0604020202020204" pitchFamily="34" charset="0"/>
              <a:buChar char="•"/>
            </a:pPr>
            <a:r>
              <a:rPr lang="en-US" sz="1300" dirty="0">
                <a:solidFill>
                  <a:prstClr val="black"/>
                </a:solidFill>
                <a:latin typeface="Calibri Light" panose="020F0302020204030204"/>
                <a:cs typeface="Poppins ExtraLight" panose="00000300000000000000" pitchFamily="2" charset="0"/>
              </a:rPr>
              <a:t>Skalering af </a:t>
            </a:r>
            <a:r>
              <a:rPr lang="en-US" sz="1300" dirty="0" err="1">
                <a:solidFill>
                  <a:prstClr val="black"/>
                </a:solidFill>
                <a:latin typeface="Calibri Light" panose="020F0302020204030204"/>
                <a:cs typeface="Poppins ExtraLight" panose="00000300000000000000" pitchFamily="2" charset="0"/>
              </a:rPr>
              <a:t>erfaringer</a:t>
            </a:r>
            <a:r>
              <a:rPr lang="en-US" sz="1300" dirty="0">
                <a:solidFill>
                  <a:prstClr val="black"/>
                </a:solidFill>
                <a:latin typeface="Calibri Light" panose="020F0302020204030204"/>
                <a:cs typeface="Poppins ExtraLight" panose="00000300000000000000" pitchFamily="2" charset="0"/>
              </a:rPr>
              <a:t> og viden i </a:t>
            </a:r>
            <a:r>
              <a:rPr lang="en-US" sz="1300" dirty="0" err="1">
                <a:solidFill>
                  <a:prstClr val="black"/>
                </a:solidFill>
                <a:latin typeface="Calibri Light" panose="020F0302020204030204"/>
                <a:cs typeface="Poppins ExtraLight" panose="00000300000000000000" pitchFamily="2" charset="0"/>
              </a:rPr>
              <a:t>forbindelse</a:t>
            </a:r>
            <a:r>
              <a:rPr lang="en-US" sz="1300" dirty="0">
                <a:solidFill>
                  <a:prstClr val="black"/>
                </a:solidFill>
                <a:latin typeface="Calibri Light" panose="020F0302020204030204"/>
                <a:cs typeface="Poppins ExtraLight" panose="00000300000000000000" pitchFamily="2" charset="0"/>
              </a:rPr>
              <a:t> med design af nye </a:t>
            </a:r>
            <a:r>
              <a:rPr lang="en-US" sz="1300" dirty="0" err="1">
                <a:solidFill>
                  <a:prstClr val="black"/>
                </a:solidFill>
                <a:latin typeface="Calibri Light" panose="020F0302020204030204"/>
                <a:cs typeface="Poppins ExtraLight" panose="00000300000000000000" pitchFamily="2" charset="0"/>
              </a:rPr>
              <a:t>funktionaliteter</a:t>
            </a:r>
            <a:r>
              <a:rPr lang="en-US" sz="1300" dirty="0">
                <a:solidFill>
                  <a:prstClr val="black"/>
                </a:solidFill>
                <a:latin typeface="Calibri Light" panose="020F0302020204030204"/>
                <a:cs typeface="Poppins ExtraLight" panose="00000300000000000000" pitchFamily="2" charset="0"/>
              </a:rPr>
              <a:t> og </a:t>
            </a:r>
            <a:r>
              <a:rPr lang="en-US" sz="1300" dirty="0" err="1">
                <a:solidFill>
                  <a:prstClr val="black"/>
                </a:solidFill>
                <a:latin typeface="Calibri Light" panose="020F0302020204030204"/>
                <a:cs typeface="Poppins ExtraLight" panose="00000300000000000000" pitchFamily="2" charset="0"/>
              </a:rPr>
              <a:t>slutbrug</a:t>
            </a:r>
            <a:endParaRPr lang="en-US" sz="1300" dirty="0">
              <a:solidFill>
                <a:prstClr val="black"/>
              </a:solidFill>
              <a:latin typeface="Calibri Light" panose="020F0302020204030204"/>
              <a:cs typeface="Poppins ExtraLight" panose="00000300000000000000" pitchFamily="2" charset="0"/>
            </a:endParaRPr>
          </a:p>
          <a:p>
            <a:pPr algn="just" fontAlgn="ctr">
              <a:lnSpc>
                <a:spcPct val="120000"/>
              </a:lnSpc>
            </a:pPr>
            <a:r>
              <a:rPr lang="en-US" sz="2000" b="1" dirty="0">
                <a:cs typeface="Poppins Medium" panose="00000600000000000000" pitchFamily="2" charset="0"/>
              </a:rPr>
              <a:t>Håndtering, </a:t>
            </a:r>
            <a:r>
              <a:rPr lang="en-US" sz="2000" b="1" dirty="0" err="1">
                <a:cs typeface="Poppins Medium" panose="00000600000000000000" pitchFamily="2" charset="0"/>
              </a:rPr>
              <a:t>beskyttelse</a:t>
            </a:r>
            <a:r>
              <a:rPr lang="en-US" sz="2000" b="1" dirty="0">
                <a:cs typeface="Poppins Medium" panose="00000600000000000000" pitchFamily="2" charset="0"/>
              </a:rPr>
              <a:t> og </a:t>
            </a:r>
            <a:r>
              <a:rPr lang="en-US" sz="2000" b="1" dirty="0" err="1">
                <a:cs typeface="Poppins Medium" panose="00000600000000000000" pitchFamily="2" charset="0"/>
              </a:rPr>
              <a:t>deling</a:t>
            </a:r>
            <a:r>
              <a:rPr lang="en-US" sz="2000" b="1" dirty="0">
                <a:cs typeface="Poppins Medium" panose="00000600000000000000" pitchFamily="2" charset="0"/>
              </a:rPr>
              <a:t> af digitale </a:t>
            </a:r>
            <a:r>
              <a:rPr lang="en-US" sz="2000" b="1" dirty="0" err="1">
                <a:cs typeface="Poppins Medium" panose="00000600000000000000" pitchFamily="2" charset="0"/>
              </a:rPr>
              <a:t>ressourcer</a:t>
            </a:r>
            <a:r>
              <a:rPr lang="en-US" sz="2000" b="1" dirty="0">
                <a:cs typeface="Poppins Medium" panose="00000600000000000000" pitchFamily="2" charset="0"/>
              </a:rPr>
              <a:t> </a:t>
            </a:r>
          </a:p>
          <a:p>
            <a:pPr marL="623700" indent="-342900" algn="just" fontAlgn="ctr">
              <a:lnSpc>
                <a:spcPct val="120000"/>
              </a:lnSpc>
              <a:buFont typeface="Arial" panose="020B0604020202020204" pitchFamily="34" charset="0"/>
              <a:buChar char="•"/>
            </a:pPr>
            <a:r>
              <a:rPr lang="en-US" sz="1300" dirty="0" err="1">
                <a:solidFill>
                  <a:prstClr val="black"/>
                </a:solidFill>
                <a:latin typeface="Calibri Light" panose="020F0302020204030204"/>
                <a:cs typeface="Poppins ExtraLight" panose="00000300000000000000" pitchFamily="2" charset="0"/>
              </a:rPr>
              <a:t>Sikring</a:t>
            </a:r>
            <a:r>
              <a:rPr lang="en-US" sz="1300" dirty="0">
                <a:solidFill>
                  <a:prstClr val="black"/>
                </a:solidFill>
                <a:latin typeface="Calibri Light" panose="020F0302020204030204"/>
                <a:cs typeface="Poppins ExtraLight" panose="00000300000000000000" pitchFamily="2" charset="0"/>
              </a:rPr>
              <a:t> af elever og underviseres </a:t>
            </a:r>
            <a:r>
              <a:rPr lang="en-US" sz="1300" dirty="0" err="1">
                <a:solidFill>
                  <a:prstClr val="black"/>
                </a:solidFill>
                <a:latin typeface="Calibri Light" panose="020F0302020204030204"/>
                <a:cs typeface="Poppins ExtraLight" panose="00000300000000000000" pitchFamily="2" charset="0"/>
              </a:rPr>
              <a:t>personlige</a:t>
            </a:r>
            <a:r>
              <a:rPr lang="en-US" sz="1300" dirty="0">
                <a:solidFill>
                  <a:prstClr val="black"/>
                </a:solidFill>
                <a:latin typeface="Calibri Light" panose="020F0302020204030204"/>
                <a:cs typeface="Poppins ExtraLight" panose="00000300000000000000" pitchFamily="2" charset="0"/>
              </a:rPr>
              <a:t> og private </a:t>
            </a:r>
            <a:r>
              <a:rPr lang="en-US" sz="1300" dirty="0" err="1">
                <a:solidFill>
                  <a:prstClr val="black"/>
                </a:solidFill>
                <a:latin typeface="Calibri Light" panose="020F0302020204030204"/>
                <a:cs typeface="Poppins ExtraLight" panose="00000300000000000000" pitchFamily="2" charset="0"/>
              </a:rPr>
              <a:t>oplysninger</a:t>
            </a:r>
            <a:endParaRPr lang="en-US" sz="1300" dirty="0">
              <a:solidFill>
                <a:prstClr val="black"/>
              </a:solidFill>
              <a:latin typeface="Calibri Light" panose="020F0302020204030204"/>
              <a:cs typeface="Poppins ExtraLight" panose="00000300000000000000" pitchFamily="2" charset="0"/>
            </a:endParaRPr>
          </a:p>
          <a:p>
            <a:pPr marL="623700" indent="-342900" algn="just" fontAlgn="ctr">
              <a:lnSpc>
                <a:spcPct val="120000"/>
              </a:lnSpc>
              <a:buFont typeface="Arial" panose="020B0604020202020204" pitchFamily="34" charset="0"/>
              <a:buChar char="•"/>
            </a:pPr>
            <a:r>
              <a:rPr lang="en-US" sz="1300" dirty="0">
                <a:solidFill>
                  <a:prstClr val="black"/>
                </a:solidFill>
                <a:latin typeface="Calibri Light" panose="020F0302020204030204"/>
                <a:cs typeface="Poppins ExtraLight" panose="00000300000000000000" pitchFamily="2" charset="0"/>
              </a:rPr>
              <a:t>Beskyttelse af </a:t>
            </a:r>
            <a:r>
              <a:rPr lang="en-US" sz="1300" dirty="0" err="1">
                <a:solidFill>
                  <a:prstClr val="black"/>
                </a:solidFill>
                <a:latin typeface="Calibri Light" panose="020F0302020204030204"/>
                <a:cs typeface="Poppins ExtraLight" panose="00000300000000000000" pitchFamily="2" charset="0"/>
              </a:rPr>
              <a:t>undervisningsmateriale</a:t>
            </a:r>
            <a:r>
              <a:rPr lang="en-US" sz="1300" dirty="0">
                <a:solidFill>
                  <a:prstClr val="black"/>
                </a:solidFill>
                <a:latin typeface="Calibri Light" panose="020F0302020204030204"/>
                <a:cs typeface="Poppins ExtraLight" panose="00000300000000000000" pitchFamily="2" charset="0"/>
              </a:rPr>
              <a:t> (</a:t>
            </a:r>
            <a:r>
              <a:rPr lang="en-US" sz="1300" dirty="0" err="1">
                <a:solidFill>
                  <a:prstClr val="black"/>
                </a:solidFill>
                <a:latin typeface="Calibri Light" panose="020F0302020204030204"/>
                <a:cs typeface="Poppins ExtraLight" panose="00000300000000000000" pitchFamily="2" charset="0"/>
              </a:rPr>
              <a:t>ophavsret</a:t>
            </a:r>
            <a:r>
              <a:rPr lang="en-US" sz="1300" dirty="0">
                <a:solidFill>
                  <a:prstClr val="black"/>
                </a:solidFill>
                <a:latin typeface="Calibri Light" panose="020F0302020204030204"/>
                <a:cs typeface="Poppins ExtraLight" panose="00000300000000000000" pitchFamily="2" charset="0"/>
              </a:rPr>
              <a:t>)</a:t>
            </a:r>
          </a:p>
          <a:p>
            <a:pPr marL="623700" indent="-342900" algn="just" fontAlgn="ctr">
              <a:lnSpc>
                <a:spcPct val="120000"/>
              </a:lnSpc>
              <a:buFont typeface="Arial" panose="020B0604020202020204" pitchFamily="34" charset="0"/>
              <a:buChar char="•"/>
            </a:pPr>
            <a:r>
              <a:rPr lang="en-US" sz="1300" dirty="0" err="1">
                <a:solidFill>
                  <a:prstClr val="black"/>
                </a:solidFill>
                <a:latin typeface="Calibri Light" panose="020F0302020204030204"/>
                <a:cs typeface="Poppins ExtraLight" panose="00000300000000000000" pitchFamily="2" charset="0"/>
              </a:rPr>
              <a:t>Forståelse</a:t>
            </a:r>
            <a:r>
              <a:rPr lang="en-US" sz="1300" dirty="0">
                <a:solidFill>
                  <a:prstClr val="black"/>
                </a:solidFill>
                <a:latin typeface="Calibri Light" panose="020F0302020204030204"/>
                <a:cs typeface="Poppins ExtraLight" panose="00000300000000000000" pitchFamily="2" charset="0"/>
              </a:rPr>
              <a:t> for de </a:t>
            </a:r>
            <a:r>
              <a:rPr lang="en-US" sz="1300" dirty="0" err="1">
                <a:solidFill>
                  <a:prstClr val="black"/>
                </a:solidFill>
                <a:latin typeface="Calibri Light" panose="020F0302020204030204"/>
                <a:cs typeface="Poppins ExtraLight" panose="00000300000000000000" pitchFamily="2" charset="0"/>
              </a:rPr>
              <a:t>forskellige</a:t>
            </a:r>
            <a:r>
              <a:rPr lang="en-US" sz="1300" dirty="0">
                <a:solidFill>
                  <a:prstClr val="black"/>
                </a:solidFill>
                <a:latin typeface="Calibri Light" panose="020F0302020204030204"/>
                <a:cs typeface="Poppins ExtraLight" panose="00000300000000000000" pitchFamily="2" charset="0"/>
              </a:rPr>
              <a:t> former for </a:t>
            </a:r>
            <a:r>
              <a:rPr lang="en-US" sz="1300" dirty="0" err="1">
                <a:solidFill>
                  <a:prstClr val="black"/>
                </a:solidFill>
                <a:latin typeface="Calibri Light" panose="020F0302020204030204"/>
                <a:cs typeface="Poppins ExtraLight" panose="00000300000000000000" pitchFamily="2" charset="0"/>
              </a:rPr>
              <a:t>åben</a:t>
            </a:r>
            <a:r>
              <a:rPr lang="en-US" sz="1300" dirty="0">
                <a:solidFill>
                  <a:prstClr val="black"/>
                </a:solidFill>
                <a:latin typeface="Calibri Light" panose="020F0302020204030204"/>
                <a:cs typeface="Poppins ExtraLight" panose="00000300000000000000" pitchFamily="2" charset="0"/>
              </a:rPr>
              <a:t> </a:t>
            </a:r>
            <a:r>
              <a:rPr lang="en-US" sz="1300" dirty="0" err="1">
                <a:solidFill>
                  <a:prstClr val="black"/>
                </a:solidFill>
                <a:latin typeface="Calibri Light" panose="020F0302020204030204"/>
                <a:cs typeface="Poppins ExtraLight" panose="00000300000000000000" pitchFamily="2" charset="0"/>
              </a:rPr>
              <a:t>licens</a:t>
            </a:r>
            <a:endParaRPr lang="en-US" sz="1300" dirty="0">
              <a:solidFill>
                <a:prstClr val="black"/>
              </a:solidFill>
              <a:latin typeface="Calibri Light" panose="020F0302020204030204"/>
              <a:cs typeface="Poppins ExtraLight" panose="00000300000000000000" pitchFamily="2" charset="0"/>
            </a:endParaRPr>
          </a:p>
        </p:txBody>
      </p:sp>
    </p:spTree>
    <p:extLst>
      <p:ext uri="{BB962C8B-B14F-4D97-AF65-F5344CB8AC3E}">
        <p14:creationId xmlns:p14="http://schemas.microsoft.com/office/powerpoint/2010/main" val="15521310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adroTexto 4">
            <a:extLst>
              <a:ext uri="{FF2B5EF4-FFF2-40B4-BE49-F238E27FC236}">
                <a16:creationId xmlns:a16="http://schemas.microsoft.com/office/drawing/2014/main" id="{A9B4BD22-AF40-4574-BB02-C00B471C806C}"/>
              </a:ext>
            </a:extLst>
          </p:cNvPr>
          <p:cNvSpPr txBox="1"/>
          <p:nvPr/>
        </p:nvSpPr>
        <p:spPr>
          <a:xfrm>
            <a:off x="523239" y="1250839"/>
            <a:ext cx="9086428" cy="400110"/>
          </a:xfrm>
          <a:prstGeom prst="rect">
            <a:avLst/>
          </a:prstGeom>
          <a:noFill/>
        </p:spPr>
        <p:txBody>
          <a:bodyPr wrap="square" rtlCol="0">
            <a:spAutoFit/>
          </a:bodyPr>
          <a:lstStyle/>
          <a:p>
            <a:pPr marL="108000">
              <a:tabLst>
                <a:tab pos="1205230" algn="l"/>
                <a:tab pos="1926589" algn="l"/>
                <a:tab pos="2915920" algn="l"/>
                <a:tab pos="3444875" algn="l"/>
                <a:tab pos="4383405" algn="l"/>
                <a:tab pos="6796405" algn="l"/>
              </a:tabLst>
              <a:defRPr/>
            </a:pPr>
            <a:r>
              <a:rPr lang="en-AU" sz="2000" dirty="0">
                <a:latin typeface="+mj-lt"/>
                <a:ea typeface="Microsoft Sans Serif" panose="020B0604020202020204" pitchFamily="34" charset="0"/>
                <a:cs typeface="Poppins ExtraLight" panose="00000300000000000000" pitchFamily="2" charset="0"/>
              </a:rPr>
              <a:t>4.3 Undervisning og læring</a:t>
            </a:r>
            <a:endParaRPr lang="en-AU" sz="2000" i="1" dirty="0">
              <a:latin typeface="+mj-lt"/>
              <a:ea typeface="Microsoft Sans Serif" panose="020B0604020202020204" pitchFamily="34" charset="0"/>
              <a:cs typeface="Poppins ExtraLight" panose="00000300000000000000" pitchFamily="2" charset="0"/>
            </a:endParaRPr>
          </a:p>
        </p:txBody>
      </p:sp>
      <p:pic>
        <p:nvPicPr>
          <p:cNvPr id="21" name="Immagine 20">
            <a:extLst>
              <a:ext uri="{FF2B5EF4-FFF2-40B4-BE49-F238E27FC236}">
                <a16:creationId xmlns:a16="http://schemas.microsoft.com/office/drawing/2014/main" id="{7271E359-97E3-4B6E-9933-C88E61DCFA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11406" y="3002027"/>
            <a:ext cx="1347000" cy="1258244"/>
          </a:xfrm>
          <a:prstGeom prst="rect">
            <a:avLst/>
          </a:prstGeom>
        </p:spPr>
      </p:pic>
      <p:sp>
        <p:nvSpPr>
          <p:cNvPr id="7" name="Rettangolo con angoli arrotondati 8">
            <a:extLst>
              <a:ext uri="{FF2B5EF4-FFF2-40B4-BE49-F238E27FC236}">
                <a16:creationId xmlns:a16="http://schemas.microsoft.com/office/drawing/2014/main" id="{E67834CF-0CDD-477F-8490-ED932D0F7E02}"/>
              </a:ext>
            </a:extLst>
          </p:cNvPr>
          <p:cNvSpPr/>
          <p:nvPr/>
        </p:nvSpPr>
        <p:spPr>
          <a:xfrm>
            <a:off x="451030" y="669816"/>
            <a:ext cx="3273245" cy="540000"/>
          </a:xfrm>
          <a:prstGeom prst="roundRect">
            <a:avLst>
              <a:gd name="adj" fmla="val 50000"/>
            </a:avLst>
          </a:prstGeom>
          <a:gradFill>
            <a:gsLst>
              <a:gs pos="0">
                <a:schemeClr val="accent4">
                  <a:lumMod val="20000"/>
                  <a:lumOff val="80000"/>
                </a:schemeClr>
              </a:gs>
              <a:gs pos="44000">
                <a:schemeClr val="accent3">
                  <a:lumMod val="95000"/>
                  <a:lumOff val="5000"/>
                </a:schemeClr>
              </a:gs>
              <a:gs pos="100000">
                <a:schemeClr val="accent3">
                  <a:lumMod val="60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rtlCol="0" anchor="ctr"/>
          <a:lstStyle/>
          <a:p>
            <a:pPr marL="108000" lvl="0">
              <a:lnSpc>
                <a:spcPts val="1800"/>
              </a:lnSpc>
            </a:pPr>
            <a:r>
              <a:rPr lang="en-US" sz="2000" b="1" dirty="0">
                <a:solidFill>
                  <a:prstClr val="white"/>
                </a:solidFill>
                <a:cs typeface="Poppins Medium" panose="00000600000000000000" pitchFamily="2" charset="0"/>
              </a:rPr>
              <a:t>DigCompEdu i praksis</a:t>
            </a:r>
          </a:p>
        </p:txBody>
      </p:sp>
      <p:sp>
        <p:nvSpPr>
          <p:cNvPr id="8" name="TextBox 54">
            <a:extLst>
              <a:ext uri="{FF2B5EF4-FFF2-40B4-BE49-F238E27FC236}">
                <a16:creationId xmlns:a16="http://schemas.microsoft.com/office/drawing/2014/main" id="{2F17DC47-0BEE-4ED4-BA6B-A229EF47F4E7}"/>
              </a:ext>
            </a:extLst>
          </p:cNvPr>
          <p:cNvSpPr txBox="1"/>
          <p:nvPr/>
        </p:nvSpPr>
        <p:spPr>
          <a:xfrm>
            <a:off x="626290" y="2104559"/>
            <a:ext cx="7272000" cy="3715216"/>
          </a:xfrm>
          <a:prstGeom prst="rect">
            <a:avLst/>
          </a:prstGeom>
          <a:noFill/>
        </p:spPr>
        <p:txBody>
          <a:bodyPr wrap="square" numCol="1" rtlCol="0">
            <a:noAutofit/>
          </a:bodyPr>
          <a:lstStyle/>
          <a:p>
            <a:pPr algn="just"/>
            <a:r>
              <a:rPr lang="en-US" altLang="ko-KR" sz="2000" b="1" dirty="0">
                <a:cs typeface="Poppins Medium" panose="00000600000000000000" pitchFamily="2" charset="0"/>
              </a:rPr>
              <a:t>Undervisning  </a:t>
            </a:r>
          </a:p>
          <a:p>
            <a:pPr marL="623700" indent="-342900" algn="just" fontAlgn="ctr">
              <a:lnSpc>
                <a:spcPct val="120000"/>
              </a:lnSpc>
              <a:buFont typeface="Arial" panose="020B0604020202020204" pitchFamily="34" charset="0"/>
              <a:buChar char="•"/>
            </a:pPr>
            <a:r>
              <a:rPr lang="en-US" sz="1300" dirty="0" err="1">
                <a:solidFill>
                  <a:prstClr val="black"/>
                </a:solidFill>
                <a:latin typeface="Calibri Light" panose="020F0302020204030204"/>
                <a:cs typeface="Poppins ExtraLight" panose="00000300000000000000" pitchFamily="2" charset="0"/>
              </a:rPr>
              <a:t>Prioritering</a:t>
            </a:r>
            <a:r>
              <a:rPr lang="en-US" sz="1300" dirty="0">
                <a:solidFill>
                  <a:prstClr val="black"/>
                </a:solidFill>
                <a:latin typeface="Calibri Light" panose="020F0302020204030204"/>
                <a:cs typeface="Poppins ExtraLight" panose="00000300000000000000" pitchFamily="2" charset="0"/>
              </a:rPr>
              <a:t> af digitale </a:t>
            </a:r>
            <a:r>
              <a:rPr lang="en-US" sz="1300" dirty="0" err="1">
                <a:solidFill>
                  <a:prstClr val="black"/>
                </a:solidFill>
                <a:latin typeface="Calibri Light" panose="020F0302020204030204"/>
                <a:cs typeface="Poppins ExtraLight" panose="00000300000000000000" pitchFamily="2" charset="0"/>
              </a:rPr>
              <a:t>enheder</a:t>
            </a:r>
            <a:r>
              <a:rPr lang="en-US" sz="1300" dirty="0">
                <a:solidFill>
                  <a:prstClr val="black"/>
                </a:solidFill>
                <a:latin typeface="Calibri Light" panose="020F0302020204030204"/>
                <a:cs typeface="Poppins ExtraLight" panose="00000300000000000000" pitchFamily="2" charset="0"/>
              </a:rPr>
              <a:t> til </a:t>
            </a:r>
            <a:r>
              <a:rPr lang="en-US" sz="1300" dirty="0" err="1">
                <a:solidFill>
                  <a:prstClr val="black"/>
                </a:solidFill>
                <a:latin typeface="Calibri Light" panose="020F0302020204030204"/>
                <a:cs typeface="Poppins ExtraLight" panose="00000300000000000000" pitchFamily="2" charset="0"/>
              </a:rPr>
              <a:t>igangsættelse</a:t>
            </a:r>
            <a:r>
              <a:rPr lang="en-US" sz="1300" dirty="0">
                <a:solidFill>
                  <a:prstClr val="black"/>
                </a:solidFill>
                <a:latin typeface="Calibri Light" panose="020F0302020204030204"/>
                <a:cs typeface="Poppins ExtraLight" panose="00000300000000000000" pitchFamily="2" charset="0"/>
              </a:rPr>
              <a:t> af </a:t>
            </a:r>
            <a:r>
              <a:rPr lang="en-US" sz="1300" dirty="0" err="1">
                <a:solidFill>
                  <a:prstClr val="black"/>
                </a:solidFill>
                <a:latin typeface="Calibri Light" panose="020F0302020204030204"/>
                <a:cs typeface="Poppins ExtraLight" panose="00000300000000000000" pitchFamily="2" charset="0"/>
              </a:rPr>
              <a:t>uddannelses</a:t>
            </a:r>
            <a:r>
              <a:rPr lang="en-US" sz="1300" dirty="0">
                <a:solidFill>
                  <a:prstClr val="black"/>
                </a:solidFill>
                <a:latin typeface="Calibri Light" panose="020F0302020204030204"/>
                <a:cs typeface="Poppins ExtraLight" panose="00000300000000000000" pitchFamily="2" charset="0"/>
              </a:rPr>
              <a:t>- og </a:t>
            </a:r>
            <a:r>
              <a:rPr lang="en-US" sz="1300" dirty="0" err="1">
                <a:solidFill>
                  <a:prstClr val="black"/>
                </a:solidFill>
                <a:latin typeface="Calibri Light" panose="020F0302020204030204"/>
                <a:cs typeface="Poppins ExtraLight" panose="00000300000000000000" pitchFamily="2" charset="0"/>
              </a:rPr>
              <a:t>kursusprogrammer</a:t>
            </a:r>
            <a:endParaRPr lang="en-US" sz="1300" dirty="0">
              <a:solidFill>
                <a:prstClr val="black"/>
              </a:solidFill>
              <a:latin typeface="Calibri Light" panose="020F0302020204030204"/>
              <a:cs typeface="Poppins ExtraLight" panose="00000300000000000000" pitchFamily="2" charset="0"/>
            </a:endParaRPr>
          </a:p>
          <a:p>
            <a:pPr marL="623700" indent="-342900" algn="just" fontAlgn="ctr">
              <a:lnSpc>
                <a:spcPct val="120000"/>
              </a:lnSpc>
              <a:buFont typeface="Arial" panose="020B0604020202020204" pitchFamily="34" charset="0"/>
              <a:buChar char="•"/>
            </a:pPr>
            <a:r>
              <a:rPr lang="en-US" sz="1300" dirty="0" err="1">
                <a:solidFill>
                  <a:prstClr val="black"/>
                </a:solidFill>
                <a:latin typeface="Calibri Light" panose="020F0302020204030204"/>
                <a:cs typeface="Poppins ExtraLight" panose="00000300000000000000" pitchFamily="2" charset="0"/>
              </a:rPr>
              <a:t>Klasseværelse</a:t>
            </a:r>
            <a:r>
              <a:rPr lang="en-US" sz="1300" dirty="0">
                <a:solidFill>
                  <a:prstClr val="black"/>
                </a:solidFill>
                <a:latin typeface="Calibri Light" panose="020F0302020204030204"/>
                <a:cs typeface="Poppins ExtraLight" panose="00000300000000000000" pitchFamily="2" charset="0"/>
              </a:rPr>
              <a:t> og elevers engagement</a:t>
            </a:r>
          </a:p>
          <a:p>
            <a:pPr algn="just" fontAlgn="ctr">
              <a:lnSpc>
                <a:spcPct val="120000"/>
              </a:lnSpc>
            </a:pPr>
            <a:r>
              <a:rPr lang="en-US" sz="2000" b="1" dirty="0" err="1">
                <a:cs typeface="Poppins Medium" panose="00000600000000000000" pitchFamily="2" charset="0"/>
              </a:rPr>
              <a:t>Vejledning</a:t>
            </a:r>
            <a:endParaRPr lang="en-US" sz="2000" b="1" dirty="0">
              <a:cs typeface="Poppins Medium" panose="00000600000000000000" pitchFamily="2" charset="0"/>
            </a:endParaRPr>
          </a:p>
          <a:p>
            <a:pPr marL="623700" indent="-342900" algn="just" fontAlgn="ctr">
              <a:lnSpc>
                <a:spcPct val="120000"/>
              </a:lnSpc>
              <a:buFont typeface="Arial" panose="020B0604020202020204" pitchFamily="34" charset="0"/>
              <a:buChar char="•"/>
            </a:pPr>
            <a:r>
              <a:rPr lang="en-US" sz="1300" dirty="0" err="1">
                <a:solidFill>
                  <a:prstClr val="black"/>
                </a:solidFill>
                <a:latin typeface="Calibri Light" panose="020F0302020204030204"/>
                <a:cs typeface="Poppins ExtraLight" panose="00000300000000000000" pitchFamily="2" charset="0"/>
              </a:rPr>
              <a:t>Støtte</a:t>
            </a:r>
            <a:r>
              <a:rPr lang="en-US" sz="1300" dirty="0">
                <a:solidFill>
                  <a:prstClr val="black"/>
                </a:solidFill>
                <a:latin typeface="Calibri Light" panose="020F0302020204030204"/>
                <a:cs typeface="Poppins ExtraLight" panose="00000300000000000000" pitchFamily="2" charset="0"/>
              </a:rPr>
              <a:t> elever digitalt: e-coaching, e-mentoring, e-tutoring</a:t>
            </a:r>
          </a:p>
          <a:p>
            <a:pPr marL="623700" indent="-342900" algn="just" fontAlgn="ctr">
              <a:lnSpc>
                <a:spcPct val="120000"/>
              </a:lnSpc>
              <a:buFont typeface="Arial" panose="020B0604020202020204" pitchFamily="34" charset="0"/>
              <a:buChar char="•"/>
            </a:pPr>
            <a:r>
              <a:rPr lang="en-US" sz="1300" dirty="0" err="1">
                <a:solidFill>
                  <a:prstClr val="black"/>
                </a:solidFill>
                <a:latin typeface="Calibri Light" panose="020F0302020204030204"/>
                <a:cs typeface="Poppins ExtraLight" panose="00000300000000000000" pitchFamily="2" charset="0"/>
              </a:rPr>
              <a:t>Etablering</a:t>
            </a:r>
            <a:r>
              <a:rPr lang="en-US" sz="1300" dirty="0">
                <a:solidFill>
                  <a:prstClr val="black"/>
                </a:solidFill>
                <a:latin typeface="Calibri Light" panose="020F0302020204030204"/>
                <a:cs typeface="Poppins ExtraLight" panose="00000300000000000000" pitchFamily="2" charset="0"/>
              </a:rPr>
              <a:t> af </a:t>
            </a:r>
            <a:r>
              <a:rPr lang="en-US" sz="1300" dirty="0" err="1">
                <a:solidFill>
                  <a:prstClr val="black"/>
                </a:solidFill>
                <a:latin typeface="Calibri Light" panose="020F0302020204030204"/>
                <a:cs typeface="Poppins ExtraLight" panose="00000300000000000000" pitchFamily="2" charset="0"/>
              </a:rPr>
              <a:t>tillidsbaseret</a:t>
            </a:r>
            <a:r>
              <a:rPr lang="en-US" sz="1300" dirty="0">
                <a:solidFill>
                  <a:prstClr val="black"/>
                </a:solidFill>
                <a:latin typeface="Calibri Light" panose="020F0302020204030204"/>
                <a:cs typeface="Poppins ExtraLight" panose="00000300000000000000" pitchFamily="2" charset="0"/>
              </a:rPr>
              <a:t> forhold via online </a:t>
            </a:r>
            <a:r>
              <a:rPr lang="en-US" sz="1300" dirty="0" err="1">
                <a:solidFill>
                  <a:prstClr val="black"/>
                </a:solidFill>
                <a:latin typeface="Calibri Light" panose="020F0302020204030204"/>
                <a:cs typeface="Poppins ExtraLight" panose="00000300000000000000" pitchFamily="2" charset="0"/>
              </a:rPr>
              <a:t>midler</a:t>
            </a:r>
            <a:endParaRPr lang="en-US" sz="1300" dirty="0">
              <a:solidFill>
                <a:prstClr val="black"/>
              </a:solidFill>
              <a:latin typeface="Calibri Light" panose="020F0302020204030204"/>
              <a:cs typeface="Poppins ExtraLight" panose="00000300000000000000" pitchFamily="2" charset="0"/>
            </a:endParaRPr>
          </a:p>
          <a:p>
            <a:pPr algn="just" fontAlgn="ctr">
              <a:lnSpc>
                <a:spcPct val="120000"/>
              </a:lnSpc>
            </a:pPr>
            <a:r>
              <a:rPr lang="en-US" sz="2000" b="1" dirty="0">
                <a:cs typeface="Poppins Medium" panose="00000600000000000000" pitchFamily="2" charset="0"/>
              </a:rPr>
              <a:t>Fælles </a:t>
            </a:r>
            <a:r>
              <a:rPr lang="en-US" sz="2000" b="1" dirty="0" err="1">
                <a:cs typeface="Poppins Medium" panose="00000600000000000000" pitchFamily="2" charset="0"/>
              </a:rPr>
              <a:t>læring</a:t>
            </a:r>
            <a:endParaRPr lang="en-US" sz="2000" b="1" dirty="0">
              <a:cs typeface="Poppins Medium" panose="00000600000000000000" pitchFamily="2" charset="0"/>
            </a:endParaRPr>
          </a:p>
          <a:p>
            <a:pPr marL="623700" indent="-342900" algn="just" fontAlgn="ctr">
              <a:lnSpc>
                <a:spcPct val="120000"/>
              </a:lnSpc>
              <a:buFont typeface="Arial" panose="020B0604020202020204" pitchFamily="34" charset="0"/>
              <a:buChar char="•"/>
            </a:pPr>
            <a:r>
              <a:rPr lang="en-US" sz="1300" dirty="0" err="1">
                <a:solidFill>
                  <a:prstClr val="black"/>
                </a:solidFill>
                <a:latin typeface="Calibri Light" panose="020F0302020204030204"/>
                <a:cs typeface="Poppins ExtraLight" panose="00000300000000000000" pitchFamily="2" charset="0"/>
              </a:rPr>
              <a:t>Intensivering</a:t>
            </a:r>
            <a:r>
              <a:rPr lang="en-US" sz="1300" dirty="0">
                <a:solidFill>
                  <a:prstClr val="black"/>
                </a:solidFill>
                <a:latin typeface="Calibri Light" panose="020F0302020204030204"/>
                <a:cs typeface="Poppins ExtraLight" panose="00000300000000000000" pitchFamily="2" charset="0"/>
              </a:rPr>
              <a:t> af </a:t>
            </a:r>
            <a:r>
              <a:rPr lang="en-US" sz="1300" dirty="0" err="1">
                <a:solidFill>
                  <a:prstClr val="black"/>
                </a:solidFill>
                <a:latin typeface="Calibri Light" panose="020F0302020204030204"/>
                <a:cs typeface="Poppins ExtraLight" panose="00000300000000000000" pitchFamily="2" charset="0"/>
              </a:rPr>
              <a:t>kommunikation</a:t>
            </a:r>
            <a:r>
              <a:rPr lang="en-US" sz="1300" dirty="0">
                <a:solidFill>
                  <a:prstClr val="black"/>
                </a:solidFill>
                <a:latin typeface="Calibri Light" panose="020F0302020204030204"/>
                <a:cs typeface="Poppins ExtraLight" panose="00000300000000000000" pitchFamily="2" charset="0"/>
              </a:rPr>
              <a:t> og samarbejde mellem </a:t>
            </a:r>
            <a:r>
              <a:rPr lang="en-US" sz="1300" dirty="0" err="1">
                <a:solidFill>
                  <a:prstClr val="black"/>
                </a:solidFill>
                <a:latin typeface="Calibri Light" panose="020F0302020204030204"/>
                <a:cs typeface="Poppins ExtraLight" panose="00000300000000000000" pitchFamily="2" charset="0"/>
              </a:rPr>
              <a:t>fjernelever</a:t>
            </a:r>
            <a:r>
              <a:rPr lang="en-US" sz="1300" dirty="0">
                <a:solidFill>
                  <a:prstClr val="black"/>
                </a:solidFill>
                <a:latin typeface="Calibri Light" panose="020F0302020204030204"/>
                <a:cs typeface="Poppins ExtraLight" panose="00000300000000000000" pitchFamily="2" charset="0"/>
              </a:rPr>
              <a:t>/-</a:t>
            </a:r>
            <a:r>
              <a:rPr lang="en-US" sz="1300" dirty="0" err="1">
                <a:solidFill>
                  <a:prstClr val="black"/>
                </a:solidFill>
                <a:latin typeface="Calibri Light" panose="020F0302020204030204"/>
                <a:cs typeface="Poppins ExtraLight" panose="00000300000000000000" pitchFamily="2" charset="0"/>
              </a:rPr>
              <a:t>kursister</a:t>
            </a:r>
            <a:endParaRPr lang="en-US" sz="1300" dirty="0">
              <a:solidFill>
                <a:prstClr val="black"/>
              </a:solidFill>
              <a:latin typeface="Calibri Light" panose="020F0302020204030204"/>
              <a:cs typeface="Poppins ExtraLight" panose="00000300000000000000" pitchFamily="2" charset="0"/>
            </a:endParaRPr>
          </a:p>
          <a:p>
            <a:pPr marL="623700" indent="-342900" algn="just" fontAlgn="ctr">
              <a:lnSpc>
                <a:spcPct val="120000"/>
              </a:lnSpc>
              <a:buFont typeface="Arial" panose="020B0604020202020204" pitchFamily="34" charset="0"/>
              <a:buChar char="•"/>
            </a:pPr>
            <a:r>
              <a:rPr lang="en-US" sz="1300" dirty="0" err="1">
                <a:solidFill>
                  <a:prstClr val="black"/>
                </a:solidFill>
                <a:latin typeface="Calibri Light" panose="020F0302020204030204"/>
                <a:cs typeface="Poppins ExtraLight" panose="00000300000000000000" pitchFamily="2" charset="0"/>
              </a:rPr>
              <a:t>Skabe</a:t>
            </a:r>
            <a:r>
              <a:rPr lang="en-US" sz="1300" dirty="0">
                <a:solidFill>
                  <a:prstClr val="black"/>
                </a:solidFill>
                <a:latin typeface="Calibri Light" panose="020F0302020204030204"/>
                <a:cs typeface="Poppins ExtraLight" panose="00000300000000000000" pitchFamily="2" charset="0"/>
              </a:rPr>
              <a:t> og </a:t>
            </a:r>
            <a:r>
              <a:rPr lang="en-US" sz="1300" dirty="0" err="1">
                <a:solidFill>
                  <a:prstClr val="black"/>
                </a:solidFill>
                <a:latin typeface="Calibri Light" panose="020F0302020204030204"/>
                <a:cs typeface="Poppins ExtraLight" panose="00000300000000000000" pitchFamily="2" charset="0"/>
              </a:rPr>
              <a:t>pleje</a:t>
            </a:r>
            <a:r>
              <a:rPr lang="en-US" sz="1300" dirty="0">
                <a:solidFill>
                  <a:prstClr val="black"/>
                </a:solidFill>
                <a:latin typeface="Calibri Light" panose="020F0302020204030204"/>
                <a:cs typeface="Poppins ExtraLight" panose="00000300000000000000" pitchFamily="2" charset="0"/>
              </a:rPr>
              <a:t> et </a:t>
            </a:r>
            <a:r>
              <a:rPr lang="en-US" sz="1300" dirty="0" err="1">
                <a:solidFill>
                  <a:prstClr val="black"/>
                </a:solidFill>
                <a:latin typeface="Calibri Light" panose="020F0302020204030204"/>
                <a:cs typeface="Poppins ExtraLight" panose="00000300000000000000" pitchFamily="2" charset="0"/>
              </a:rPr>
              <a:t>positivt</a:t>
            </a:r>
            <a:r>
              <a:rPr lang="en-US" sz="1300" dirty="0">
                <a:solidFill>
                  <a:prstClr val="black"/>
                </a:solidFill>
                <a:latin typeface="Calibri Light" panose="020F0302020204030204"/>
                <a:cs typeface="Poppins ExtraLight" panose="00000300000000000000" pitchFamily="2" charset="0"/>
              </a:rPr>
              <a:t> og </a:t>
            </a:r>
            <a:r>
              <a:rPr lang="en-US" sz="1300" dirty="0" err="1">
                <a:solidFill>
                  <a:prstClr val="black"/>
                </a:solidFill>
                <a:latin typeface="Calibri Light" panose="020F0302020204030204"/>
                <a:cs typeface="Poppins ExtraLight" panose="00000300000000000000" pitchFamily="2" charset="0"/>
              </a:rPr>
              <a:t>proaktivt</a:t>
            </a:r>
            <a:r>
              <a:rPr lang="en-US" sz="1300" dirty="0">
                <a:solidFill>
                  <a:prstClr val="black"/>
                </a:solidFill>
                <a:latin typeface="Calibri Light" panose="020F0302020204030204"/>
                <a:cs typeface="Poppins ExtraLight" panose="00000300000000000000" pitchFamily="2" charset="0"/>
              </a:rPr>
              <a:t> e-</a:t>
            </a:r>
            <a:r>
              <a:rPr lang="en-US" sz="1300" dirty="0" err="1">
                <a:solidFill>
                  <a:prstClr val="black"/>
                </a:solidFill>
                <a:latin typeface="Calibri Light" panose="020F0302020204030204"/>
                <a:cs typeface="Poppins ExtraLight" panose="00000300000000000000" pitchFamily="2" charset="0"/>
              </a:rPr>
              <a:t>klasseværelsesmiljø</a:t>
            </a:r>
            <a:endParaRPr lang="en-US" sz="1300" dirty="0">
              <a:solidFill>
                <a:prstClr val="black"/>
              </a:solidFill>
              <a:latin typeface="Calibri Light" panose="020F0302020204030204"/>
              <a:cs typeface="Poppins ExtraLight" panose="00000300000000000000" pitchFamily="2" charset="0"/>
            </a:endParaRPr>
          </a:p>
          <a:p>
            <a:pPr algn="just" fontAlgn="ctr">
              <a:lnSpc>
                <a:spcPct val="120000"/>
              </a:lnSpc>
            </a:pPr>
            <a:r>
              <a:rPr lang="en-US" sz="2000" b="1" dirty="0" err="1">
                <a:cs typeface="Poppins Medium" panose="00000600000000000000" pitchFamily="2" charset="0"/>
              </a:rPr>
              <a:t>Selvregulerende</a:t>
            </a:r>
            <a:r>
              <a:rPr lang="en-US" sz="2000" b="1" dirty="0">
                <a:cs typeface="Poppins Medium" panose="00000600000000000000" pitchFamily="2" charset="0"/>
              </a:rPr>
              <a:t> </a:t>
            </a:r>
            <a:r>
              <a:rPr lang="en-US" sz="2000" b="1" dirty="0" err="1">
                <a:cs typeface="Poppins Medium" panose="00000600000000000000" pitchFamily="2" charset="0"/>
              </a:rPr>
              <a:t>læring</a:t>
            </a:r>
            <a:endParaRPr lang="en-US" sz="2000" b="1" dirty="0">
              <a:cs typeface="Poppins Medium" panose="00000600000000000000" pitchFamily="2" charset="0"/>
            </a:endParaRPr>
          </a:p>
          <a:p>
            <a:pPr marL="623700" indent="-342900" algn="just" fontAlgn="ctr">
              <a:lnSpc>
                <a:spcPct val="120000"/>
              </a:lnSpc>
              <a:buFont typeface="Arial" panose="020B0604020202020204" pitchFamily="34" charset="0"/>
              <a:buChar char="•"/>
            </a:pPr>
            <a:r>
              <a:rPr lang="en-US" sz="1300" dirty="0" err="1">
                <a:solidFill>
                  <a:prstClr val="black"/>
                </a:solidFill>
                <a:latin typeface="Calibri Light" panose="020F0302020204030204"/>
                <a:cs typeface="Poppins ExtraLight" panose="00000300000000000000" pitchFamily="2" charset="0"/>
              </a:rPr>
              <a:t>Muliggøre</a:t>
            </a:r>
            <a:r>
              <a:rPr lang="en-US" sz="1300" dirty="0">
                <a:solidFill>
                  <a:prstClr val="black"/>
                </a:solidFill>
                <a:latin typeface="Calibri Light" panose="020F0302020204030204"/>
                <a:cs typeface="Poppins ExtraLight" panose="00000300000000000000" pitchFamily="2" charset="0"/>
              </a:rPr>
              <a:t> elevers </a:t>
            </a:r>
            <a:r>
              <a:rPr lang="en-US" sz="1300" dirty="0" err="1">
                <a:solidFill>
                  <a:prstClr val="black"/>
                </a:solidFill>
                <a:latin typeface="Calibri Light" panose="020F0302020204030204"/>
                <a:cs typeface="Poppins ExtraLight" panose="00000300000000000000" pitchFamily="2" charset="0"/>
              </a:rPr>
              <a:t>brug</a:t>
            </a:r>
            <a:r>
              <a:rPr lang="en-US" sz="1300" dirty="0">
                <a:solidFill>
                  <a:prstClr val="black"/>
                </a:solidFill>
                <a:latin typeface="Calibri Light" panose="020F0302020204030204"/>
                <a:cs typeface="Poppins ExtraLight" panose="00000300000000000000" pitchFamily="2" charset="0"/>
              </a:rPr>
              <a:t> af </a:t>
            </a:r>
            <a:r>
              <a:rPr lang="en-US" sz="1300" dirty="0" err="1">
                <a:solidFill>
                  <a:prstClr val="black"/>
                </a:solidFill>
                <a:latin typeface="Calibri Light" panose="020F0302020204030204"/>
                <a:cs typeface="Poppins ExtraLight" panose="00000300000000000000" pitchFamily="2" charset="0"/>
              </a:rPr>
              <a:t>planlægnings</a:t>
            </a:r>
            <a:r>
              <a:rPr lang="en-US" sz="1300" dirty="0">
                <a:solidFill>
                  <a:prstClr val="black"/>
                </a:solidFill>
                <a:latin typeface="Calibri Light" panose="020F0302020204030204"/>
                <a:cs typeface="Poppins ExtraLight" panose="00000300000000000000" pitchFamily="2" charset="0"/>
              </a:rPr>
              <a:t>- og </a:t>
            </a:r>
            <a:r>
              <a:rPr lang="en-US" sz="1300" dirty="0" err="1">
                <a:solidFill>
                  <a:prstClr val="black"/>
                </a:solidFill>
                <a:latin typeface="Calibri Light" panose="020F0302020204030204"/>
                <a:cs typeface="Poppins ExtraLight" panose="00000300000000000000" pitchFamily="2" charset="0"/>
              </a:rPr>
              <a:t>monitoreringsprogrammer</a:t>
            </a:r>
            <a:r>
              <a:rPr lang="en-US" sz="1300" dirty="0">
                <a:solidFill>
                  <a:prstClr val="black"/>
                </a:solidFill>
                <a:latin typeface="Calibri Light" panose="020F0302020204030204"/>
                <a:cs typeface="Poppins ExtraLight" panose="00000300000000000000" pitchFamily="2" charset="0"/>
              </a:rPr>
              <a:t> for at </a:t>
            </a:r>
            <a:r>
              <a:rPr lang="en-US" sz="1300" dirty="0" err="1">
                <a:solidFill>
                  <a:prstClr val="black"/>
                </a:solidFill>
                <a:latin typeface="Calibri Light" panose="020F0302020204030204"/>
                <a:cs typeface="Poppins ExtraLight" panose="00000300000000000000" pitchFamily="2" charset="0"/>
              </a:rPr>
              <a:t>måle</a:t>
            </a:r>
            <a:r>
              <a:rPr lang="en-US" sz="1300" dirty="0">
                <a:solidFill>
                  <a:prstClr val="black"/>
                </a:solidFill>
                <a:latin typeface="Calibri Light" panose="020F0302020204030204"/>
                <a:cs typeface="Poppins ExtraLight" panose="00000300000000000000" pitchFamily="2" charset="0"/>
              </a:rPr>
              <a:t> </a:t>
            </a:r>
            <a:r>
              <a:rPr lang="en-US" sz="1300" dirty="0" err="1">
                <a:solidFill>
                  <a:prstClr val="black"/>
                </a:solidFill>
                <a:latin typeface="Calibri Light" panose="020F0302020204030204"/>
                <a:cs typeface="Poppins ExtraLight" panose="00000300000000000000" pitchFamily="2" charset="0"/>
              </a:rPr>
              <a:t>egne</a:t>
            </a:r>
            <a:r>
              <a:rPr lang="en-US" sz="1300" dirty="0">
                <a:solidFill>
                  <a:prstClr val="black"/>
                </a:solidFill>
                <a:latin typeface="Calibri Light" panose="020F0302020204030204"/>
                <a:cs typeface="Poppins ExtraLight" panose="00000300000000000000" pitchFamily="2" charset="0"/>
              </a:rPr>
              <a:t> </a:t>
            </a:r>
            <a:r>
              <a:rPr lang="en-US" sz="1300" dirty="0" err="1">
                <a:solidFill>
                  <a:prstClr val="black"/>
                </a:solidFill>
                <a:latin typeface="Calibri Light" panose="020F0302020204030204"/>
                <a:cs typeface="Poppins ExtraLight" panose="00000300000000000000" pitchFamily="2" charset="0"/>
              </a:rPr>
              <a:t>fremskridt</a:t>
            </a:r>
            <a:endParaRPr lang="en-US" sz="1300" dirty="0">
              <a:solidFill>
                <a:prstClr val="black"/>
              </a:solidFill>
              <a:latin typeface="Calibri Light" panose="020F0302020204030204"/>
              <a:cs typeface="Poppins ExtraLight" panose="00000300000000000000" pitchFamily="2" charset="0"/>
            </a:endParaRPr>
          </a:p>
          <a:p>
            <a:pPr marL="623700" indent="-342900" algn="just" fontAlgn="ctr">
              <a:lnSpc>
                <a:spcPct val="120000"/>
              </a:lnSpc>
              <a:buFont typeface="Arial" panose="020B0604020202020204" pitchFamily="34" charset="0"/>
              <a:buChar char="•"/>
            </a:pPr>
            <a:r>
              <a:rPr lang="en-US" sz="1300" dirty="0" err="1">
                <a:solidFill>
                  <a:prstClr val="black"/>
                </a:solidFill>
                <a:latin typeface="Calibri Light" panose="020F0302020204030204"/>
                <a:cs typeface="Poppins ExtraLight" panose="00000300000000000000" pitchFamily="2" charset="0"/>
              </a:rPr>
              <a:t>Understøtte</a:t>
            </a:r>
            <a:r>
              <a:rPr lang="en-US" sz="1300" dirty="0">
                <a:solidFill>
                  <a:prstClr val="black"/>
                </a:solidFill>
                <a:latin typeface="Calibri Light" panose="020F0302020204030204"/>
                <a:cs typeface="Poppins ExtraLight" panose="00000300000000000000" pitchFamily="2" charset="0"/>
              </a:rPr>
              <a:t> elever i at </a:t>
            </a:r>
            <a:r>
              <a:rPr lang="en-US" sz="1300" dirty="0" err="1">
                <a:solidFill>
                  <a:prstClr val="black"/>
                </a:solidFill>
                <a:latin typeface="Calibri Light" panose="020F0302020204030204"/>
                <a:cs typeface="Poppins ExtraLight" panose="00000300000000000000" pitchFamily="2" charset="0"/>
              </a:rPr>
              <a:t>identificere</a:t>
            </a:r>
            <a:r>
              <a:rPr lang="en-US" sz="1300" dirty="0">
                <a:solidFill>
                  <a:prstClr val="black"/>
                </a:solidFill>
                <a:latin typeface="Calibri Light" panose="020F0302020204030204"/>
                <a:cs typeface="Poppins ExtraLight" panose="00000300000000000000" pitchFamily="2" charset="0"/>
              </a:rPr>
              <a:t> </a:t>
            </a:r>
            <a:r>
              <a:rPr lang="en-US" sz="1300" dirty="0" err="1">
                <a:solidFill>
                  <a:prstClr val="black"/>
                </a:solidFill>
                <a:latin typeface="Calibri Light" panose="020F0302020204030204"/>
                <a:cs typeface="Poppins ExtraLight" panose="00000300000000000000" pitchFamily="2" charset="0"/>
              </a:rPr>
              <a:t>justeringer</a:t>
            </a:r>
            <a:r>
              <a:rPr lang="en-US" sz="1300" dirty="0">
                <a:solidFill>
                  <a:prstClr val="black"/>
                </a:solidFill>
                <a:latin typeface="Calibri Light" panose="020F0302020204030204"/>
                <a:cs typeface="Poppins ExtraLight" panose="00000300000000000000" pitchFamily="2" charset="0"/>
              </a:rPr>
              <a:t> og </a:t>
            </a:r>
            <a:r>
              <a:rPr lang="en-US" sz="1300" dirty="0" err="1">
                <a:solidFill>
                  <a:prstClr val="black"/>
                </a:solidFill>
                <a:latin typeface="Calibri Light" panose="020F0302020204030204"/>
                <a:cs typeface="Poppins ExtraLight" panose="00000300000000000000" pitchFamily="2" charset="0"/>
              </a:rPr>
              <a:t>korrigerende</a:t>
            </a:r>
            <a:r>
              <a:rPr lang="en-US" sz="1300" dirty="0">
                <a:solidFill>
                  <a:prstClr val="black"/>
                </a:solidFill>
                <a:latin typeface="Calibri Light" panose="020F0302020204030204"/>
                <a:cs typeface="Poppins ExtraLight" panose="00000300000000000000" pitchFamily="2" charset="0"/>
              </a:rPr>
              <a:t> </a:t>
            </a:r>
            <a:r>
              <a:rPr lang="en-US" sz="1300" dirty="0" err="1">
                <a:solidFill>
                  <a:prstClr val="black"/>
                </a:solidFill>
                <a:latin typeface="Calibri Light" panose="020F0302020204030204"/>
                <a:cs typeface="Poppins ExtraLight" panose="00000300000000000000" pitchFamily="2" charset="0"/>
              </a:rPr>
              <a:t>foranstaltninger</a:t>
            </a:r>
            <a:endParaRPr lang="en-US" sz="1300" dirty="0">
              <a:solidFill>
                <a:prstClr val="black"/>
              </a:solidFill>
              <a:latin typeface="Calibri Light" panose="020F0302020204030204"/>
              <a:cs typeface="Poppins ExtraLight" panose="00000300000000000000" pitchFamily="2" charset="0"/>
            </a:endParaRPr>
          </a:p>
        </p:txBody>
      </p:sp>
    </p:spTree>
    <p:extLst>
      <p:ext uri="{BB962C8B-B14F-4D97-AF65-F5344CB8AC3E}">
        <p14:creationId xmlns:p14="http://schemas.microsoft.com/office/powerpoint/2010/main" val="3499469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adroTexto 4">
            <a:extLst>
              <a:ext uri="{FF2B5EF4-FFF2-40B4-BE49-F238E27FC236}">
                <a16:creationId xmlns:a16="http://schemas.microsoft.com/office/drawing/2014/main" id="{A9B4BD22-AF40-4574-BB02-C00B471C806C}"/>
              </a:ext>
            </a:extLst>
          </p:cNvPr>
          <p:cNvSpPr txBox="1"/>
          <p:nvPr/>
        </p:nvSpPr>
        <p:spPr>
          <a:xfrm>
            <a:off x="523239" y="1250839"/>
            <a:ext cx="9086428" cy="400110"/>
          </a:xfrm>
          <a:prstGeom prst="rect">
            <a:avLst/>
          </a:prstGeom>
          <a:noFill/>
        </p:spPr>
        <p:txBody>
          <a:bodyPr wrap="square" rtlCol="0">
            <a:spAutoFit/>
          </a:bodyPr>
          <a:lstStyle/>
          <a:p>
            <a:pPr marL="108000">
              <a:tabLst>
                <a:tab pos="1205230" algn="l"/>
                <a:tab pos="1926589" algn="l"/>
                <a:tab pos="2915920" algn="l"/>
                <a:tab pos="3444875" algn="l"/>
                <a:tab pos="4383405" algn="l"/>
                <a:tab pos="6796405" algn="l"/>
              </a:tabLst>
              <a:defRPr/>
            </a:pPr>
            <a:r>
              <a:rPr lang="en-AU" sz="2000" dirty="0">
                <a:latin typeface="+mj-lt"/>
                <a:ea typeface="Microsoft Sans Serif" panose="020B0604020202020204" pitchFamily="34" charset="0"/>
                <a:cs typeface="Poppins ExtraLight" panose="00000300000000000000" pitchFamily="2" charset="0"/>
              </a:rPr>
              <a:t>4.4 Evaluering  </a:t>
            </a:r>
            <a:endParaRPr lang="en-AU" sz="2000" i="1" dirty="0">
              <a:latin typeface="+mj-lt"/>
              <a:ea typeface="Microsoft Sans Serif" panose="020B0604020202020204" pitchFamily="34" charset="0"/>
              <a:cs typeface="Poppins ExtraLight" panose="00000300000000000000" pitchFamily="2" charset="0"/>
            </a:endParaRPr>
          </a:p>
        </p:txBody>
      </p:sp>
      <p:pic>
        <p:nvPicPr>
          <p:cNvPr id="21" name="Immagine 20">
            <a:extLst>
              <a:ext uri="{FF2B5EF4-FFF2-40B4-BE49-F238E27FC236}">
                <a16:creationId xmlns:a16="http://schemas.microsoft.com/office/drawing/2014/main" id="{7271E359-97E3-4B6E-9933-C88E61DCFA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11406" y="3002027"/>
            <a:ext cx="1347000" cy="1258244"/>
          </a:xfrm>
          <a:prstGeom prst="rect">
            <a:avLst/>
          </a:prstGeom>
        </p:spPr>
      </p:pic>
      <p:sp>
        <p:nvSpPr>
          <p:cNvPr id="7" name="Rettangolo con angoli arrotondati 8">
            <a:extLst>
              <a:ext uri="{FF2B5EF4-FFF2-40B4-BE49-F238E27FC236}">
                <a16:creationId xmlns:a16="http://schemas.microsoft.com/office/drawing/2014/main" id="{E67834CF-0CDD-477F-8490-ED932D0F7E02}"/>
              </a:ext>
            </a:extLst>
          </p:cNvPr>
          <p:cNvSpPr/>
          <p:nvPr/>
        </p:nvSpPr>
        <p:spPr>
          <a:xfrm>
            <a:off x="451030" y="669816"/>
            <a:ext cx="3273245" cy="540000"/>
          </a:xfrm>
          <a:prstGeom prst="roundRect">
            <a:avLst>
              <a:gd name="adj" fmla="val 50000"/>
            </a:avLst>
          </a:prstGeom>
          <a:gradFill>
            <a:gsLst>
              <a:gs pos="0">
                <a:schemeClr val="accent4">
                  <a:lumMod val="20000"/>
                  <a:lumOff val="80000"/>
                </a:schemeClr>
              </a:gs>
              <a:gs pos="44000">
                <a:schemeClr val="accent3">
                  <a:lumMod val="95000"/>
                  <a:lumOff val="5000"/>
                </a:schemeClr>
              </a:gs>
              <a:gs pos="100000">
                <a:schemeClr val="accent3">
                  <a:lumMod val="60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rtlCol="0" anchor="ctr"/>
          <a:lstStyle/>
          <a:p>
            <a:pPr marL="108000" lvl="0">
              <a:lnSpc>
                <a:spcPts val="1800"/>
              </a:lnSpc>
            </a:pPr>
            <a:r>
              <a:rPr lang="en-US" sz="2000" b="1" dirty="0">
                <a:solidFill>
                  <a:prstClr val="white"/>
                </a:solidFill>
                <a:cs typeface="Poppins Medium" panose="00000600000000000000" pitchFamily="2" charset="0"/>
              </a:rPr>
              <a:t>DigCompEdu i praksis</a:t>
            </a:r>
          </a:p>
        </p:txBody>
      </p:sp>
      <p:sp>
        <p:nvSpPr>
          <p:cNvPr id="8" name="TextBox 54">
            <a:extLst>
              <a:ext uri="{FF2B5EF4-FFF2-40B4-BE49-F238E27FC236}">
                <a16:creationId xmlns:a16="http://schemas.microsoft.com/office/drawing/2014/main" id="{2F17DC47-0BEE-4ED4-BA6B-A229EF47F4E7}"/>
              </a:ext>
            </a:extLst>
          </p:cNvPr>
          <p:cNvSpPr txBox="1"/>
          <p:nvPr/>
        </p:nvSpPr>
        <p:spPr>
          <a:xfrm>
            <a:off x="626290" y="2104559"/>
            <a:ext cx="7272000" cy="3715216"/>
          </a:xfrm>
          <a:prstGeom prst="rect">
            <a:avLst/>
          </a:prstGeom>
          <a:noFill/>
        </p:spPr>
        <p:txBody>
          <a:bodyPr wrap="square" numCol="1" rtlCol="0">
            <a:noAutofit/>
          </a:bodyPr>
          <a:lstStyle/>
          <a:p>
            <a:pPr algn="just"/>
            <a:r>
              <a:rPr lang="en-US" altLang="ko-KR" sz="2000" b="1" dirty="0" err="1">
                <a:cs typeface="Poppins Medium" panose="00000600000000000000" pitchFamily="2" charset="0"/>
              </a:rPr>
              <a:t>Evalueringsstrategier</a:t>
            </a:r>
            <a:endParaRPr lang="en-US" altLang="ko-KR" sz="2000" b="1" dirty="0">
              <a:cs typeface="Poppins Medium" panose="00000600000000000000" pitchFamily="2" charset="0"/>
            </a:endParaRPr>
          </a:p>
          <a:p>
            <a:pPr marL="623700" indent="-342900" algn="just" fontAlgn="ctr">
              <a:lnSpc>
                <a:spcPct val="120000"/>
              </a:lnSpc>
              <a:buFont typeface="Arial" panose="020B0604020202020204" pitchFamily="34" charset="0"/>
              <a:buChar char="•"/>
            </a:pPr>
            <a:r>
              <a:rPr lang="en-US" sz="1300" dirty="0" err="1">
                <a:solidFill>
                  <a:prstClr val="black"/>
                </a:solidFill>
                <a:latin typeface="Calibri Light" panose="020F0302020204030204"/>
                <a:cs typeface="Poppins ExtraLight" panose="00000300000000000000" pitchFamily="2" charset="0"/>
              </a:rPr>
              <a:t>Overblik</a:t>
            </a:r>
            <a:r>
              <a:rPr lang="en-US" sz="1300" dirty="0">
                <a:solidFill>
                  <a:prstClr val="black"/>
                </a:solidFill>
                <a:latin typeface="Calibri Light" panose="020F0302020204030204"/>
                <a:cs typeface="Poppins ExtraLight" panose="00000300000000000000" pitchFamily="2" charset="0"/>
              </a:rPr>
              <a:t> over </a:t>
            </a:r>
            <a:r>
              <a:rPr lang="en-US" sz="1300" dirty="0" err="1">
                <a:solidFill>
                  <a:prstClr val="black"/>
                </a:solidFill>
                <a:latin typeface="Calibri Light" panose="020F0302020204030204"/>
                <a:cs typeface="Poppins ExtraLight" panose="00000300000000000000" pitchFamily="2" charset="0"/>
              </a:rPr>
              <a:t>fjernelevers</a:t>
            </a:r>
            <a:r>
              <a:rPr lang="en-US" sz="1300" dirty="0">
                <a:solidFill>
                  <a:prstClr val="black"/>
                </a:solidFill>
                <a:latin typeface="Calibri Light" panose="020F0302020204030204"/>
                <a:cs typeface="Poppins ExtraLight" panose="00000300000000000000" pitchFamily="2" charset="0"/>
              </a:rPr>
              <a:t>/-</a:t>
            </a:r>
            <a:r>
              <a:rPr lang="en-US" sz="1300" dirty="0" err="1">
                <a:solidFill>
                  <a:prstClr val="black"/>
                </a:solidFill>
                <a:latin typeface="Calibri Light" panose="020F0302020204030204"/>
                <a:cs typeface="Poppins ExtraLight" panose="00000300000000000000" pitchFamily="2" charset="0"/>
              </a:rPr>
              <a:t>kursisters</a:t>
            </a:r>
            <a:r>
              <a:rPr lang="en-US" sz="1300" dirty="0">
                <a:solidFill>
                  <a:prstClr val="black"/>
                </a:solidFill>
                <a:latin typeface="Calibri Light" panose="020F0302020204030204"/>
                <a:cs typeface="Poppins ExtraLight" panose="00000300000000000000" pitchFamily="2" charset="0"/>
              </a:rPr>
              <a:t> </a:t>
            </a:r>
            <a:r>
              <a:rPr lang="en-US" sz="1300" dirty="0" err="1">
                <a:solidFill>
                  <a:prstClr val="black"/>
                </a:solidFill>
                <a:latin typeface="Calibri Light" panose="020F0302020204030204"/>
                <a:cs typeface="Poppins ExtraLight" panose="00000300000000000000" pitchFamily="2" charset="0"/>
              </a:rPr>
              <a:t>fremskridt</a:t>
            </a:r>
            <a:endParaRPr lang="en-US" sz="1300" dirty="0">
              <a:solidFill>
                <a:prstClr val="black"/>
              </a:solidFill>
              <a:latin typeface="Calibri Light" panose="020F0302020204030204"/>
              <a:cs typeface="Poppins ExtraLight" panose="00000300000000000000" pitchFamily="2" charset="0"/>
            </a:endParaRPr>
          </a:p>
          <a:p>
            <a:pPr algn="just" fontAlgn="ctr">
              <a:lnSpc>
                <a:spcPct val="120000"/>
              </a:lnSpc>
            </a:pPr>
            <a:r>
              <a:rPr lang="en-US" sz="2000" b="1" dirty="0">
                <a:cs typeface="Poppins Medium" panose="00000600000000000000" pitchFamily="2" charset="0"/>
              </a:rPr>
              <a:t>Analyse</a:t>
            </a:r>
          </a:p>
          <a:p>
            <a:pPr marL="623700" indent="-342900" algn="just" fontAlgn="ctr">
              <a:lnSpc>
                <a:spcPct val="120000"/>
              </a:lnSpc>
              <a:buFont typeface="Arial" panose="020B0604020202020204" pitchFamily="34" charset="0"/>
              <a:buChar char="•"/>
            </a:pPr>
            <a:r>
              <a:rPr lang="en-US" sz="1300" dirty="0" err="1">
                <a:solidFill>
                  <a:prstClr val="black"/>
                </a:solidFill>
                <a:latin typeface="Calibri Light" panose="020F0302020204030204"/>
                <a:cs typeface="Poppins ExtraLight" panose="00000300000000000000" pitchFamily="2" charset="0"/>
              </a:rPr>
              <a:t>Strukturering</a:t>
            </a:r>
            <a:r>
              <a:rPr lang="en-US" sz="1300" dirty="0">
                <a:solidFill>
                  <a:prstClr val="black"/>
                </a:solidFill>
                <a:latin typeface="Calibri Light" panose="020F0302020204030204"/>
                <a:cs typeface="Poppins ExtraLight" panose="00000300000000000000" pitchFamily="2" charset="0"/>
              </a:rPr>
              <a:t> af </a:t>
            </a:r>
            <a:r>
              <a:rPr lang="en-US" sz="1300" dirty="0" err="1">
                <a:solidFill>
                  <a:prstClr val="black"/>
                </a:solidFill>
                <a:latin typeface="Calibri Light" panose="020F0302020204030204"/>
                <a:cs typeface="Poppins ExtraLight" panose="00000300000000000000" pitchFamily="2" charset="0"/>
              </a:rPr>
              <a:t>en</a:t>
            </a:r>
            <a:r>
              <a:rPr lang="en-US" sz="1300" dirty="0">
                <a:solidFill>
                  <a:prstClr val="black"/>
                </a:solidFill>
                <a:latin typeface="Calibri Light" panose="020F0302020204030204"/>
                <a:cs typeface="Poppins ExtraLight" panose="00000300000000000000" pitchFamily="2" charset="0"/>
              </a:rPr>
              <a:t> </a:t>
            </a:r>
            <a:r>
              <a:rPr lang="en-US" sz="1300" dirty="0" err="1">
                <a:solidFill>
                  <a:prstClr val="black"/>
                </a:solidFill>
                <a:latin typeface="Calibri Light" panose="020F0302020204030204"/>
                <a:cs typeface="Poppins ExtraLight" panose="00000300000000000000" pitchFamily="2" charset="0"/>
              </a:rPr>
              <a:t>datadrevet</a:t>
            </a:r>
            <a:r>
              <a:rPr lang="en-US" sz="1300" dirty="0">
                <a:solidFill>
                  <a:prstClr val="black"/>
                </a:solidFill>
                <a:latin typeface="Calibri Light" panose="020F0302020204030204"/>
                <a:cs typeface="Poppins ExtraLight" panose="00000300000000000000" pitchFamily="2" charset="0"/>
              </a:rPr>
              <a:t> model for </a:t>
            </a:r>
            <a:r>
              <a:rPr lang="en-US" sz="1300" dirty="0" err="1">
                <a:solidFill>
                  <a:prstClr val="black"/>
                </a:solidFill>
                <a:latin typeface="Calibri Light" panose="020F0302020204030204"/>
                <a:cs typeface="Poppins ExtraLight" panose="00000300000000000000" pitchFamily="2" charset="0"/>
              </a:rPr>
              <a:t>formativ</a:t>
            </a:r>
            <a:r>
              <a:rPr lang="en-US" sz="1300" dirty="0">
                <a:solidFill>
                  <a:prstClr val="black"/>
                </a:solidFill>
                <a:latin typeface="Calibri Light" panose="020F0302020204030204"/>
                <a:cs typeface="Poppins ExtraLight" panose="00000300000000000000" pitchFamily="2" charset="0"/>
              </a:rPr>
              <a:t> og </a:t>
            </a:r>
            <a:r>
              <a:rPr lang="en-US" sz="1300" dirty="0" err="1">
                <a:solidFill>
                  <a:prstClr val="black"/>
                </a:solidFill>
                <a:latin typeface="Calibri Light" panose="020F0302020204030204"/>
                <a:cs typeface="Poppins ExtraLight" panose="00000300000000000000" pitchFamily="2" charset="0"/>
              </a:rPr>
              <a:t>summativ</a:t>
            </a:r>
            <a:r>
              <a:rPr lang="en-US" sz="1300" dirty="0">
                <a:solidFill>
                  <a:prstClr val="black"/>
                </a:solidFill>
                <a:latin typeface="Calibri Light" panose="020F0302020204030204"/>
                <a:cs typeface="Poppins ExtraLight" panose="00000300000000000000" pitchFamily="2" charset="0"/>
              </a:rPr>
              <a:t> </a:t>
            </a:r>
            <a:r>
              <a:rPr lang="en-US" sz="1300" dirty="0" err="1">
                <a:solidFill>
                  <a:prstClr val="black"/>
                </a:solidFill>
                <a:latin typeface="Calibri Light" panose="020F0302020204030204"/>
                <a:cs typeface="Poppins ExtraLight" panose="00000300000000000000" pitchFamily="2" charset="0"/>
              </a:rPr>
              <a:t>evaluering</a:t>
            </a:r>
            <a:r>
              <a:rPr lang="en-US" sz="1300" dirty="0">
                <a:solidFill>
                  <a:prstClr val="black"/>
                </a:solidFill>
                <a:latin typeface="Calibri Light" panose="020F0302020204030204"/>
                <a:cs typeface="Poppins ExtraLight" panose="00000300000000000000" pitchFamily="2" charset="0"/>
              </a:rPr>
              <a:t> af elevers (og </a:t>
            </a:r>
            <a:r>
              <a:rPr lang="en-US" sz="1300" dirty="0" err="1">
                <a:solidFill>
                  <a:prstClr val="black"/>
                </a:solidFill>
                <a:latin typeface="Calibri Light" panose="020F0302020204030204"/>
                <a:cs typeface="Poppins ExtraLight" panose="00000300000000000000" pitchFamily="2" charset="0"/>
              </a:rPr>
              <a:t>læreres</a:t>
            </a:r>
            <a:r>
              <a:rPr lang="en-US" sz="1300" dirty="0">
                <a:solidFill>
                  <a:prstClr val="black"/>
                </a:solidFill>
                <a:latin typeface="Calibri Light" panose="020F0302020204030204"/>
                <a:cs typeface="Poppins ExtraLight" panose="00000300000000000000" pitchFamily="2" charset="0"/>
              </a:rPr>
              <a:t>) </a:t>
            </a:r>
            <a:r>
              <a:rPr lang="en-US" sz="1300" dirty="0" err="1">
                <a:solidFill>
                  <a:prstClr val="black"/>
                </a:solidFill>
                <a:latin typeface="Calibri Light" panose="020F0302020204030204"/>
                <a:cs typeface="Poppins ExtraLight" panose="00000300000000000000" pitchFamily="2" charset="0"/>
              </a:rPr>
              <a:t>erfaringer</a:t>
            </a:r>
            <a:endParaRPr lang="en-US" sz="1300" dirty="0">
              <a:solidFill>
                <a:prstClr val="black"/>
              </a:solidFill>
              <a:latin typeface="Calibri Light" panose="020F0302020204030204"/>
              <a:cs typeface="Poppins ExtraLight" panose="00000300000000000000" pitchFamily="2" charset="0"/>
            </a:endParaRPr>
          </a:p>
          <a:p>
            <a:pPr marL="623700" indent="-342900" algn="just" fontAlgn="ctr">
              <a:lnSpc>
                <a:spcPct val="120000"/>
              </a:lnSpc>
              <a:buFont typeface="Arial" panose="020B0604020202020204" pitchFamily="34" charset="0"/>
              <a:buChar char="•"/>
            </a:pPr>
            <a:r>
              <a:rPr lang="en-US" sz="1300" dirty="0" err="1">
                <a:solidFill>
                  <a:prstClr val="black"/>
                </a:solidFill>
                <a:latin typeface="Calibri Light" panose="020F0302020204030204"/>
                <a:cs typeface="Poppins ExtraLight" panose="00000300000000000000" pitchFamily="2" charset="0"/>
              </a:rPr>
              <a:t>Brug</a:t>
            </a:r>
            <a:r>
              <a:rPr lang="en-US" sz="1300" dirty="0">
                <a:solidFill>
                  <a:prstClr val="black"/>
                </a:solidFill>
                <a:latin typeface="Calibri Light" panose="020F0302020204030204"/>
                <a:cs typeface="Poppins ExtraLight" panose="00000300000000000000" pitchFamily="2" charset="0"/>
              </a:rPr>
              <a:t> af et </a:t>
            </a:r>
            <a:r>
              <a:rPr lang="en-US" sz="1300" dirty="0" err="1">
                <a:solidFill>
                  <a:prstClr val="black"/>
                </a:solidFill>
                <a:latin typeface="Calibri Light" panose="020F0302020204030204"/>
                <a:cs typeface="Poppins ExtraLight" panose="00000300000000000000" pitchFamily="2" charset="0"/>
              </a:rPr>
              <a:t>feedbacksystem</a:t>
            </a:r>
            <a:r>
              <a:rPr lang="en-US" sz="1300" dirty="0">
                <a:solidFill>
                  <a:prstClr val="black"/>
                </a:solidFill>
                <a:latin typeface="Calibri Light" panose="020F0302020204030204"/>
                <a:cs typeface="Poppins ExtraLight" panose="00000300000000000000" pitchFamily="2" charset="0"/>
              </a:rPr>
              <a:t>, der </a:t>
            </a:r>
            <a:r>
              <a:rPr lang="en-US" sz="1300" dirty="0" err="1">
                <a:solidFill>
                  <a:prstClr val="black"/>
                </a:solidFill>
                <a:latin typeface="Calibri Light" panose="020F0302020204030204"/>
                <a:cs typeface="Poppins ExtraLight" panose="00000300000000000000" pitchFamily="2" charset="0"/>
              </a:rPr>
              <a:t>kan</a:t>
            </a:r>
            <a:r>
              <a:rPr lang="en-US" sz="1300" dirty="0">
                <a:solidFill>
                  <a:prstClr val="black"/>
                </a:solidFill>
                <a:latin typeface="Calibri Light" panose="020F0302020204030204"/>
                <a:cs typeface="Poppins ExtraLight" panose="00000300000000000000" pitchFamily="2" charset="0"/>
              </a:rPr>
              <a:t> </a:t>
            </a:r>
            <a:r>
              <a:rPr lang="en-US" sz="1300" dirty="0" err="1">
                <a:solidFill>
                  <a:prstClr val="black"/>
                </a:solidFill>
                <a:latin typeface="Calibri Light" panose="020F0302020204030204"/>
                <a:cs typeface="Poppins ExtraLight" panose="00000300000000000000" pitchFamily="2" charset="0"/>
              </a:rPr>
              <a:t>bidrage</a:t>
            </a:r>
            <a:r>
              <a:rPr lang="en-US" sz="1300" dirty="0">
                <a:solidFill>
                  <a:prstClr val="black"/>
                </a:solidFill>
                <a:latin typeface="Calibri Light" panose="020F0302020204030204"/>
                <a:cs typeface="Poppins ExtraLight" panose="00000300000000000000" pitchFamily="2" charset="0"/>
              </a:rPr>
              <a:t> til </a:t>
            </a:r>
            <a:r>
              <a:rPr lang="en-US" sz="1300" dirty="0" err="1">
                <a:solidFill>
                  <a:prstClr val="black"/>
                </a:solidFill>
                <a:latin typeface="Calibri Light" panose="020F0302020204030204"/>
                <a:cs typeface="Poppins ExtraLight" panose="00000300000000000000" pitchFamily="2" charset="0"/>
              </a:rPr>
              <a:t>finjustering</a:t>
            </a:r>
            <a:r>
              <a:rPr lang="en-US" sz="1300" dirty="0">
                <a:solidFill>
                  <a:prstClr val="black"/>
                </a:solidFill>
                <a:latin typeface="Calibri Light" panose="020F0302020204030204"/>
                <a:cs typeface="Poppins ExtraLight" panose="00000300000000000000" pitchFamily="2" charset="0"/>
              </a:rPr>
              <a:t> af processer</a:t>
            </a:r>
          </a:p>
          <a:p>
            <a:pPr algn="just" fontAlgn="ctr">
              <a:lnSpc>
                <a:spcPct val="120000"/>
              </a:lnSpc>
            </a:pPr>
            <a:r>
              <a:rPr lang="en-US" sz="2000" b="1" dirty="0">
                <a:cs typeface="Poppins Medium" panose="00000600000000000000" pitchFamily="2" charset="0"/>
              </a:rPr>
              <a:t>Feedback og </a:t>
            </a:r>
            <a:r>
              <a:rPr lang="en-US" sz="2000" b="1" dirty="0" err="1">
                <a:cs typeface="Poppins Medium" panose="00000600000000000000" pitchFamily="2" charset="0"/>
              </a:rPr>
              <a:t>planlægning</a:t>
            </a:r>
            <a:endParaRPr lang="en-US" sz="2000" b="1" dirty="0">
              <a:cs typeface="Poppins Medium" panose="00000600000000000000" pitchFamily="2" charset="0"/>
            </a:endParaRPr>
          </a:p>
          <a:p>
            <a:pPr marL="623700" indent="-342900" algn="just" fontAlgn="ctr">
              <a:lnSpc>
                <a:spcPct val="120000"/>
              </a:lnSpc>
              <a:buFont typeface="Arial" panose="020B0604020202020204" pitchFamily="34" charset="0"/>
              <a:buChar char="•"/>
            </a:pPr>
            <a:r>
              <a:rPr lang="en-US" sz="1300" dirty="0" err="1">
                <a:solidFill>
                  <a:prstClr val="black"/>
                </a:solidFill>
                <a:latin typeface="Calibri Light" panose="020F0302020204030204"/>
                <a:cs typeface="Poppins ExtraLight" panose="00000300000000000000" pitchFamily="2" charset="0"/>
              </a:rPr>
              <a:t>Brug</a:t>
            </a:r>
            <a:r>
              <a:rPr lang="en-US" sz="1300" dirty="0">
                <a:solidFill>
                  <a:prstClr val="black"/>
                </a:solidFill>
                <a:latin typeface="Calibri Light" panose="020F0302020204030204"/>
                <a:cs typeface="Poppins ExtraLight" panose="00000300000000000000" pitchFamily="2" charset="0"/>
              </a:rPr>
              <a:t> af data </a:t>
            </a:r>
            <a:r>
              <a:rPr lang="en-US" sz="1300" dirty="0" err="1">
                <a:solidFill>
                  <a:prstClr val="black"/>
                </a:solidFill>
                <a:latin typeface="Calibri Light" panose="020F0302020204030204"/>
                <a:cs typeface="Poppins ExtraLight" panose="00000300000000000000" pitchFamily="2" charset="0"/>
              </a:rPr>
              <a:t>indsamlet</a:t>
            </a:r>
            <a:r>
              <a:rPr lang="en-US" sz="1300" dirty="0">
                <a:solidFill>
                  <a:prstClr val="black"/>
                </a:solidFill>
                <a:latin typeface="Calibri Light" panose="020F0302020204030204"/>
                <a:cs typeface="Poppins ExtraLight" panose="00000300000000000000" pitchFamily="2" charset="0"/>
              </a:rPr>
              <a:t> med </a:t>
            </a:r>
            <a:r>
              <a:rPr lang="en-US" sz="1300" dirty="0" err="1">
                <a:solidFill>
                  <a:prstClr val="black"/>
                </a:solidFill>
                <a:latin typeface="Calibri Light" panose="020F0302020204030204"/>
                <a:cs typeface="Poppins ExtraLight" panose="00000300000000000000" pitchFamily="2" charset="0"/>
              </a:rPr>
              <a:t>henblik</a:t>
            </a:r>
            <a:r>
              <a:rPr lang="en-US" sz="1300" dirty="0">
                <a:solidFill>
                  <a:prstClr val="black"/>
                </a:solidFill>
                <a:latin typeface="Calibri Light" panose="020F0302020204030204"/>
                <a:cs typeface="Poppins ExtraLight" panose="00000300000000000000" pitchFamily="2" charset="0"/>
              </a:rPr>
              <a:t> på </a:t>
            </a:r>
            <a:r>
              <a:rPr lang="en-US" sz="1300" dirty="0" err="1">
                <a:solidFill>
                  <a:prstClr val="black"/>
                </a:solidFill>
                <a:latin typeface="Calibri Light" panose="020F0302020204030204"/>
                <a:cs typeface="Poppins ExtraLight" panose="00000300000000000000" pitchFamily="2" charset="0"/>
              </a:rPr>
              <a:t>rettidig</a:t>
            </a:r>
            <a:r>
              <a:rPr lang="en-US" sz="1300" dirty="0">
                <a:solidFill>
                  <a:prstClr val="black"/>
                </a:solidFill>
                <a:latin typeface="Calibri Light" panose="020F0302020204030204"/>
                <a:cs typeface="Poppins ExtraLight" panose="00000300000000000000" pitchFamily="2" charset="0"/>
              </a:rPr>
              <a:t> og relevant intervention – i forhold til </a:t>
            </a:r>
            <a:r>
              <a:rPr lang="en-US" sz="1300" dirty="0" err="1">
                <a:solidFill>
                  <a:prstClr val="black"/>
                </a:solidFill>
                <a:latin typeface="Calibri Light" panose="020F0302020204030204"/>
                <a:cs typeface="Poppins ExtraLight" panose="00000300000000000000" pitchFamily="2" charset="0"/>
              </a:rPr>
              <a:t>både</a:t>
            </a:r>
            <a:r>
              <a:rPr lang="en-US" sz="1300" dirty="0">
                <a:solidFill>
                  <a:prstClr val="black"/>
                </a:solidFill>
                <a:latin typeface="Calibri Light" panose="020F0302020204030204"/>
                <a:cs typeface="Poppins ExtraLight" panose="00000300000000000000" pitchFamily="2" charset="0"/>
              </a:rPr>
              <a:t> </a:t>
            </a:r>
            <a:r>
              <a:rPr lang="en-US" sz="1300" dirty="0" err="1">
                <a:solidFill>
                  <a:prstClr val="black"/>
                </a:solidFill>
                <a:latin typeface="Calibri Light" panose="020F0302020204030204"/>
                <a:cs typeface="Poppins ExtraLight" panose="00000300000000000000" pitchFamily="2" charset="0"/>
              </a:rPr>
              <a:t>positiv</a:t>
            </a:r>
            <a:r>
              <a:rPr lang="en-US" sz="1300" dirty="0">
                <a:solidFill>
                  <a:prstClr val="black"/>
                </a:solidFill>
                <a:latin typeface="Calibri Light" panose="020F0302020204030204"/>
                <a:cs typeface="Poppins ExtraLight" panose="00000300000000000000" pitchFamily="2" charset="0"/>
              </a:rPr>
              <a:t> og </a:t>
            </a:r>
            <a:r>
              <a:rPr lang="en-US" sz="1300" dirty="0" err="1">
                <a:solidFill>
                  <a:prstClr val="black"/>
                </a:solidFill>
                <a:latin typeface="Calibri Light" panose="020F0302020204030204"/>
                <a:cs typeface="Poppins ExtraLight" panose="00000300000000000000" pitchFamily="2" charset="0"/>
              </a:rPr>
              <a:t>negativ</a:t>
            </a:r>
            <a:r>
              <a:rPr lang="en-US" sz="1300" dirty="0">
                <a:solidFill>
                  <a:prstClr val="black"/>
                </a:solidFill>
                <a:latin typeface="Calibri Light" panose="020F0302020204030204"/>
                <a:cs typeface="Poppins ExtraLight" panose="00000300000000000000" pitchFamily="2" charset="0"/>
              </a:rPr>
              <a:t> </a:t>
            </a:r>
            <a:r>
              <a:rPr lang="en-US" sz="1300" dirty="0" err="1">
                <a:solidFill>
                  <a:prstClr val="black"/>
                </a:solidFill>
                <a:latin typeface="Calibri Light" panose="020F0302020204030204"/>
                <a:cs typeface="Poppins ExtraLight" panose="00000300000000000000" pitchFamily="2" charset="0"/>
              </a:rPr>
              <a:t>forstærkning</a:t>
            </a:r>
            <a:r>
              <a:rPr lang="en-US" sz="1300" dirty="0">
                <a:solidFill>
                  <a:prstClr val="black"/>
                </a:solidFill>
                <a:latin typeface="Calibri Light" panose="020F0302020204030204"/>
                <a:cs typeface="Poppins ExtraLight" panose="00000300000000000000" pitchFamily="2" charset="0"/>
              </a:rPr>
              <a:t> af </a:t>
            </a:r>
            <a:r>
              <a:rPr lang="en-US" sz="1300" dirty="0" err="1">
                <a:solidFill>
                  <a:prstClr val="black"/>
                </a:solidFill>
                <a:latin typeface="Calibri Light" panose="020F0302020204030204"/>
                <a:cs typeface="Poppins ExtraLight" panose="00000300000000000000" pitchFamily="2" charset="0"/>
              </a:rPr>
              <a:t>henholdsvis</a:t>
            </a:r>
            <a:r>
              <a:rPr lang="en-US" sz="1300" dirty="0">
                <a:solidFill>
                  <a:prstClr val="black"/>
                </a:solidFill>
                <a:latin typeface="Calibri Light" panose="020F0302020204030204"/>
                <a:cs typeface="Poppins ExtraLight" panose="00000300000000000000" pitchFamily="2" charset="0"/>
              </a:rPr>
              <a:t> </a:t>
            </a:r>
            <a:r>
              <a:rPr lang="en-US" sz="1300" dirty="0" err="1">
                <a:solidFill>
                  <a:prstClr val="black"/>
                </a:solidFill>
                <a:latin typeface="Calibri Light" panose="020F0302020204030204"/>
                <a:cs typeface="Poppins ExtraLight" panose="00000300000000000000" pitchFamily="2" charset="0"/>
              </a:rPr>
              <a:t>ønskede</a:t>
            </a:r>
            <a:r>
              <a:rPr lang="en-US" sz="1300" dirty="0">
                <a:solidFill>
                  <a:prstClr val="black"/>
                </a:solidFill>
                <a:latin typeface="Calibri Light" panose="020F0302020204030204"/>
                <a:cs typeface="Poppins ExtraLight" panose="00000300000000000000" pitchFamily="2" charset="0"/>
              </a:rPr>
              <a:t> og </a:t>
            </a:r>
            <a:r>
              <a:rPr lang="en-US" sz="1300" dirty="0" err="1">
                <a:solidFill>
                  <a:prstClr val="black"/>
                </a:solidFill>
                <a:latin typeface="Calibri Light" panose="020F0302020204030204"/>
                <a:cs typeface="Poppins ExtraLight" panose="00000300000000000000" pitchFamily="2" charset="0"/>
              </a:rPr>
              <a:t>uønskede</a:t>
            </a:r>
            <a:r>
              <a:rPr lang="en-US" sz="1300" dirty="0">
                <a:solidFill>
                  <a:prstClr val="black"/>
                </a:solidFill>
                <a:latin typeface="Calibri Light" panose="020F0302020204030204"/>
                <a:cs typeface="Poppins ExtraLight" panose="00000300000000000000" pitchFamily="2" charset="0"/>
              </a:rPr>
              <a:t> </a:t>
            </a:r>
            <a:r>
              <a:rPr lang="en-US" sz="1300" dirty="0" err="1">
                <a:solidFill>
                  <a:prstClr val="black"/>
                </a:solidFill>
                <a:latin typeface="Calibri Light" panose="020F0302020204030204"/>
                <a:cs typeface="Poppins ExtraLight" panose="00000300000000000000" pitchFamily="2" charset="0"/>
              </a:rPr>
              <a:t>resultater</a:t>
            </a:r>
            <a:endParaRPr lang="en-US" sz="1300" dirty="0">
              <a:solidFill>
                <a:prstClr val="black"/>
              </a:solidFill>
              <a:latin typeface="Calibri Light" panose="020F0302020204030204"/>
              <a:cs typeface="Poppins ExtraLight" panose="00000300000000000000" pitchFamily="2" charset="0"/>
            </a:endParaRPr>
          </a:p>
          <a:p>
            <a:pPr algn="just" fontAlgn="ctr">
              <a:lnSpc>
                <a:spcPct val="120000"/>
              </a:lnSpc>
            </a:pPr>
            <a:endParaRPr lang="en-US" sz="1300" dirty="0">
              <a:solidFill>
                <a:prstClr val="black"/>
              </a:solidFill>
              <a:latin typeface="Calibri Light" panose="020F0302020204030204"/>
              <a:cs typeface="Poppins ExtraLight" panose="00000300000000000000" pitchFamily="2" charset="0"/>
            </a:endParaRPr>
          </a:p>
        </p:txBody>
      </p:sp>
    </p:spTree>
    <p:extLst>
      <p:ext uri="{BB962C8B-B14F-4D97-AF65-F5344CB8AC3E}">
        <p14:creationId xmlns:p14="http://schemas.microsoft.com/office/powerpoint/2010/main" val="13111101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adroTexto 4">
            <a:extLst>
              <a:ext uri="{FF2B5EF4-FFF2-40B4-BE49-F238E27FC236}">
                <a16:creationId xmlns:a16="http://schemas.microsoft.com/office/drawing/2014/main" id="{A9B4BD22-AF40-4574-BB02-C00B471C806C}"/>
              </a:ext>
            </a:extLst>
          </p:cNvPr>
          <p:cNvSpPr txBox="1"/>
          <p:nvPr/>
        </p:nvSpPr>
        <p:spPr>
          <a:xfrm>
            <a:off x="523239" y="1250839"/>
            <a:ext cx="9086428" cy="400110"/>
          </a:xfrm>
          <a:prstGeom prst="rect">
            <a:avLst/>
          </a:prstGeom>
          <a:noFill/>
        </p:spPr>
        <p:txBody>
          <a:bodyPr wrap="square" rtlCol="0">
            <a:spAutoFit/>
          </a:bodyPr>
          <a:lstStyle/>
          <a:p>
            <a:pPr marL="108000">
              <a:tabLst>
                <a:tab pos="1205230" algn="l"/>
                <a:tab pos="1926589" algn="l"/>
                <a:tab pos="2915920" algn="l"/>
                <a:tab pos="3444875" algn="l"/>
                <a:tab pos="4383405" algn="l"/>
                <a:tab pos="6796405" algn="l"/>
              </a:tabLst>
              <a:defRPr/>
            </a:pPr>
            <a:r>
              <a:rPr lang="en-AU" sz="2000" dirty="0">
                <a:latin typeface="+mj-lt"/>
                <a:ea typeface="Microsoft Sans Serif" panose="020B0604020202020204" pitchFamily="34" charset="0"/>
                <a:cs typeface="Poppins ExtraLight" panose="00000300000000000000" pitchFamily="2" charset="0"/>
              </a:rPr>
              <a:t>4.5 Dygtiggørelse af elever</a:t>
            </a:r>
            <a:endParaRPr lang="en-AU" sz="2000" i="1" dirty="0">
              <a:latin typeface="+mj-lt"/>
              <a:ea typeface="Microsoft Sans Serif" panose="020B0604020202020204" pitchFamily="34" charset="0"/>
              <a:cs typeface="Poppins ExtraLight" panose="00000300000000000000" pitchFamily="2" charset="0"/>
            </a:endParaRPr>
          </a:p>
        </p:txBody>
      </p:sp>
      <p:pic>
        <p:nvPicPr>
          <p:cNvPr id="21" name="Immagine 20">
            <a:extLst>
              <a:ext uri="{FF2B5EF4-FFF2-40B4-BE49-F238E27FC236}">
                <a16:creationId xmlns:a16="http://schemas.microsoft.com/office/drawing/2014/main" id="{7271E359-97E3-4B6E-9933-C88E61DCFA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11406" y="3002027"/>
            <a:ext cx="1347000" cy="1258244"/>
          </a:xfrm>
          <a:prstGeom prst="rect">
            <a:avLst/>
          </a:prstGeom>
        </p:spPr>
      </p:pic>
      <p:sp>
        <p:nvSpPr>
          <p:cNvPr id="7" name="Rettangolo con angoli arrotondati 8">
            <a:extLst>
              <a:ext uri="{FF2B5EF4-FFF2-40B4-BE49-F238E27FC236}">
                <a16:creationId xmlns:a16="http://schemas.microsoft.com/office/drawing/2014/main" id="{E67834CF-0CDD-477F-8490-ED932D0F7E02}"/>
              </a:ext>
            </a:extLst>
          </p:cNvPr>
          <p:cNvSpPr/>
          <p:nvPr/>
        </p:nvSpPr>
        <p:spPr>
          <a:xfrm>
            <a:off x="451030" y="669816"/>
            <a:ext cx="3273245" cy="540000"/>
          </a:xfrm>
          <a:prstGeom prst="roundRect">
            <a:avLst>
              <a:gd name="adj" fmla="val 50000"/>
            </a:avLst>
          </a:prstGeom>
          <a:gradFill>
            <a:gsLst>
              <a:gs pos="0">
                <a:schemeClr val="accent4">
                  <a:lumMod val="20000"/>
                  <a:lumOff val="80000"/>
                </a:schemeClr>
              </a:gs>
              <a:gs pos="44000">
                <a:schemeClr val="accent3">
                  <a:lumMod val="95000"/>
                  <a:lumOff val="5000"/>
                </a:schemeClr>
              </a:gs>
              <a:gs pos="100000">
                <a:schemeClr val="accent3">
                  <a:lumMod val="60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rtlCol="0" anchor="ctr"/>
          <a:lstStyle/>
          <a:p>
            <a:pPr marL="108000" lvl="0">
              <a:lnSpc>
                <a:spcPts val="1800"/>
              </a:lnSpc>
            </a:pPr>
            <a:r>
              <a:rPr lang="en-US" sz="2000" b="1" dirty="0">
                <a:solidFill>
                  <a:prstClr val="white"/>
                </a:solidFill>
                <a:cs typeface="Poppins Medium" panose="00000600000000000000" pitchFamily="2" charset="0"/>
              </a:rPr>
              <a:t>DigCompEdu i praksis</a:t>
            </a:r>
          </a:p>
        </p:txBody>
      </p:sp>
      <p:sp>
        <p:nvSpPr>
          <p:cNvPr id="8" name="TextBox 54">
            <a:extLst>
              <a:ext uri="{FF2B5EF4-FFF2-40B4-BE49-F238E27FC236}">
                <a16:creationId xmlns:a16="http://schemas.microsoft.com/office/drawing/2014/main" id="{2F17DC47-0BEE-4ED4-BA6B-A229EF47F4E7}"/>
              </a:ext>
            </a:extLst>
          </p:cNvPr>
          <p:cNvSpPr txBox="1"/>
          <p:nvPr/>
        </p:nvSpPr>
        <p:spPr>
          <a:xfrm>
            <a:off x="626290" y="2104559"/>
            <a:ext cx="7272000" cy="3715216"/>
          </a:xfrm>
          <a:prstGeom prst="rect">
            <a:avLst/>
          </a:prstGeom>
          <a:noFill/>
        </p:spPr>
        <p:txBody>
          <a:bodyPr wrap="square" numCol="1" rtlCol="0">
            <a:noAutofit/>
          </a:bodyPr>
          <a:lstStyle/>
          <a:p>
            <a:pPr algn="just"/>
            <a:r>
              <a:rPr lang="en-US" altLang="ko-KR" sz="2000" b="1" dirty="0" err="1">
                <a:cs typeface="Poppins Medium" panose="00000600000000000000" pitchFamily="2" charset="0"/>
              </a:rPr>
              <a:t>Tilgængelighed</a:t>
            </a:r>
            <a:r>
              <a:rPr lang="en-US" altLang="ko-KR" sz="2000" b="1" dirty="0">
                <a:cs typeface="Poppins Medium" panose="00000600000000000000" pitchFamily="2" charset="0"/>
              </a:rPr>
              <a:t> og </a:t>
            </a:r>
            <a:r>
              <a:rPr lang="en-US" altLang="ko-KR" sz="2000" b="1" dirty="0" err="1">
                <a:cs typeface="Poppins Medium" panose="00000600000000000000" pitchFamily="2" charset="0"/>
              </a:rPr>
              <a:t>inklusion</a:t>
            </a:r>
            <a:endParaRPr lang="en-US" altLang="ko-KR" sz="2000" b="1" dirty="0">
              <a:cs typeface="Poppins Medium" panose="00000600000000000000" pitchFamily="2" charset="0"/>
            </a:endParaRPr>
          </a:p>
          <a:p>
            <a:pPr marL="623700" indent="-342900" algn="just" fontAlgn="ctr">
              <a:lnSpc>
                <a:spcPct val="120000"/>
              </a:lnSpc>
              <a:buFont typeface="Arial" panose="020B0604020202020204" pitchFamily="34" charset="0"/>
              <a:buChar char="•"/>
            </a:pPr>
            <a:r>
              <a:rPr lang="en-US" sz="1300" dirty="0" err="1">
                <a:solidFill>
                  <a:prstClr val="black"/>
                </a:solidFill>
                <a:latin typeface="Calibri Light" panose="020F0302020204030204"/>
                <a:cs typeface="Poppins ExtraLight" panose="00000300000000000000" pitchFamily="2" charset="0"/>
              </a:rPr>
              <a:t>Gøre</a:t>
            </a:r>
            <a:r>
              <a:rPr lang="en-US" sz="1300" dirty="0">
                <a:solidFill>
                  <a:prstClr val="black"/>
                </a:solidFill>
                <a:latin typeface="Calibri Light" panose="020F0302020204030204"/>
                <a:cs typeface="Poppins ExtraLight" panose="00000300000000000000" pitchFamily="2" charset="0"/>
              </a:rPr>
              <a:t> Uddannelses- og </a:t>
            </a:r>
            <a:r>
              <a:rPr lang="en-US" sz="1300" dirty="0" err="1">
                <a:solidFill>
                  <a:prstClr val="black"/>
                </a:solidFill>
                <a:latin typeface="Calibri Light" panose="020F0302020204030204"/>
                <a:cs typeface="Poppins ExtraLight" panose="00000300000000000000" pitchFamily="2" charset="0"/>
              </a:rPr>
              <a:t>kursusindhold</a:t>
            </a:r>
            <a:r>
              <a:rPr lang="en-US" sz="1300" dirty="0">
                <a:solidFill>
                  <a:prstClr val="black"/>
                </a:solidFill>
                <a:latin typeface="Calibri Light" panose="020F0302020204030204"/>
                <a:cs typeface="Poppins ExtraLight" panose="00000300000000000000" pitchFamily="2" charset="0"/>
              </a:rPr>
              <a:t> </a:t>
            </a:r>
            <a:r>
              <a:rPr lang="en-US" sz="1300" dirty="0" err="1">
                <a:solidFill>
                  <a:prstClr val="black"/>
                </a:solidFill>
                <a:latin typeface="Calibri Light" panose="020F0302020204030204"/>
                <a:cs typeface="Poppins ExtraLight" panose="00000300000000000000" pitchFamily="2" charset="0"/>
              </a:rPr>
              <a:t>tilgængelig</a:t>
            </a:r>
            <a:r>
              <a:rPr lang="en-US" sz="1300" dirty="0">
                <a:solidFill>
                  <a:prstClr val="black"/>
                </a:solidFill>
                <a:latin typeface="Calibri Light" panose="020F0302020204030204"/>
                <a:cs typeface="Poppins ExtraLight" panose="00000300000000000000" pitchFamily="2" charset="0"/>
              </a:rPr>
              <a:t> for alle</a:t>
            </a:r>
          </a:p>
          <a:p>
            <a:pPr marL="623700" indent="-342900" algn="just" fontAlgn="ctr">
              <a:lnSpc>
                <a:spcPct val="120000"/>
              </a:lnSpc>
              <a:buFont typeface="Arial" panose="020B0604020202020204" pitchFamily="34" charset="0"/>
              <a:buChar char="•"/>
            </a:pPr>
            <a:r>
              <a:rPr lang="en-US" sz="1300" dirty="0" err="1">
                <a:solidFill>
                  <a:prstClr val="black"/>
                </a:solidFill>
                <a:latin typeface="Calibri Light" panose="020F0302020204030204"/>
                <a:cs typeface="Poppins ExtraLight" panose="00000300000000000000" pitchFamily="2" charset="0"/>
              </a:rPr>
              <a:t>Identifikation</a:t>
            </a:r>
            <a:r>
              <a:rPr lang="en-US" sz="1300" dirty="0">
                <a:solidFill>
                  <a:prstClr val="black"/>
                </a:solidFill>
                <a:latin typeface="Calibri Light" panose="020F0302020204030204"/>
                <a:cs typeface="Poppins ExtraLight" panose="00000300000000000000" pitchFamily="2" charset="0"/>
              </a:rPr>
              <a:t> og </a:t>
            </a:r>
            <a:r>
              <a:rPr lang="en-US" sz="1300" dirty="0" err="1">
                <a:solidFill>
                  <a:prstClr val="black"/>
                </a:solidFill>
                <a:latin typeface="Calibri Light" panose="020F0302020204030204"/>
                <a:cs typeface="Poppins ExtraLight" panose="00000300000000000000" pitchFamily="2" charset="0"/>
              </a:rPr>
              <a:t>fjernelse</a:t>
            </a:r>
            <a:r>
              <a:rPr lang="en-US" sz="1300" dirty="0">
                <a:solidFill>
                  <a:prstClr val="black"/>
                </a:solidFill>
                <a:latin typeface="Calibri Light" panose="020F0302020204030204"/>
                <a:cs typeface="Poppins ExtraLight" panose="00000300000000000000" pitchFamily="2" charset="0"/>
              </a:rPr>
              <a:t> af </a:t>
            </a:r>
            <a:r>
              <a:rPr lang="en-US" sz="1300" dirty="0" err="1">
                <a:solidFill>
                  <a:prstClr val="black"/>
                </a:solidFill>
                <a:latin typeface="Calibri Light" panose="020F0302020204030204"/>
                <a:cs typeface="Poppins ExtraLight" panose="00000300000000000000" pitchFamily="2" charset="0"/>
              </a:rPr>
              <a:t>eventuelle</a:t>
            </a:r>
            <a:r>
              <a:rPr lang="en-US" sz="1300" dirty="0">
                <a:solidFill>
                  <a:prstClr val="black"/>
                </a:solidFill>
                <a:latin typeface="Calibri Light" panose="020F0302020204030204"/>
                <a:cs typeface="Poppins ExtraLight" panose="00000300000000000000" pitchFamily="2" charset="0"/>
              </a:rPr>
              <a:t> </a:t>
            </a:r>
            <a:r>
              <a:rPr lang="en-US" sz="1300" dirty="0" err="1">
                <a:solidFill>
                  <a:prstClr val="black"/>
                </a:solidFill>
                <a:latin typeface="Calibri Light" panose="020F0302020204030204"/>
                <a:cs typeface="Poppins ExtraLight" panose="00000300000000000000" pitchFamily="2" charset="0"/>
              </a:rPr>
              <a:t>forhindringer</a:t>
            </a:r>
            <a:endParaRPr lang="en-US" sz="1300" dirty="0">
              <a:solidFill>
                <a:prstClr val="black"/>
              </a:solidFill>
              <a:latin typeface="Calibri Light" panose="020F0302020204030204"/>
              <a:cs typeface="Poppins ExtraLight" panose="00000300000000000000" pitchFamily="2" charset="0"/>
            </a:endParaRPr>
          </a:p>
          <a:p>
            <a:pPr algn="just" fontAlgn="ctr">
              <a:lnSpc>
                <a:spcPct val="120000"/>
              </a:lnSpc>
            </a:pPr>
            <a:r>
              <a:rPr lang="en-US" sz="2000" b="1" dirty="0" err="1">
                <a:cs typeface="Poppins Medium" panose="00000600000000000000" pitchFamily="2" charset="0"/>
              </a:rPr>
              <a:t>Differentiering</a:t>
            </a:r>
            <a:r>
              <a:rPr lang="en-US" sz="2000" b="1" dirty="0">
                <a:cs typeface="Poppins Medium" panose="00000600000000000000" pitchFamily="2" charset="0"/>
              </a:rPr>
              <a:t> og </a:t>
            </a:r>
            <a:r>
              <a:rPr lang="en-US" sz="2000" b="1" dirty="0" err="1">
                <a:cs typeface="Poppins Medium" panose="00000600000000000000" pitchFamily="2" charset="0"/>
              </a:rPr>
              <a:t>personalisering</a:t>
            </a:r>
            <a:endParaRPr lang="en-US" sz="2000" b="1" dirty="0">
              <a:cs typeface="Poppins Medium" panose="00000600000000000000" pitchFamily="2" charset="0"/>
            </a:endParaRPr>
          </a:p>
          <a:p>
            <a:pPr marL="623700" indent="-342900" algn="just" fontAlgn="ctr">
              <a:lnSpc>
                <a:spcPct val="120000"/>
              </a:lnSpc>
              <a:buFont typeface="Arial" panose="020B0604020202020204" pitchFamily="34" charset="0"/>
              <a:buChar char="•"/>
            </a:pPr>
            <a:r>
              <a:rPr lang="en-US" sz="1300" dirty="0" err="1">
                <a:solidFill>
                  <a:prstClr val="black"/>
                </a:solidFill>
                <a:latin typeface="Calibri Light" panose="020F0302020204030204"/>
                <a:cs typeface="Poppins ExtraLight" panose="00000300000000000000" pitchFamily="2" charset="0"/>
              </a:rPr>
              <a:t>Gøre</a:t>
            </a:r>
            <a:r>
              <a:rPr lang="en-US" sz="1300" dirty="0">
                <a:solidFill>
                  <a:prstClr val="black"/>
                </a:solidFill>
                <a:latin typeface="Calibri Light" panose="020F0302020204030204"/>
                <a:cs typeface="Poppins ExtraLight" panose="00000300000000000000" pitchFamily="2" charset="0"/>
              </a:rPr>
              <a:t> indhold “</a:t>
            </a:r>
            <a:r>
              <a:rPr lang="en-US" sz="1300" dirty="0" err="1">
                <a:solidFill>
                  <a:prstClr val="black"/>
                </a:solidFill>
                <a:latin typeface="Calibri Light" panose="020F0302020204030204"/>
                <a:cs typeface="Poppins ExtraLight" panose="00000300000000000000" pitchFamily="2" charset="0"/>
              </a:rPr>
              <a:t>unikt</a:t>
            </a:r>
            <a:r>
              <a:rPr lang="en-US" sz="1300" dirty="0">
                <a:solidFill>
                  <a:prstClr val="black"/>
                </a:solidFill>
                <a:latin typeface="Calibri Light" panose="020F0302020204030204"/>
                <a:cs typeface="Poppins ExtraLight" panose="00000300000000000000" pitchFamily="2" charset="0"/>
              </a:rPr>
              <a:t>” og </a:t>
            </a:r>
            <a:r>
              <a:rPr lang="en-US" sz="1300" dirty="0" err="1">
                <a:solidFill>
                  <a:prstClr val="black"/>
                </a:solidFill>
                <a:latin typeface="Calibri Light" panose="020F0302020204030204"/>
                <a:cs typeface="Poppins ExtraLight" panose="00000300000000000000" pitchFamily="2" charset="0"/>
              </a:rPr>
              <a:t>finjusteret</a:t>
            </a:r>
            <a:r>
              <a:rPr lang="en-US" sz="1300" dirty="0">
                <a:solidFill>
                  <a:prstClr val="black"/>
                </a:solidFill>
                <a:latin typeface="Calibri Light" panose="020F0302020204030204"/>
                <a:cs typeface="Poppins ExtraLight" panose="00000300000000000000" pitchFamily="2" charset="0"/>
              </a:rPr>
              <a:t> til elever og </a:t>
            </a:r>
            <a:r>
              <a:rPr lang="en-US" sz="1300" dirty="0" err="1">
                <a:solidFill>
                  <a:prstClr val="black"/>
                </a:solidFill>
                <a:latin typeface="Calibri Light" panose="020F0302020204030204"/>
                <a:cs typeface="Poppins ExtraLight" panose="00000300000000000000" pitchFamily="2" charset="0"/>
              </a:rPr>
              <a:t>læreres</a:t>
            </a:r>
            <a:r>
              <a:rPr lang="en-US" sz="1300" dirty="0">
                <a:solidFill>
                  <a:prstClr val="black"/>
                </a:solidFill>
                <a:latin typeface="Calibri Light" panose="020F0302020204030204"/>
                <a:cs typeface="Poppins ExtraLight" panose="00000300000000000000" pitchFamily="2" charset="0"/>
              </a:rPr>
              <a:t> </a:t>
            </a:r>
            <a:r>
              <a:rPr lang="en-US" sz="1300" dirty="0" err="1">
                <a:solidFill>
                  <a:prstClr val="black"/>
                </a:solidFill>
                <a:latin typeface="Calibri Light" panose="020F0302020204030204"/>
                <a:cs typeface="Poppins ExtraLight" panose="00000300000000000000" pitchFamily="2" charset="0"/>
              </a:rPr>
              <a:t>personlige</a:t>
            </a:r>
            <a:r>
              <a:rPr lang="en-US" sz="1300" dirty="0">
                <a:solidFill>
                  <a:prstClr val="black"/>
                </a:solidFill>
                <a:latin typeface="Calibri Light" panose="020F0302020204030204"/>
                <a:cs typeface="Poppins ExtraLight" panose="00000300000000000000" pitchFamily="2" charset="0"/>
              </a:rPr>
              <a:t> </a:t>
            </a:r>
            <a:r>
              <a:rPr lang="en-US" sz="1300" dirty="0" err="1">
                <a:solidFill>
                  <a:prstClr val="black"/>
                </a:solidFill>
                <a:latin typeface="Calibri Light" panose="020F0302020204030204"/>
                <a:cs typeface="Poppins ExtraLight" panose="00000300000000000000" pitchFamily="2" charset="0"/>
              </a:rPr>
              <a:t>præferencer</a:t>
            </a:r>
            <a:r>
              <a:rPr lang="en-US" sz="1300" dirty="0">
                <a:solidFill>
                  <a:prstClr val="black"/>
                </a:solidFill>
                <a:latin typeface="Calibri Light" panose="020F0302020204030204"/>
                <a:cs typeface="Poppins ExtraLight" panose="00000300000000000000" pitchFamily="2" charset="0"/>
              </a:rPr>
              <a:t> </a:t>
            </a:r>
          </a:p>
          <a:p>
            <a:pPr marL="623700" indent="-342900" algn="just" fontAlgn="ctr">
              <a:lnSpc>
                <a:spcPct val="120000"/>
              </a:lnSpc>
              <a:buFont typeface="Arial" panose="020B0604020202020204" pitchFamily="34" charset="0"/>
              <a:buChar char="•"/>
            </a:pPr>
            <a:r>
              <a:rPr lang="en-US" sz="1300" dirty="0" err="1">
                <a:solidFill>
                  <a:prstClr val="black"/>
                </a:solidFill>
                <a:latin typeface="Calibri Light" panose="020F0302020204030204"/>
                <a:cs typeface="Poppins ExtraLight" panose="00000300000000000000" pitchFamily="2" charset="0"/>
              </a:rPr>
              <a:t>Opsætning</a:t>
            </a:r>
            <a:r>
              <a:rPr lang="en-US" sz="1300" dirty="0">
                <a:solidFill>
                  <a:prstClr val="black"/>
                </a:solidFill>
                <a:latin typeface="Calibri Light" panose="020F0302020204030204"/>
                <a:cs typeface="Poppins ExtraLight" panose="00000300000000000000" pitchFamily="2" charset="0"/>
              </a:rPr>
              <a:t> af </a:t>
            </a:r>
            <a:r>
              <a:rPr lang="en-US" sz="1300" dirty="0" err="1">
                <a:solidFill>
                  <a:prstClr val="black"/>
                </a:solidFill>
                <a:latin typeface="Calibri Light" panose="020F0302020204030204"/>
                <a:cs typeface="Poppins ExtraLight" panose="00000300000000000000" pitchFamily="2" charset="0"/>
              </a:rPr>
              <a:t>en</a:t>
            </a:r>
            <a:r>
              <a:rPr lang="en-US" sz="1300" dirty="0">
                <a:solidFill>
                  <a:prstClr val="black"/>
                </a:solidFill>
                <a:latin typeface="Calibri Light" panose="020F0302020204030204"/>
                <a:cs typeface="Poppins ExtraLight" panose="00000300000000000000" pitchFamily="2" charset="0"/>
              </a:rPr>
              <a:t> </a:t>
            </a:r>
            <a:r>
              <a:rPr lang="en-US" sz="1300" dirty="0" err="1">
                <a:solidFill>
                  <a:prstClr val="black"/>
                </a:solidFill>
                <a:latin typeface="Calibri Light" panose="020F0302020204030204"/>
                <a:cs typeface="Poppins ExtraLight" panose="00000300000000000000" pitchFamily="2" charset="0"/>
              </a:rPr>
              <a:t>progressiv</a:t>
            </a:r>
            <a:r>
              <a:rPr lang="en-US" sz="1300" dirty="0">
                <a:solidFill>
                  <a:prstClr val="black"/>
                </a:solidFill>
                <a:latin typeface="Calibri Light" panose="020F0302020204030204"/>
                <a:cs typeface="Poppins ExtraLight" panose="00000300000000000000" pitchFamily="2" charset="0"/>
              </a:rPr>
              <a:t> </a:t>
            </a:r>
            <a:r>
              <a:rPr lang="en-US" sz="1300" dirty="0" err="1">
                <a:solidFill>
                  <a:prstClr val="black"/>
                </a:solidFill>
                <a:latin typeface="Calibri Light" panose="020F0302020204030204"/>
                <a:cs typeface="Poppins ExtraLight" panose="00000300000000000000" pitchFamily="2" charset="0"/>
              </a:rPr>
              <a:t>kompleksitetsmode</a:t>
            </a:r>
            <a:r>
              <a:rPr lang="en-US" sz="1300" dirty="0">
                <a:solidFill>
                  <a:prstClr val="black"/>
                </a:solidFill>
                <a:latin typeface="Calibri Light" panose="020F0302020204030204"/>
                <a:cs typeface="Poppins ExtraLight" panose="00000300000000000000" pitchFamily="2" charset="0"/>
              </a:rPr>
              <a:t>, </a:t>
            </a:r>
            <a:r>
              <a:rPr lang="en-US" sz="1300" dirty="0" err="1">
                <a:solidFill>
                  <a:prstClr val="black"/>
                </a:solidFill>
                <a:latin typeface="Calibri Light" panose="020F0302020204030204"/>
                <a:cs typeface="Poppins ExtraLight" panose="00000300000000000000" pitchFamily="2" charset="0"/>
              </a:rPr>
              <a:t>som</a:t>
            </a:r>
            <a:r>
              <a:rPr lang="en-US" sz="1300" dirty="0">
                <a:solidFill>
                  <a:prstClr val="black"/>
                </a:solidFill>
                <a:latin typeface="Calibri Light" panose="020F0302020204030204"/>
                <a:cs typeface="Poppins ExtraLight" panose="00000300000000000000" pitchFamily="2" charset="0"/>
              </a:rPr>
              <a:t> </a:t>
            </a:r>
            <a:r>
              <a:rPr lang="en-US" sz="1300" dirty="0" err="1">
                <a:solidFill>
                  <a:prstClr val="black"/>
                </a:solidFill>
                <a:latin typeface="Calibri Light" panose="020F0302020204030204"/>
                <a:cs typeface="Poppins ExtraLight" panose="00000300000000000000" pitchFamily="2" charset="0"/>
              </a:rPr>
              <a:t>blåstempler</a:t>
            </a:r>
            <a:r>
              <a:rPr lang="en-US" sz="1300" dirty="0">
                <a:solidFill>
                  <a:prstClr val="black"/>
                </a:solidFill>
                <a:latin typeface="Calibri Light" panose="020F0302020204030204"/>
                <a:cs typeface="Poppins ExtraLight" panose="00000300000000000000" pitchFamily="2" charset="0"/>
              </a:rPr>
              <a:t> elevers </a:t>
            </a:r>
            <a:r>
              <a:rPr lang="en-US" sz="1300" dirty="0" err="1">
                <a:solidFill>
                  <a:prstClr val="black"/>
                </a:solidFill>
                <a:latin typeface="Calibri Light" panose="020F0302020204030204"/>
                <a:cs typeface="Poppins ExtraLight" panose="00000300000000000000" pitchFamily="2" charset="0"/>
              </a:rPr>
              <a:t>læringskurve</a:t>
            </a:r>
            <a:endParaRPr lang="en-US" sz="1300" dirty="0">
              <a:solidFill>
                <a:prstClr val="black"/>
              </a:solidFill>
              <a:latin typeface="Calibri Light" panose="020F0302020204030204"/>
              <a:cs typeface="Poppins ExtraLight" panose="00000300000000000000" pitchFamily="2" charset="0"/>
            </a:endParaRPr>
          </a:p>
          <a:p>
            <a:pPr algn="just" fontAlgn="ctr">
              <a:lnSpc>
                <a:spcPct val="120000"/>
              </a:lnSpc>
            </a:pPr>
            <a:r>
              <a:rPr lang="en-US" sz="2000" b="1" dirty="0" err="1">
                <a:cs typeface="Poppins Medium" panose="00000600000000000000" pitchFamily="2" charset="0"/>
              </a:rPr>
              <a:t>Aktiv</a:t>
            </a:r>
            <a:r>
              <a:rPr lang="en-US" sz="2000" b="1" dirty="0">
                <a:cs typeface="Poppins Medium" panose="00000600000000000000" pitchFamily="2" charset="0"/>
              </a:rPr>
              <a:t> </a:t>
            </a:r>
            <a:r>
              <a:rPr lang="en-US" sz="2000" b="1" dirty="0" err="1">
                <a:cs typeface="Poppins Medium" panose="00000600000000000000" pitchFamily="2" charset="0"/>
              </a:rPr>
              <a:t>engagering</a:t>
            </a:r>
            <a:r>
              <a:rPr lang="en-US" sz="2000" b="1" dirty="0">
                <a:cs typeface="Poppins Medium" panose="00000600000000000000" pitchFamily="2" charset="0"/>
              </a:rPr>
              <a:t> af elever</a:t>
            </a:r>
          </a:p>
          <a:p>
            <a:pPr marL="623700" indent="-342900" algn="just" fontAlgn="ctr">
              <a:lnSpc>
                <a:spcPct val="120000"/>
              </a:lnSpc>
              <a:buFont typeface="Arial" panose="020B0604020202020204" pitchFamily="34" charset="0"/>
              <a:buChar char="•"/>
            </a:pPr>
            <a:r>
              <a:rPr lang="en-US" sz="1300" dirty="0" err="1">
                <a:solidFill>
                  <a:prstClr val="black"/>
                </a:solidFill>
                <a:latin typeface="Calibri Light" panose="020F0302020204030204"/>
                <a:cs typeface="Poppins ExtraLight" panose="00000300000000000000" pitchFamily="2" charset="0"/>
              </a:rPr>
              <a:t>Gør</a:t>
            </a:r>
            <a:r>
              <a:rPr lang="en-US" sz="1300" dirty="0">
                <a:solidFill>
                  <a:prstClr val="black"/>
                </a:solidFill>
                <a:latin typeface="Calibri Light" panose="020F0302020204030204"/>
                <a:cs typeface="Poppins ExtraLight" panose="00000300000000000000" pitchFamily="2" charset="0"/>
              </a:rPr>
              <a:t> </a:t>
            </a:r>
            <a:r>
              <a:rPr lang="en-US" sz="1300" dirty="0" err="1">
                <a:solidFill>
                  <a:prstClr val="black"/>
                </a:solidFill>
                <a:latin typeface="Calibri Light" panose="020F0302020204030204"/>
                <a:cs typeface="Poppins ExtraLight" panose="00000300000000000000" pitchFamily="2" charset="0"/>
              </a:rPr>
              <a:t>indholdet</a:t>
            </a:r>
            <a:r>
              <a:rPr lang="en-US" sz="1300" dirty="0">
                <a:solidFill>
                  <a:prstClr val="black"/>
                </a:solidFill>
                <a:latin typeface="Calibri Light" panose="020F0302020204030204"/>
                <a:cs typeface="Poppins ExtraLight" panose="00000300000000000000" pitchFamily="2" charset="0"/>
              </a:rPr>
              <a:t> </a:t>
            </a:r>
            <a:r>
              <a:rPr lang="en-US" sz="1300" dirty="0" err="1">
                <a:solidFill>
                  <a:prstClr val="black"/>
                </a:solidFill>
                <a:latin typeface="Calibri Light" panose="020F0302020204030204"/>
                <a:cs typeface="Poppins ExtraLight" panose="00000300000000000000" pitchFamily="2" charset="0"/>
              </a:rPr>
              <a:t>underholdende</a:t>
            </a:r>
            <a:endParaRPr lang="en-US" sz="1300" dirty="0">
              <a:solidFill>
                <a:prstClr val="black"/>
              </a:solidFill>
              <a:latin typeface="Calibri Light" panose="020F0302020204030204"/>
              <a:cs typeface="Poppins ExtraLight" panose="00000300000000000000" pitchFamily="2" charset="0"/>
            </a:endParaRPr>
          </a:p>
          <a:p>
            <a:pPr marL="623700" indent="-342900" algn="just" fontAlgn="ctr">
              <a:lnSpc>
                <a:spcPct val="120000"/>
              </a:lnSpc>
              <a:buFont typeface="Arial" panose="020B0604020202020204" pitchFamily="34" charset="0"/>
              <a:buChar char="•"/>
            </a:pPr>
            <a:r>
              <a:rPr lang="en-US" sz="1300" dirty="0" err="1">
                <a:solidFill>
                  <a:prstClr val="black"/>
                </a:solidFill>
                <a:latin typeface="Calibri Light" panose="020F0302020204030204"/>
                <a:cs typeface="Poppins ExtraLight" panose="00000300000000000000" pitchFamily="2" charset="0"/>
              </a:rPr>
              <a:t>Undgå</a:t>
            </a:r>
            <a:r>
              <a:rPr lang="en-US" sz="1300" dirty="0">
                <a:solidFill>
                  <a:prstClr val="black"/>
                </a:solidFill>
                <a:latin typeface="Calibri Light" panose="020F0302020204030204"/>
                <a:cs typeface="Poppins ExtraLight" panose="00000300000000000000" pitchFamily="2" charset="0"/>
              </a:rPr>
              <a:t> den </a:t>
            </a:r>
            <a:r>
              <a:rPr lang="en-US" sz="1300" dirty="0" err="1">
                <a:solidFill>
                  <a:prstClr val="black"/>
                </a:solidFill>
                <a:latin typeface="Calibri Light" panose="020F0302020204030204"/>
                <a:cs typeface="Poppins ExtraLight" panose="00000300000000000000" pitchFamily="2" charset="0"/>
              </a:rPr>
              <a:t>typiske</a:t>
            </a:r>
            <a:r>
              <a:rPr lang="en-US" sz="1300" dirty="0">
                <a:solidFill>
                  <a:prstClr val="black"/>
                </a:solidFill>
                <a:latin typeface="Calibri Light" panose="020F0302020204030204"/>
                <a:cs typeface="Poppins ExtraLight" panose="00000300000000000000" pitchFamily="2" charset="0"/>
              </a:rPr>
              <a:t> </a:t>
            </a:r>
            <a:r>
              <a:rPr lang="en-US" sz="1300" dirty="0" err="1">
                <a:solidFill>
                  <a:prstClr val="black"/>
                </a:solidFill>
                <a:latin typeface="Calibri Light" panose="020F0302020204030204"/>
                <a:cs typeface="Poppins ExtraLight" panose="00000300000000000000" pitchFamily="2" charset="0"/>
              </a:rPr>
              <a:t>klasserumsoplevelse</a:t>
            </a:r>
            <a:endParaRPr lang="en-US" sz="1300" dirty="0">
              <a:solidFill>
                <a:prstClr val="black"/>
              </a:solidFill>
              <a:latin typeface="Calibri Light" panose="020F0302020204030204"/>
              <a:cs typeface="Poppins ExtraLight" panose="00000300000000000000" pitchFamily="2" charset="0"/>
            </a:endParaRPr>
          </a:p>
          <a:p>
            <a:pPr marL="623700" indent="-342900" algn="just" fontAlgn="ctr">
              <a:lnSpc>
                <a:spcPct val="120000"/>
              </a:lnSpc>
              <a:buFont typeface="Arial" panose="020B0604020202020204" pitchFamily="34" charset="0"/>
              <a:buChar char="•"/>
            </a:pPr>
            <a:r>
              <a:rPr lang="en-US" sz="1300" dirty="0" err="1">
                <a:solidFill>
                  <a:prstClr val="black"/>
                </a:solidFill>
                <a:latin typeface="Calibri Light" panose="020F0302020204030204"/>
                <a:cs typeface="Poppins ExtraLight" panose="00000300000000000000" pitchFamily="2" charset="0"/>
              </a:rPr>
              <a:t>Få</a:t>
            </a:r>
            <a:r>
              <a:rPr lang="en-US" sz="1300" dirty="0">
                <a:solidFill>
                  <a:prstClr val="black"/>
                </a:solidFill>
                <a:latin typeface="Calibri Light" panose="020F0302020204030204"/>
                <a:cs typeface="Poppins ExtraLight" panose="00000300000000000000" pitchFamily="2" charset="0"/>
              </a:rPr>
              <a:t> elever til at </a:t>
            </a:r>
            <a:r>
              <a:rPr lang="en-US" sz="1300" dirty="0" err="1">
                <a:solidFill>
                  <a:prstClr val="black"/>
                </a:solidFill>
                <a:latin typeface="Calibri Light" panose="020F0302020204030204"/>
                <a:cs typeface="Poppins ExtraLight" panose="00000300000000000000" pitchFamily="2" charset="0"/>
              </a:rPr>
              <a:t>indgå</a:t>
            </a:r>
            <a:r>
              <a:rPr lang="en-US" sz="1300" dirty="0">
                <a:solidFill>
                  <a:prstClr val="black"/>
                </a:solidFill>
                <a:latin typeface="Calibri Light" panose="020F0302020204030204"/>
                <a:cs typeface="Poppins ExtraLight" panose="00000300000000000000" pitchFamily="2" charset="0"/>
              </a:rPr>
              <a:t> i fælles </a:t>
            </a:r>
            <a:r>
              <a:rPr lang="en-US" sz="1300" dirty="0" err="1">
                <a:solidFill>
                  <a:prstClr val="black"/>
                </a:solidFill>
                <a:latin typeface="Calibri Light" panose="020F0302020204030204"/>
                <a:cs typeface="Poppins ExtraLight" panose="00000300000000000000" pitchFamily="2" charset="0"/>
              </a:rPr>
              <a:t>udvikling</a:t>
            </a:r>
            <a:r>
              <a:rPr lang="en-US" sz="1300" dirty="0">
                <a:solidFill>
                  <a:prstClr val="black"/>
                </a:solidFill>
                <a:latin typeface="Calibri Light" panose="020F0302020204030204"/>
                <a:cs typeface="Poppins ExtraLight" panose="00000300000000000000" pitchFamily="2" charset="0"/>
              </a:rPr>
              <a:t> af </a:t>
            </a:r>
            <a:r>
              <a:rPr lang="en-US" sz="1300" dirty="0" err="1">
                <a:solidFill>
                  <a:prstClr val="black"/>
                </a:solidFill>
                <a:latin typeface="Calibri Light" panose="020F0302020204030204"/>
                <a:cs typeface="Poppins ExtraLight" panose="00000300000000000000" pitchFamily="2" charset="0"/>
              </a:rPr>
              <a:t>undervisningsindhold</a:t>
            </a:r>
            <a:r>
              <a:rPr lang="en-US" sz="1300" dirty="0">
                <a:solidFill>
                  <a:prstClr val="black"/>
                </a:solidFill>
                <a:latin typeface="Calibri Light" panose="020F0302020204030204"/>
                <a:cs typeface="Poppins ExtraLight" panose="00000300000000000000" pitchFamily="2" charset="0"/>
              </a:rPr>
              <a:t> – </a:t>
            </a:r>
            <a:r>
              <a:rPr lang="en-US" sz="1300" dirty="0" err="1">
                <a:solidFill>
                  <a:prstClr val="black"/>
                </a:solidFill>
                <a:latin typeface="Calibri Light" panose="020F0302020204030204"/>
                <a:cs typeface="Poppins ExtraLight" panose="00000300000000000000" pitchFamily="2" charset="0"/>
              </a:rPr>
              <a:t>undgå</a:t>
            </a:r>
            <a:r>
              <a:rPr lang="en-US" sz="1300" dirty="0">
                <a:solidFill>
                  <a:prstClr val="black"/>
                </a:solidFill>
                <a:latin typeface="Calibri Light" panose="020F0302020204030204"/>
                <a:cs typeface="Poppins ExtraLight" panose="00000300000000000000" pitchFamily="2" charset="0"/>
              </a:rPr>
              <a:t> </a:t>
            </a:r>
            <a:r>
              <a:rPr lang="en-US" sz="1300" dirty="0" err="1">
                <a:solidFill>
                  <a:prstClr val="black"/>
                </a:solidFill>
                <a:latin typeface="Calibri Light" panose="020F0302020204030204"/>
                <a:cs typeface="Poppins ExtraLight" panose="00000300000000000000" pitchFamily="2" charset="0"/>
              </a:rPr>
              <a:t>steril</a:t>
            </a:r>
            <a:r>
              <a:rPr lang="en-US" sz="1300" dirty="0">
                <a:solidFill>
                  <a:prstClr val="black"/>
                </a:solidFill>
                <a:latin typeface="Calibri Light" panose="020F0302020204030204"/>
                <a:cs typeface="Poppins ExtraLight" panose="00000300000000000000" pitchFamily="2" charset="0"/>
              </a:rPr>
              <a:t> </a:t>
            </a:r>
            <a:r>
              <a:rPr lang="en-US" sz="1300" dirty="0" err="1">
                <a:solidFill>
                  <a:prstClr val="black"/>
                </a:solidFill>
                <a:latin typeface="Calibri Light" panose="020F0302020204030204"/>
                <a:cs typeface="Poppins ExtraLight" panose="00000300000000000000" pitchFamily="2" charset="0"/>
              </a:rPr>
              <a:t>overførsel</a:t>
            </a:r>
            <a:r>
              <a:rPr lang="en-US" sz="1300" dirty="0">
                <a:solidFill>
                  <a:prstClr val="black"/>
                </a:solidFill>
                <a:latin typeface="Calibri Light" panose="020F0302020204030204"/>
                <a:cs typeface="Poppins ExtraLight" panose="00000300000000000000" pitchFamily="2" charset="0"/>
              </a:rPr>
              <a:t> af viden fra </a:t>
            </a:r>
            <a:r>
              <a:rPr lang="en-US" sz="1300" dirty="0" err="1">
                <a:solidFill>
                  <a:prstClr val="black"/>
                </a:solidFill>
                <a:latin typeface="Calibri Light" panose="020F0302020204030204"/>
                <a:cs typeface="Poppins ExtraLight" panose="00000300000000000000" pitchFamily="2" charset="0"/>
              </a:rPr>
              <a:t>underviser</a:t>
            </a:r>
            <a:r>
              <a:rPr lang="en-US" sz="1300" dirty="0">
                <a:solidFill>
                  <a:prstClr val="black"/>
                </a:solidFill>
                <a:latin typeface="Calibri Light" panose="020F0302020204030204"/>
                <a:cs typeface="Poppins ExtraLight" panose="00000300000000000000" pitchFamily="2" charset="0"/>
              </a:rPr>
              <a:t> til elev</a:t>
            </a:r>
          </a:p>
        </p:txBody>
      </p:sp>
    </p:spTree>
    <p:extLst>
      <p:ext uri="{BB962C8B-B14F-4D97-AF65-F5344CB8AC3E}">
        <p14:creationId xmlns:p14="http://schemas.microsoft.com/office/powerpoint/2010/main" val="32053794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adroTexto 4">
            <a:extLst>
              <a:ext uri="{FF2B5EF4-FFF2-40B4-BE49-F238E27FC236}">
                <a16:creationId xmlns:a16="http://schemas.microsoft.com/office/drawing/2014/main" id="{A9B4BD22-AF40-4574-BB02-C00B471C806C}"/>
              </a:ext>
            </a:extLst>
          </p:cNvPr>
          <p:cNvSpPr txBox="1"/>
          <p:nvPr/>
        </p:nvSpPr>
        <p:spPr>
          <a:xfrm>
            <a:off x="523239" y="1250839"/>
            <a:ext cx="9086428" cy="400110"/>
          </a:xfrm>
          <a:prstGeom prst="rect">
            <a:avLst/>
          </a:prstGeom>
          <a:noFill/>
        </p:spPr>
        <p:txBody>
          <a:bodyPr wrap="square" rtlCol="0">
            <a:spAutoFit/>
          </a:bodyPr>
          <a:lstStyle/>
          <a:p>
            <a:pPr marL="108000">
              <a:tabLst>
                <a:tab pos="1205230" algn="l"/>
                <a:tab pos="1926589" algn="l"/>
                <a:tab pos="2915920" algn="l"/>
                <a:tab pos="3444875" algn="l"/>
                <a:tab pos="4383405" algn="l"/>
                <a:tab pos="6796405" algn="l"/>
              </a:tabLst>
              <a:defRPr/>
            </a:pPr>
            <a:r>
              <a:rPr lang="en-AU" sz="2000" dirty="0">
                <a:latin typeface="+mj-lt"/>
                <a:ea typeface="Microsoft Sans Serif" panose="020B0604020202020204" pitchFamily="34" charset="0"/>
                <a:cs typeface="Poppins ExtraLight" panose="00000300000000000000" pitchFamily="2" charset="0"/>
              </a:rPr>
              <a:t>4.6 Facilitering af elevers digitale kompetencer</a:t>
            </a:r>
            <a:endParaRPr lang="en-AU" sz="2000" i="1" dirty="0">
              <a:latin typeface="+mj-lt"/>
              <a:ea typeface="Microsoft Sans Serif" panose="020B0604020202020204" pitchFamily="34" charset="0"/>
              <a:cs typeface="Poppins ExtraLight" panose="00000300000000000000" pitchFamily="2" charset="0"/>
            </a:endParaRPr>
          </a:p>
        </p:txBody>
      </p:sp>
      <p:pic>
        <p:nvPicPr>
          <p:cNvPr id="21" name="Immagine 20">
            <a:extLst>
              <a:ext uri="{FF2B5EF4-FFF2-40B4-BE49-F238E27FC236}">
                <a16:creationId xmlns:a16="http://schemas.microsoft.com/office/drawing/2014/main" id="{7271E359-97E3-4B6E-9933-C88E61DCFA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11406" y="3002027"/>
            <a:ext cx="1347000" cy="1258244"/>
          </a:xfrm>
          <a:prstGeom prst="rect">
            <a:avLst/>
          </a:prstGeom>
        </p:spPr>
      </p:pic>
      <p:sp>
        <p:nvSpPr>
          <p:cNvPr id="7" name="Rettangolo con angoli arrotondati 8">
            <a:extLst>
              <a:ext uri="{FF2B5EF4-FFF2-40B4-BE49-F238E27FC236}">
                <a16:creationId xmlns:a16="http://schemas.microsoft.com/office/drawing/2014/main" id="{E67834CF-0CDD-477F-8490-ED932D0F7E02}"/>
              </a:ext>
            </a:extLst>
          </p:cNvPr>
          <p:cNvSpPr/>
          <p:nvPr/>
        </p:nvSpPr>
        <p:spPr>
          <a:xfrm>
            <a:off x="451030" y="669816"/>
            <a:ext cx="3273245" cy="540000"/>
          </a:xfrm>
          <a:prstGeom prst="roundRect">
            <a:avLst>
              <a:gd name="adj" fmla="val 50000"/>
            </a:avLst>
          </a:prstGeom>
          <a:gradFill>
            <a:gsLst>
              <a:gs pos="0">
                <a:schemeClr val="accent4">
                  <a:lumMod val="20000"/>
                  <a:lumOff val="80000"/>
                </a:schemeClr>
              </a:gs>
              <a:gs pos="44000">
                <a:schemeClr val="accent3">
                  <a:lumMod val="95000"/>
                  <a:lumOff val="5000"/>
                </a:schemeClr>
              </a:gs>
              <a:gs pos="100000">
                <a:schemeClr val="accent3">
                  <a:lumMod val="60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rtlCol="0" anchor="ctr"/>
          <a:lstStyle/>
          <a:p>
            <a:pPr marL="108000" lvl="0">
              <a:lnSpc>
                <a:spcPts val="1800"/>
              </a:lnSpc>
            </a:pPr>
            <a:r>
              <a:rPr lang="en-US" sz="2000" b="1" dirty="0">
                <a:solidFill>
                  <a:prstClr val="white"/>
                </a:solidFill>
                <a:cs typeface="Poppins Medium" panose="00000600000000000000" pitchFamily="2" charset="0"/>
              </a:rPr>
              <a:t>DigCompEdu i praksis</a:t>
            </a:r>
          </a:p>
        </p:txBody>
      </p:sp>
      <p:sp>
        <p:nvSpPr>
          <p:cNvPr id="8" name="TextBox 54">
            <a:extLst>
              <a:ext uri="{FF2B5EF4-FFF2-40B4-BE49-F238E27FC236}">
                <a16:creationId xmlns:a16="http://schemas.microsoft.com/office/drawing/2014/main" id="{2F17DC47-0BEE-4ED4-BA6B-A229EF47F4E7}"/>
              </a:ext>
            </a:extLst>
          </p:cNvPr>
          <p:cNvSpPr txBox="1"/>
          <p:nvPr/>
        </p:nvSpPr>
        <p:spPr>
          <a:xfrm>
            <a:off x="634916" y="1920190"/>
            <a:ext cx="9086428" cy="3686971"/>
          </a:xfrm>
          <a:prstGeom prst="rect">
            <a:avLst/>
          </a:prstGeom>
          <a:noFill/>
        </p:spPr>
        <p:txBody>
          <a:bodyPr wrap="square" numCol="1" rtlCol="0">
            <a:noAutofit/>
          </a:bodyPr>
          <a:lstStyle/>
          <a:p>
            <a:pPr algn="just"/>
            <a:r>
              <a:rPr lang="en-US" altLang="ko-KR" sz="2000" b="1" dirty="0">
                <a:cs typeface="Poppins Medium" panose="00000600000000000000" pitchFamily="2" charset="0"/>
              </a:rPr>
              <a:t>Færdigheder </a:t>
            </a:r>
            <a:r>
              <a:rPr lang="en-US" altLang="ko-KR" sz="2000" b="1" dirty="0" err="1">
                <a:cs typeface="Poppins Medium" panose="00000600000000000000" pitchFamily="2" charset="0"/>
              </a:rPr>
              <a:t>indenfor</a:t>
            </a:r>
            <a:r>
              <a:rPr lang="en-US" altLang="ko-KR" sz="2000" b="1" dirty="0">
                <a:cs typeface="Poppins Medium" panose="00000600000000000000" pitchFamily="2" charset="0"/>
              </a:rPr>
              <a:t> information og medier </a:t>
            </a:r>
          </a:p>
          <a:p>
            <a:pPr marL="623700" indent="-342900" algn="just" fontAlgn="ctr">
              <a:lnSpc>
                <a:spcPct val="120000"/>
              </a:lnSpc>
              <a:buFont typeface="Arial" panose="020B0604020202020204" pitchFamily="34" charset="0"/>
              <a:buChar char="•"/>
            </a:pPr>
            <a:r>
              <a:rPr lang="en-US" sz="1300" dirty="0">
                <a:solidFill>
                  <a:prstClr val="black"/>
                </a:solidFill>
                <a:latin typeface="Calibri Light" panose="020F0302020204030204"/>
                <a:cs typeface="Poppins ExtraLight" panose="00000300000000000000" pitchFamily="2" charset="0"/>
              </a:rPr>
              <a:t>Give elever </a:t>
            </a:r>
            <a:r>
              <a:rPr lang="en-US" sz="1300" dirty="0" err="1">
                <a:solidFill>
                  <a:prstClr val="black"/>
                </a:solidFill>
                <a:latin typeface="Calibri Light" panose="020F0302020204030204"/>
                <a:cs typeface="Poppins ExtraLight" panose="00000300000000000000" pitchFamily="2" charset="0"/>
              </a:rPr>
              <a:t>udfordrende</a:t>
            </a:r>
            <a:r>
              <a:rPr lang="en-US" sz="1300" dirty="0">
                <a:solidFill>
                  <a:prstClr val="black"/>
                </a:solidFill>
                <a:latin typeface="Calibri Light" panose="020F0302020204030204"/>
                <a:cs typeface="Poppins ExtraLight" panose="00000300000000000000" pitchFamily="2" charset="0"/>
              </a:rPr>
              <a:t> </a:t>
            </a:r>
            <a:r>
              <a:rPr lang="en-US" sz="1300" dirty="0" err="1">
                <a:solidFill>
                  <a:prstClr val="black"/>
                </a:solidFill>
                <a:latin typeface="Calibri Light" panose="020F0302020204030204"/>
                <a:cs typeface="Poppins ExtraLight" panose="00000300000000000000" pitchFamily="2" charset="0"/>
              </a:rPr>
              <a:t>opgaver</a:t>
            </a:r>
            <a:r>
              <a:rPr lang="en-US" sz="1300" dirty="0">
                <a:solidFill>
                  <a:prstClr val="black"/>
                </a:solidFill>
                <a:latin typeface="Calibri Light" panose="020F0302020204030204"/>
                <a:cs typeface="Poppins ExtraLight" panose="00000300000000000000" pitchFamily="2" charset="0"/>
              </a:rPr>
              <a:t>, der </a:t>
            </a:r>
            <a:r>
              <a:rPr lang="en-US" sz="1300" dirty="0" err="1">
                <a:solidFill>
                  <a:prstClr val="black"/>
                </a:solidFill>
                <a:latin typeface="Calibri Light" panose="020F0302020204030204"/>
                <a:cs typeface="Poppins ExtraLight" panose="00000300000000000000" pitchFamily="2" charset="0"/>
              </a:rPr>
              <a:t>stimulerer</a:t>
            </a:r>
            <a:r>
              <a:rPr lang="en-US" sz="1300" dirty="0">
                <a:solidFill>
                  <a:prstClr val="black"/>
                </a:solidFill>
                <a:latin typeface="Calibri Light" panose="020F0302020204030204"/>
                <a:cs typeface="Poppins ExtraLight" panose="00000300000000000000" pitchFamily="2" charset="0"/>
              </a:rPr>
              <a:t> </a:t>
            </a:r>
            <a:r>
              <a:rPr lang="en-US" sz="1300" dirty="0" err="1">
                <a:solidFill>
                  <a:prstClr val="black"/>
                </a:solidFill>
                <a:latin typeface="Calibri Light" panose="020F0302020204030204"/>
                <a:cs typeface="Poppins ExtraLight" panose="00000300000000000000" pitchFamily="2" charset="0"/>
              </a:rPr>
              <a:t>deres</a:t>
            </a:r>
            <a:r>
              <a:rPr lang="en-US" sz="1300" dirty="0">
                <a:solidFill>
                  <a:prstClr val="black"/>
                </a:solidFill>
                <a:latin typeface="Calibri Light" panose="020F0302020204030204"/>
                <a:cs typeface="Poppins ExtraLight" panose="00000300000000000000" pitchFamily="2" charset="0"/>
              </a:rPr>
              <a:t> </a:t>
            </a:r>
            <a:r>
              <a:rPr lang="en-US" sz="1300" dirty="0" err="1">
                <a:solidFill>
                  <a:prstClr val="black"/>
                </a:solidFill>
                <a:latin typeface="Calibri Light" panose="020F0302020204030204"/>
                <a:cs typeface="Poppins ExtraLight" panose="00000300000000000000" pitchFamily="2" charset="0"/>
              </a:rPr>
              <a:t>forståelse</a:t>
            </a:r>
            <a:r>
              <a:rPr lang="en-US" sz="1300" dirty="0">
                <a:solidFill>
                  <a:prstClr val="black"/>
                </a:solidFill>
                <a:latin typeface="Calibri Light" panose="020F0302020204030204"/>
                <a:cs typeface="Poppins ExtraLight" panose="00000300000000000000" pitchFamily="2" charset="0"/>
              </a:rPr>
              <a:t> af digital information</a:t>
            </a:r>
          </a:p>
          <a:p>
            <a:pPr algn="just" fontAlgn="ctr">
              <a:lnSpc>
                <a:spcPct val="120000"/>
              </a:lnSpc>
            </a:pPr>
            <a:r>
              <a:rPr lang="en-US" sz="2000" b="1" dirty="0">
                <a:cs typeface="Poppins Medium" panose="00000600000000000000" pitchFamily="2" charset="0"/>
              </a:rPr>
              <a:t>Digital </a:t>
            </a:r>
            <a:r>
              <a:rPr lang="en-US" sz="2000" b="1" dirty="0" err="1">
                <a:cs typeface="Poppins Medium" panose="00000600000000000000" pitchFamily="2" charset="0"/>
              </a:rPr>
              <a:t>kommunikation</a:t>
            </a:r>
            <a:r>
              <a:rPr lang="en-US" sz="2000" b="1" dirty="0">
                <a:cs typeface="Poppins Medium" panose="00000600000000000000" pitchFamily="2" charset="0"/>
              </a:rPr>
              <a:t> og samarbejde</a:t>
            </a:r>
          </a:p>
          <a:p>
            <a:pPr marL="623700" indent="-342900" algn="just" fontAlgn="ctr">
              <a:lnSpc>
                <a:spcPct val="120000"/>
              </a:lnSpc>
              <a:buFont typeface="Arial" panose="020B0604020202020204" pitchFamily="34" charset="0"/>
              <a:buChar char="•"/>
            </a:pPr>
            <a:r>
              <a:rPr lang="en-US" sz="1300" dirty="0" err="1">
                <a:solidFill>
                  <a:prstClr val="black"/>
                </a:solidFill>
                <a:latin typeface="Calibri Light" panose="020F0302020204030204"/>
                <a:cs typeface="Poppins ExtraLight" panose="00000300000000000000" pitchFamily="2" charset="0"/>
              </a:rPr>
              <a:t>Stimulering</a:t>
            </a:r>
            <a:r>
              <a:rPr lang="en-US" sz="1300" dirty="0">
                <a:solidFill>
                  <a:prstClr val="black"/>
                </a:solidFill>
                <a:latin typeface="Calibri Light" panose="020F0302020204030204"/>
                <a:cs typeface="Poppins ExtraLight" panose="00000300000000000000" pitchFamily="2" charset="0"/>
              </a:rPr>
              <a:t> af </a:t>
            </a:r>
            <a:r>
              <a:rPr lang="en-US" sz="1300" dirty="0" err="1">
                <a:solidFill>
                  <a:prstClr val="black"/>
                </a:solidFill>
                <a:latin typeface="Calibri Light" panose="020F0302020204030204"/>
                <a:cs typeface="Poppins ExtraLight" panose="00000300000000000000" pitchFamily="2" charset="0"/>
              </a:rPr>
              <a:t>fjernelever</a:t>
            </a:r>
            <a:r>
              <a:rPr lang="en-US" sz="1300" dirty="0">
                <a:solidFill>
                  <a:prstClr val="black"/>
                </a:solidFill>
                <a:latin typeface="Calibri Light" panose="020F0302020204030204"/>
                <a:cs typeface="Poppins ExtraLight" panose="00000300000000000000" pitchFamily="2" charset="0"/>
              </a:rPr>
              <a:t> og -</a:t>
            </a:r>
            <a:r>
              <a:rPr lang="en-US" sz="1300" dirty="0" err="1">
                <a:solidFill>
                  <a:prstClr val="black"/>
                </a:solidFill>
                <a:latin typeface="Calibri Light" panose="020F0302020204030204"/>
                <a:cs typeface="Poppins ExtraLight" panose="00000300000000000000" pitchFamily="2" charset="0"/>
              </a:rPr>
              <a:t>kursisters</a:t>
            </a:r>
            <a:r>
              <a:rPr lang="en-US" sz="1300" dirty="0">
                <a:solidFill>
                  <a:prstClr val="black"/>
                </a:solidFill>
                <a:latin typeface="Calibri Light" panose="020F0302020204030204"/>
                <a:cs typeface="Poppins ExtraLight" panose="00000300000000000000" pitchFamily="2" charset="0"/>
              </a:rPr>
              <a:t> </a:t>
            </a:r>
            <a:r>
              <a:rPr lang="en-US" sz="1300" dirty="0" err="1">
                <a:solidFill>
                  <a:prstClr val="black"/>
                </a:solidFill>
                <a:latin typeface="Calibri Light" panose="020F0302020204030204"/>
                <a:cs typeface="Poppins ExtraLight" panose="00000300000000000000" pitchFamily="2" charset="0"/>
              </a:rPr>
              <a:t>kapacitet</a:t>
            </a:r>
            <a:r>
              <a:rPr lang="en-US" sz="1300" dirty="0">
                <a:solidFill>
                  <a:prstClr val="black"/>
                </a:solidFill>
                <a:latin typeface="Calibri Light" panose="020F0302020204030204"/>
                <a:cs typeface="Poppins ExtraLight" panose="00000300000000000000" pitchFamily="2" charset="0"/>
              </a:rPr>
              <a:t> til at </a:t>
            </a:r>
            <a:r>
              <a:rPr lang="en-US" sz="1300" dirty="0" err="1">
                <a:solidFill>
                  <a:prstClr val="black"/>
                </a:solidFill>
                <a:latin typeface="Calibri Light" panose="020F0302020204030204"/>
                <a:cs typeface="Poppins ExtraLight" panose="00000300000000000000" pitchFamily="2" charset="0"/>
              </a:rPr>
              <a:t>udføre</a:t>
            </a:r>
            <a:r>
              <a:rPr lang="en-US" sz="1300" dirty="0">
                <a:solidFill>
                  <a:prstClr val="black"/>
                </a:solidFill>
                <a:latin typeface="Calibri Light" panose="020F0302020204030204"/>
                <a:cs typeface="Poppins ExtraLight" panose="00000300000000000000" pitchFamily="2" charset="0"/>
              </a:rPr>
              <a:t> </a:t>
            </a:r>
            <a:r>
              <a:rPr lang="en-US" sz="1300" dirty="0" err="1">
                <a:solidFill>
                  <a:prstClr val="black"/>
                </a:solidFill>
                <a:latin typeface="Calibri Light" panose="020F0302020204030204"/>
                <a:cs typeface="Poppins ExtraLight" panose="00000300000000000000" pitchFamily="2" charset="0"/>
              </a:rPr>
              <a:t>gruppearbejde</a:t>
            </a:r>
            <a:r>
              <a:rPr lang="en-US" sz="1300" dirty="0">
                <a:solidFill>
                  <a:prstClr val="black"/>
                </a:solidFill>
                <a:latin typeface="Calibri Light" panose="020F0302020204030204"/>
                <a:cs typeface="Poppins ExtraLight" panose="00000300000000000000" pitchFamily="2" charset="0"/>
              </a:rPr>
              <a:t> og </a:t>
            </a:r>
            <a:r>
              <a:rPr lang="en-US" sz="1300" dirty="0" err="1">
                <a:solidFill>
                  <a:prstClr val="black"/>
                </a:solidFill>
                <a:latin typeface="Calibri Light" panose="020F0302020204030204"/>
                <a:cs typeface="Poppins ExtraLight" panose="00000300000000000000" pitchFamily="2" charset="0"/>
              </a:rPr>
              <a:t>udvikle</a:t>
            </a:r>
            <a:r>
              <a:rPr lang="en-US" sz="1300" dirty="0">
                <a:solidFill>
                  <a:prstClr val="black"/>
                </a:solidFill>
                <a:latin typeface="Calibri Light" panose="020F0302020204030204"/>
                <a:cs typeface="Poppins ExtraLight" panose="00000300000000000000" pitchFamily="2" charset="0"/>
              </a:rPr>
              <a:t> </a:t>
            </a:r>
            <a:r>
              <a:rPr lang="en-US" sz="1300" dirty="0" err="1">
                <a:solidFill>
                  <a:prstClr val="black"/>
                </a:solidFill>
                <a:latin typeface="Calibri Light" panose="020F0302020204030204"/>
                <a:cs typeface="Poppins ExtraLight" panose="00000300000000000000" pitchFamily="2" charset="0"/>
              </a:rPr>
              <a:t>løsninger</a:t>
            </a:r>
            <a:r>
              <a:rPr lang="en-US" sz="1300" dirty="0">
                <a:solidFill>
                  <a:prstClr val="black"/>
                </a:solidFill>
                <a:latin typeface="Calibri Light" panose="020F0302020204030204"/>
                <a:cs typeface="Poppins ExtraLight" panose="00000300000000000000" pitchFamily="2" charset="0"/>
              </a:rPr>
              <a:t> i </a:t>
            </a:r>
            <a:r>
              <a:rPr lang="en-US" sz="1300" dirty="0" err="1">
                <a:solidFill>
                  <a:prstClr val="black"/>
                </a:solidFill>
                <a:latin typeface="Calibri Light" panose="020F0302020204030204"/>
                <a:cs typeface="Poppins ExtraLight" panose="00000300000000000000" pitchFamily="2" charset="0"/>
              </a:rPr>
              <a:t>fællesskab</a:t>
            </a:r>
            <a:endParaRPr lang="en-US" sz="1300" dirty="0">
              <a:solidFill>
                <a:prstClr val="black"/>
              </a:solidFill>
              <a:latin typeface="Calibri Light" panose="020F0302020204030204"/>
              <a:cs typeface="Poppins ExtraLight" panose="00000300000000000000" pitchFamily="2" charset="0"/>
            </a:endParaRPr>
          </a:p>
          <a:p>
            <a:pPr algn="just" fontAlgn="ctr">
              <a:lnSpc>
                <a:spcPct val="120000"/>
              </a:lnSpc>
            </a:pPr>
            <a:r>
              <a:rPr lang="en-US" sz="2000" b="1" dirty="0" err="1">
                <a:cs typeface="Poppins Medium" panose="00000600000000000000" pitchFamily="2" charset="0"/>
              </a:rPr>
              <a:t>Skabelse</a:t>
            </a:r>
            <a:r>
              <a:rPr lang="en-US" sz="2000" b="1" dirty="0">
                <a:cs typeface="Poppins Medium" panose="00000600000000000000" pitchFamily="2" charset="0"/>
              </a:rPr>
              <a:t> af digitalt indhold</a:t>
            </a:r>
          </a:p>
          <a:p>
            <a:pPr marL="623700" indent="-342900" algn="just" fontAlgn="ctr">
              <a:lnSpc>
                <a:spcPct val="120000"/>
              </a:lnSpc>
              <a:buFont typeface="Arial" panose="020B0604020202020204" pitchFamily="34" charset="0"/>
              <a:buChar char="•"/>
            </a:pPr>
            <a:r>
              <a:rPr lang="en-US" sz="1300" dirty="0" err="1">
                <a:solidFill>
                  <a:prstClr val="black"/>
                </a:solidFill>
                <a:latin typeface="Calibri Light" panose="020F0302020204030204"/>
                <a:cs typeface="Poppins ExtraLight" panose="00000300000000000000" pitchFamily="2" charset="0"/>
              </a:rPr>
              <a:t>Hjælpe</a:t>
            </a:r>
            <a:r>
              <a:rPr lang="en-US" sz="1300" dirty="0">
                <a:solidFill>
                  <a:prstClr val="black"/>
                </a:solidFill>
                <a:latin typeface="Calibri Light" panose="020F0302020204030204"/>
                <a:cs typeface="Poppins ExtraLight" panose="00000300000000000000" pitchFamily="2" charset="0"/>
              </a:rPr>
              <a:t> elever med at teste </a:t>
            </a:r>
            <a:r>
              <a:rPr lang="en-US" sz="1300" dirty="0" err="1">
                <a:solidFill>
                  <a:prstClr val="black"/>
                </a:solidFill>
                <a:latin typeface="Calibri Light" panose="020F0302020204030204"/>
                <a:cs typeface="Poppins ExtraLight" panose="00000300000000000000" pitchFamily="2" charset="0"/>
              </a:rPr>
              <a:t>deres</a:t>
            </a:r>
            <a:r>
              <a:rPr lang="en-US" sz="1300" dirty="0">
                <a:solidFill>
                  <a:prstClr val="black"/>
                </a:solidFill>
                <a:latin typeface="Calibri Light" panose="020F0302020204030204"/>
                <a:cs typeface="Poppins ExtraLight" panose="00000300000000000000" pitchFamily="2" charset="0"/>
              </a:rPr>
              <a:t> </a:t>
            </a:r>
            <a:r>
              <a:rPr lang="en-US" sz="1300" dirty="0" err="1">
                <a:solidFill>
                  <a:prstClr val="black"/>
                </a:solidFill>
                <a:latin typeface="Calibri Light" panose="020F0302020204030204"/>
                <a:cs typeface="Poppins ExtraLight" panose="00000300000000000000" pitchFamily="2" charset="0"/>
              </a:rPr>
              <a:t>kreative</a:t>
            </a:r>
            <a:r>
              <a:rPr lang="en-US" sz="1300" dirty="0">
                <a:solidFill>
                  <a:prstClr val="black"/>
                </a:solidFill>
                <a:latin typeface="Calibri Light" panose="020F0302020204030204"/>
                <a:cs typeface="Poppins ExtraLight" panose="00000300000000000000" pitchFamily="2" charset="0"/>
              </a:rPr>
              <a:t> og </a:t>
            </a:r>
            <a:r>
              <a:rPr lang="en-US" sz="1300" dirty="0" err="1">
                <a:solidFill>
                  <a:prstClr val="black"/>
                </a:solidFill>
                <a:latin typeface="Calibri Light" panose="020F0302020204030204"/>
                <a:cs typeface="Poppins ExtraLight" panose="00000300000000000000" pitchFamily="2" charset="0"/>
              </a:rPr>
              <a:t>kritiske</a:t>
            </a:r>
            <a:r>
              <a:rPr lang="en-US" sz="1300" dirty="0">
                <a:solidFill>
                  <a:prstClr val="black"/>
                </a:solidFill>
                <a:latin typeface="Calibri Light" panose="020F0302020204030204"/>
                <a:cs typeface="Poppins ExtraLight" panose="00000300000000000000" pitchFamily="2" charset="0"/>
              </a:rPr>
              <a:t> </a:t>
            </a:r>
            <a:r>
              <a:rPr lang="en-US" sz="1300" dirty="0" err="1">
                <a:solidFill>
                  <a:prstClr val="black"/>
                </a:solidFill>
                <a:latin typeface="Calibri Light" panose="020F0302020204030204"/>
                <a:cs typeface="Poppins ExtraLight" panose="00000300000000000000" pitchFamily="2" charset="0"/>
              </a:rPr>
              <a:t>tankegang</a:t>
            </a:r>
            <a:r>
              <a:rPr lang="en-US" sz="1300" dirty="0">
                <a:solidFill>
                  <a:prstClr val="black"/>
                </a:solidFill>
                <a:latin typeface="Calibri Light" panose="020F0302020204030204"/>
                <a:cs typeface="Poppins ExtraLight" panose="00000300000000000000" pitchFamily="2" charset="0"/>
              </a:rPr>
              <a:t> (</a:t>
            </a:r>
            <a:r>
              <a:rPr lang="en-US" sz="1300" dirty="0" err="1">
                <a:solidFill>
                  <a:prstClr val="black"/>
                </a:solidFill>
                <a:latin typeface="Calibri Light" panose="020F0302020204030204"/>
                <a:cs typeface="Poppins ExtraLight" panose="00000300000000000000" pitchFamily="2" charset="0"/>
              </a:rPr>
              <a:t>dvs</a:t>
            </a:r>
            <a:r>
              <a:rPr lang="en-US" sz="1300" dirty="0">
                <a:solidFill>
                  <a:prstClr val="black"/>
                </a:solidFill>
                <a:latin typeface="Calibri Light" panose="020F0302020204030204"/>
                <a:cs typeface="Poppins ExtraLight" panose="00000300000000000000" pitchFamily="2" charset="0"/>
              </a:rPr>
              <a:t>. </a:t>
            </a:r>
            <a:r>
              <a:rPr lang="en-US" sz="1300" dirty="0" err="1">
                <a:solidFill>
                  <a:prstClr val="black"/>
                </a:solidFill>
                <a:latin typeface="Calibri Light" panose="020F0302020204030204"/>
                <a:cs typeface="Poppins ExtraLight" panose="00000300000000000000" pitchFamily="2" charset="0"/>
              </a:rPr>
              <a:t>hvordan</a:t>
            </a:r>
            <a:r>
              <a:rPr lang="en-US" sz="1300" dirty="0">
                <a:solidFill>
                  <a:prstClr val="black"/>
                </a:solidFill>
                <a:latin typeface="Calibri Light" panose="020F0302020204030204"/>
                <a:cs typeface="Poppins ExtraLight" panose="00000300000000000000" pitchFamily="2" charset="0"/>
              </a:rPr>
              <a:t> man burger </a:t>
            </a:r>
            <a:r>
              <a:rPr lang="en-US" sz="1300" dirty="0" err="1">
                <a:solidFill>
                  <a:prstClr val="black"/>
                </a:solidFill>
                <a:latin typeface="Calibri Light" panose="020F0302020204030204"/>
                <a:cs typeface="Poppins ExtraLight" panose="00000300000000000000" pitchFamily="2" charset="0"/>
              </a:rPr>
              <a:t>referencekilder</a:t>
            </a:r>
            <a:r>
              <a:rPr lang="en-US" sz="1300" dirty="0">
                <a:solidFill>
                  <a:prstClr val="black"/>
                </a:solidFill>
                <a:latin typeface="Calibri Light" panose="020F0302020204030204"/>
                <a:cs typeface="Poppins ExtraLight" panose="00000300000000000000" pitchFamily="2" charset="0"/>
              </a:rPr>
              <a:t>, </a:t>
            </a:r>
            <a:r>
              <a:rPr lang="en-US" sz="1300" dirty="0" err="1">
                <a:solidFill>
                  <a:prstClr val="black"/>
                </a:solidFill>
                <a:latin typeface="Calibri Light" panose="020F0302020204030204"/>
                <a:cs typeface="Poppins ExtraLight" panose="00000300000000000000" pitchFamily="2" charset="0"/>
              </a:rPr>
              <a:t>hvordan</a:t>
            </a:r>
            <a:r>
              <a:rPr lang="en-US" sz="1300" dirty="0">
                <a:solidFill>
                  <a:prstClr val="black"/>
                </a:solidFill>
                <a:latin typeface="Calibri Light" panose="020F0302020204030204"/>
                <a:cs typeface="Poppins ExtraLight" panose="00000300000000000000" pitchFamily="2" charset="0"/>
              </a:rPr>
              <a:t> man “brander” </a:t>
            </a:r>
            <a:r>
              <a:rPr lang="en-US" sz="1300" dirty="0" err="1">
                <a:solidFill>
                  <a:prstClr val="black"/>
                </a:solidFill>
                <a:latin typeface="Calibri Light" panose="020F0302020204030204"/>
                <a:cs typeface="Poppins ExtraLight" panose="00000300000000000000" pitchFamily="2" charset="0"/>
              </a:rPr>
              <a:t>materiale</a:t>
            </a:r>
            <a:r>
              <a:rPr lang="en-US" sz="1300" dirty="0">
                <a:solidFill>
                  <a:prstClr val="black"/>
                </a:solidFill>
                <a:latin typeface="Calibri Light" panose="020F0302020204030204"/>
                <a:cs typeface="Poppins ExtraLight" panose="00000300000000000000" pitchFamily="2" charset="0"/>
              </a:rPr>
              <a:t>)</a:t>
            </a:r>
          </a:p>
          <a:p>
            <a:pPr algn="just" fontAlgn="ctr">
              <a:lnSpc>
                <a:spcPct val="120000"/>
              </a:lnSpc>
            </a:pPr>
            <a:r>
              <a:rPr lang="en-US" sz="2000" b="1" dirty="0" err="1">
                <a:cs typeface="Poppins Medium" panose="00000600000000000000" pitchFamily="2" charset="0"/>
              </a:rPr>
              <a:t>Ansvarlig</a:t>
            </a:r>
            <a:r>
              <a:rPr lang="en-US" sz="2000" b="1" dirty="0">
                <a:cs typeface="Poppins Medium" panose="00000600000000000000" pitchFamily="2" charset="0"/>
              </a:rPr>
              <a:t> </a:t>
            </a:r>
            <a:r>
              <a:rPr lang="en-US" sz="2000" b="1" dirty="0" err="1">
                <a:cs typeface="Poppins Medium" panose="00000600000000000000" pitchFamily="2" charset="0"/>
              </a:rPr>
              <a:t>brug</a:t>
            </a:r>
            <a:endParaRPr lang="en-US" sz="2000" b="1" dirty="0">
              <a:cs typeface="Poppins Medium" panose="00000600000000000000" pitchFamily="2" charset="0"/>
            </a:endParaRPr>
          </a:p>
          <a:p>
            <a:pPr marL="623700" indent="-342900" algn="just" fontAlgn="ctr">
              <a:lnSpc>
                <a:spcPct val="120000"/>
              </a:lnSpc>
              <a:buFont typeface="Arial" panose="020B0604020202020204" pitchFamily="34" charset="0"/>
              <a:buChar char="•"/>
            </a:pPr>
            <a:r>
              <a:rPr lang="en-US" sz="1300" dirty="0">
                <a:solidFill>
                  <a:prstClr val="black"/>
                </a:solidFill>
                <a:latin typeface="Calibri Light" panose="020F0302020204030204"/>
                <a:cs typeface="Poppins ExtraLight" panose="00000300000000000000" pitchFamily="2" charset="0"/>
              </a:rPr>
              <a:t>Give elever </a:t>
            </a:r>
            <a:r>
              <a:rPr lang="en-US" sz="1300" dirty="0" err="1">
                <a:solidFill>
                  <a:prstClr val="black"/>
                </a:solidFill>
                <a:latin typeface="Calibri Light" panose="020F0302020204030204"/>
                <a:cs typeface="Poppins ExtraLight" panose="00000300000000000000" pitchFamily="2" charset="0"/>
              </a:rPr>
              <a:t>frihed</a:t>
            </a:r>
            <a:r>
              <a:rPr lang="en-US" sz="1300" dirty="0">
                <a:solidFill>
                  <a:prstClr val="black"/>
                </a:solidFill>
                <a:latin typeface="Calibri Light" panose="020F0302020204030204"/>
                <a:cs typeface="Poppins ExtraLight" panose="00000300000000000000" pitchFamily="2" charset="0"/>
              </a:rPr>
              <a:t> til at </a:t>
            </a:r>
            <a:r>
              <a:rPr lang="en-US" sz="1300" dirty="0" err="1">
                <a:solidFill>
                  <a:prstClr val="black"/>
                </a:solidFill>
                <a:latin typeface="Calibri Light" panose="020F0302020204030204"/>
                <a:cs typeface="Poppins ExtraLight" panose="00000300000000000000" pitchFamily="2" charset="0"/>
              </a:rPr>
              <a:t>administrere</a:t>
            </a:r>
            <a:r>
              <a:rPr lang="en-US" sz="1300" dirty="0">
                <a:solidFill>
                  <a:prstClr val="black"/>
                </a:solidFill>
                <a:latin typeface="Calibri Light" panose="020F0302020204030204"/>
                <a:cs typeface="Poppins ExtraLight" panose="00000300000000000000" pitchFamily="2" charset="0"/>
              </a:rPr>
              <a:t> og på sikker vis </a:t>
            </a:r>
            <a:r>
              <a:rPr lang="en-US" sz="1300" dirty="0" err="1">
                <a:solidFill>
                  <a:prstClr val="black"/>
                </a:solidFill>
                <a:latin typeface="Calibri Light" panose="020F0302020204030204"/>
                <a:cs typeface="Poppins ExtraLight" panose="00000300000000000000" pitchFamily="2" charset="0"/>
              </a:rPr>
              <a:t>håndtere</a:t>
            </a:r>
            <a:r>
              <a:rPr lang="en-US" sz="1300" dirty="0">
                <a:solidFill>
                  <a:prstClr val="black"/>
                </a:solidFill>
                <a:latin typeface="Calibri Light" panose="020F0302020204030204"/>
                <a:cs typeface="Poppins ExtraLight" panose="00000300000000000000" pitchFamily="2" charset="0"/>
              </a:rPr>
              <a:t> </a:t>
            </a:r>
            <a:r>
              <a:rPr lang="en-US" sz="1300" dirty="0" err="1">
                <a:solidFill>
                  <a:prstClr val="black"/>
                </a:solidFill>
                <a:latin typeface="Calibri Light" panose="020F0302020204030204"/>
                <a:cs typeface="Poppins ExtraLight" panose="00000300000000000000" pitchFamily="2" charset="0"/>
              </a:rPr>
              <a:t>deres</a:t>
            </a:r>
            <a:r>
              <a:rPr lang="en-US" sz="1300" dirty="0">
                <a:solidFill>
                  <a:prstClr val="black"/>
                </a:solidFill>
                <a:latin typeface="Calibri Light" panose="020F0302020204030204"/>
                <a:cs typeface="Poppins ExtraLight" panose="00000300000000000000" pitchFamily="2" charset="0"/>
              </a:rPr>
              <a:t> digitale </a:t>
            </a:r>
            <a:r>
              <a:rPr lang="en-US" sz="1300" dirty="0" err="1">
                <a:solidFill>
                  <a:prstClr val="black"/>
                </a:solidFill>
                <a:latin typeface="Calibri Light" panose="020F0302020204030204"/>
                <a:cs typeface="Poppins ExtraLight" panose="00000300000000000000" pitchFamily="2" charset="0"/>
              </a:rPr>
              <a:t>identititet</a:t>
            </a:r>
            <a:r>
              <a:rPr lang="en-US" sz="1300" dirty="0">
                <a:solidFill>
                  <a:prstClr val="black"/>
                </a:solidFill>
                <a:latin typeface="Calibri Light" panose="020F0302020204030204"/>
                <a:cs typeface="Poppins ExtraLight" panose="00000300000000000000" pitchFamily="2" charset="0"/>
              </a:rPr>
              <a:t>, </a:t>
            </a:r>
            <a:r>
              <a:rPr lang="en-US" sz="1300" dirty="0" err="1">
                <a:solidFill>
                  <a:prstClr val="black"/>
                </a:solidFill>
                <a:latin typeface="Calibri Light" panose="020F0302020204030204"/>
                <a:cs typeface="Poppins ExtraLight" panose="00000300000000000000" pitchFamily="2" charset="0"/>
              </a:rPr>
              <a:t>deres</a:t>
            </a:r>
            <a:r>
              <a:rPr lang="en-US" sz="1300" dirty="0">
                <a:solidFill>
                  <a:prstClr val="black"/>
                </a:solidFill>
                <a:latin typeface="Calibri Light" panose="020F0302020204030204"/>
                <a:cs typeface="Poppins ExtraLight" panose="00000300000000000000" pitchFamily="2" charset="0"/>
              </a:rPr>
              <a:t> </a:t>
            </a:r>
            <a:r>
              <a:rPr lang="en-US" sz="1300" dirty="0" err="1">
                <a:solidFill>
                  <a:prstClr val="black"/>
                </a:solidFill>
                <a:latin typeface="Calibri Light" panose="020F0302020204030204"/>
                <a:cs typeface="Poppins ExtraLight" panose="00000300000000000000" pitchFamily="2" charset="0"/>
              </a:rPr>
              <a:t>tilstedeværese</a:t>
            </a:r>
            <a:r>
              <a:rPr lang="en-US" sz="1300" dirty="0">
                <a:solidFill>
                  <a:prstClr val="black"/>
                </a:solidFill>
                <a:latin typeface="Calibri Light" panose="020F0302020204030204"/>
                <a:cs typeface="Poppins ExtraLight" panose="00000300000000000000" pitchFamily="2" charset="0"/>
              </a:rPr>
              <a:t> på </a:t>
            </a:r>
            <a:r>
              <a:rPr lang="en-US" sz="1300" dirty="0" err="1">
                <a:solidFill>
                  <a:prstClr val="black"/>
                </a:solidFill>
                <a:latin typeface="Calibri Light" panose="020F0302020204030204"/>
                <a:cs typeface="Poppins ExtraLight" panose="00000300000000000000" pitchFamily="2" charset="0"/>
              </a:rPr>
              <a:t>internettet</a:t>
            </a:r>
            <a:endParaRPr lang="en-US" sz="1300" dirty="0">
              <a:solidFill>
                <a:prstClr val="black"/>
              </a:solidFill>
              <a:latin typeface="Calibri Light" panose="020F0302020204030204"/>
              <a:cs typeface="Poppins ExtraLight" panose="00000300000000000000" pitchFamily="2" charset="0"/>
            </a:endParaRPr>
          </a:p>
          <a:p>
            <a:pPr algn="just" fontAlgn="ctr">
              <a:lnSpc>
                <a:spcPct val="120000"/>
              </a:lnSpc>
            </a:pPr>
            <a:r>
              <a:rPr lang="en-US" sz="2000" b="1" dirty="0">
                <a:cs typeface="Poppins Medium" panose="00000600000000000000" pitchFamily="2" charset="0"/>
              </a:rPr>
              <a:t>Digital </a:t>
            </a:r>
            <a:r>
              <a:rPr lang="en-US" sz="2000" b="1" dirty="0" err="1">
                <a:cs typeface="Poppins Medium" panose="00000600000000000000" pitchFamily="2" charset="0"/>
              </a:rPr>
              <a:t>problemløsning</a:t>
            </a:r>
            <a:endParaRPr lang="en-US" sz="2000" b="1" dirty="0">
              <a:cs typeface="Poppins Medium" panose="00000600000000000000" pitchFamily="2" charset="0"/>
            </a:endParaRPr>
          </a:p>
          <a:p>
            <a:pPr marL="623700" indent="-342900" algn="just" fontAlgn="ctr">
              <a:lnSpc>
                <a:spcPct val="120000"/>
              </a:lnSpc>
              <a:buFont typeface="Arial" panose="020B0604020202020204" pitchFamily="34" charset="0"/>
              <a:buChar char="•"/>
            </a:pPr>
            <a:r>
              <a:rPr lang="en-US" sz="1300" dirty="0" err="1">
                <a:solidFill>
                  <a:prstClr val="black"/>
                </a:solidFill>
                <a:latin typeface="Calibri Light" panose="020F0302020204030204"/>
                <a:cs typeface="Poppins ExtraLight" panose="00000300000000000000" pitchFamily="2" charset="0"/>
              </a:rPr>
              <a:t>Udfordre</a:t>
            </a:r>
            <a:r>
              <a:rPr lang="en-US" sz="1300" dirty="0">
                <a:solidFill>
                  <a:prstClr val="black"/>
                </a:solidFill>
                <a:latin typeface="Calibri Light" panose="020F0302020204030204"/>
                <a:cs typeface="Poppins ExtraLight" panose="00000300000000000000" pitchFamily="2" charset="0"/>
              </a:rPr>
              <a:t> elever med </a:t>
            </a:r>
            <a:r>
              <a:rPr lang="en-US" sz="1300" dirty="0" err="1">
                <a:solidFill>
                  <a:prstClr val="black"/>
                </a:solidFill>
                <a:latin typeface="Calibri Light" panose="020F0302020204030204"/>
                <a:cs typeface="Poppins ExtraLight" panose="00000300000000000000" pitchFamily="2" charset="0"/>
              </a:rPr>
              <a:t>opgaver</a:t>
            </a:r>
            <a:r>
              <a:rPr lang="en-US" sz="1300" dirty="0">
                <a:solidFill>
                  <a:prstClr val="black"/>
                </a:solidFill>
                <a:latin typeface="Calibri Light" panose="020F0302020204030204"/>
                <a:cs typeface="Poppins ExtraLight" panose="00000300000000000000" pitchFamily="2" charset="0"/>
              </a:rPr>
              <a:t>, der ligger </a:t>
            </a:r>
            <a:r>
              <a:rPr lang="en-US" sz="1300" dirty="0" err="1">
                <a:solidFill>
                  <a:prstClr val="black"/>
                </a:solidFill>
                <a:latin typeface="Calibri Light" panose="020F0302020204030204"/>
                <a:cs typeface="Poppins ExtraLight" panose="00000300000000000000" pitchFamily="2" charset="0"/>
              </a:rPr>
              <a:t>udenfor</a:t>
            </a:r>
            <a:r>
              <a:rPr lang="en-US" sz="1300" dirty="0">
                <a:solidFill>
                  <a:prstClr val="black"/>
                </a:solidFill>
                <a:latin typeface="Calibri Light" panose="020F0302020204030204"/>
                <a:cs typeface="Poppins ExtraLight" panose="00000300000000000000" pitchFamily="2" charset="0"/>
              </a:rPr>
              <a:t> </a:t>
            </a:r>
            <a:r>
              <a:rPr lang="en-US" sz="1300" dirty="0" err="1">
                <a:solidFill>
                  <a:prstClr val="black"/>
                </a:solidFill>
                <a:latin typeface="Calibri Light" panose="020F0302020204030204"/>
                <a:cs typeface="Poppins ExtraLight" panose="00000300000000000000" pitchFamily="2" charset="0"/>
              </a:rPr>
              <a:t>deres</a:t>
            </a:r>
            <a:r>
              <a:rPr lang="en-US" sz="1300" dirty="0">
                <a:solidFill>
                  <a:prstClr val="black"/>
                </a:solidFill>
                <a:latin typeface="Calibri Light" panose="020F0302020204030204"/>
                <a:cs typeface="Poppins ExtraLight" panose="00000300000000000000" pitchFamily="2" charset="0"/>
              </a:rPr>
              <a:t> </a:t>
            </a:r>
            <a:r>
              <a:rPr lang="en-US" sz="1300" dirty="0" err="1">
                <a:solidFill>
                  <a:prstClr val="black"/>
                </a:solidFill>
                <a:latin typeface="Calibri Light" panose="020F0302020204030204"/>
                <a:cs typeface="Poppins ExtraLight" panose="00000300000000000000" pitchFamily="2" charset="0"/>
              </a:rPr>
              <a:t>komfortzone</a:t>
            </a:r>
            <a:endParaRPr lang="en-US" sz="1300" dirty="0">
              <a:solidFill>
                <a:prstClr val="black"/>
              </a:solidFill>
              <a:latin typeface="Calibri Light" panose="020F0302020204030204"/>
              <a:cs typeface="Poppins ExtraLight" panose="00000300000000000000" pitchFamily="2" charset="0"/>
            </a:endParaRPr>
          </a:p>
          <a:p>
            <a:pPr marL="623700" indent="-342900" algn="just" fontAlgn="ctr">
              <a:lnSpc>
                <a:spcPct val="120000"/>
              </a:lnSpc>
              <a:buFont typeface="Arial" panose="020B0604020202020204" pitchFamily="34" charset="0"/>
              <a:buChar char="•"/>
            </a:pPr>
            <a:r>
              <a:rPr lang="en-US" sz="1300" dirty="0">
                <a:solidFill>
                  <a:prstClr val="black"/>
                </a:solidFill>
                <a:latin typeface="Calibri Light" panose="020F0302020204030204"/>
                <a:cs typeface="Poppins ExtraLight" panose="00000300000000000000" pitchFamily="2" charset="0"/>
              </a:rPr>
              <a:t>Give elever mulighed for at </a:t>
            </a:r>
            <a:r>
              <a:rPr lang="en-US" sz="1300" dirty="0" err="1">
                <a:solidFill>
                  <a:prstClr val="black"/>
                </a:solidFill>
                <a:latin typeface="Calibri Light" panose="020F0302020204030204"/>
                <a:cs typeface="Poppins ExtraLight" panose="00000300000000000000" pitchFamily="2" charset="0"/>
              </a:rPr>
              <a:t>undervise</a:t>
            </a:r>
            <a:r>
              <a:rPr lang="en-US" sz="1300" dirty="0">
                <a:solidFill>
                  <a:prstClr val="black"/>
                </a:solidFill>
                <a:latin typeface="Calibri Light" panose="020F0302020204030204"/>
                <a:cs typeface="Poppins ExtraLight" panose="00000300000000000000" pitchFamily="2" charset="0"/>
              </a:rPr>
              <a:t>, være mentor for og </a:t>
            </a:r>
            <a:r>
              <a:rPr lang="en-US" sz="1300" dirty="0" err="1">
                <a:solidFill>
                  <a:prstClr val="black"/>
                </a:solidFill>
                <a:latin typeface="Calibri Light" panose="020F0302020204030204"/>
                <a:cs typeface="Poppins ExtraLight" panose="00000300000000000000" pitchFamily="2" charset="0"/>
              </a:rPr>
              <a:t>støtte</a:t>
            </a:r>
            <a:r>
              <a:rPr lang="en-US" sz="1300" dirty="0">
                <a:solidFill>
                  <a:prstClr val="black"/>
                </a:solidFill>
                <a:latin typeface="Calibri Light" panose="020F0302020204030204"/>
                <a:cs typeface="Poppins ExtraLight" panose="00000300000000000000" pitchFamily="2" charset="0"/>
              </a:rPr>
              <a:t> </a:t>
            </a:r>
            <a:r>
              <a:rPr lang="en-US" sz="1300">
                <a:solidFill>
                  <a:prstClr val="black"/>
                </a:solidFill>
                <a:latin typeface="Calibri Light" panose="020F0302020204030204"/>
                <a:cs typeface="Poppins ExtraLight" panose="00000300000000000000" pitchFamily="2" charset="0"/>
              </a:rPr>
              <a:t>andre elever</a:t>
            </a:r>
            <a:endParaRPr lang="en-US" sz="1300" dirty="0">
              <a:solidFill>
                <a:prstClr val="black"/>
              </a:solidFill>
              <a:latin typeface="Calibri Light" panose="020F0302020204030204"/>
              <a:cs typeface="Poppins ExtraLight" panose="00000300000000000000" pitchFamily="2" charset="0"/>
            </a:endParaRPr>
          </a:p>
        </p:txBody>
      </p:sp>
    </p:spTree>
    <p:extLst>
      <p:ext uri="{BB962C8B-B14F-4D97-AF65-F5344CB8AC3E}">
        <p14:creationId xmlns:p14="http://schemas.microsoft.com/office/powerpoint/2010/main" val="31887174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tangolo con angoli arrotondati 10">
            <a:extLst>
              <a:ext uri="{FF2B5EF4-FFF2-40B4-BE49-F238E27FC236}">
                <a16:creationId xmlns:a16="http://schemas.microsoft.com/office/drawing/2014/main" id="{1D735ADE-D762-48FC-A475-60326CE8A0AA}"/>
              </a:ext>
            </a:extLst>
          </p:cNvPr>
          <p:cNvSpPr/>
          <p:nvPr/>
        </p:nvSpPr>
        <p:spPr>
          <a:xfrm>
            <a:off x="451028" y="669816"/>
            <a:ext cx="2093763" cy="540000"/>
          </a:xfrm>
          <a:prstGeom prst="roundRect">
            <a:avLst>
              <a:gd name="adj" fmla="val 50000"/>
            </a:avLst>
          </a:prstGeom>
          <a:gradFill>
            <a:gsLst>
              <a:gs pos="0">
                <a:schemeClr val="accent4">
                  <a:lumMod val="20000"/>
                  <a:lumOff val="80000"/>
                </a:schemeClr>
              </a:gs>
              <a:gs pos="44000">
                <a:schemeClr val="accent3">
                  <a:lumMod val="95000"/>
                  <a:lumOff val="5000"/>
                </a:schemeClr>
              </a:gs>
              <a:gs pos="100000">
                <a:schemeClr val="accent3">
                  <a:lumMod val="60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rtlCol="0" anchor="ctr"/>
          <a:lstStyle/>
          <a:p>
            <a:pPr marL="108000" lvl="0">
              <a:lnSpc>
                <a:spcPts val="1800"/>
              </a:lnSpc>
            </a:pPr>
            <a:r>
              <a:rPr lang="en-US" sz="2000" b="1" dirty="0" err="1">
                <a:solidFill>
                  <a:prstClr val="white"/>
                </a:solidFill>
                <a:cs typeface="Poppins Medium" panose="00000600000000000000" pitchFamily="2" charset="0"/>
              </a:rPr>
              <a:t>Opsummering</a:t>
            </a:r>
            <a:r>
              <a:rPr lang="en-US" sz="2000" b="1" dirty="0">
                <a:solidFill>
                  <a:prstClr val="white"/>
                </a:solidFill>
                <a:cs typeface="Poppins Medium" panose="00000600000000000000" pitchFamily="2" charset="0"/>
              </a:rPr>
              <a:t>:</a:t>
            </a:r>
          </a:p>
        </p:txBody>
      </p:sp>
      <p:sp>
        <p:nvSpPr>
          <p:cNvPr id="12" name="CasellaDiTesto 11"/>
          <p:cNvSpPr txBox="1"/>
          <p:nvPr/>
        </p:nvSpPr>
        <p:spPr>
          <a:xfrm>
            <a:off x="261257" y="1450814"/>
            <a:ext cx="3509553" cy="3139321"/>
          </a:xfrm>
          <a:prstGeom prst="rect">
            <a:avLst/>
          </a:prstGeom>
          <a:noFill/>
        </p:spPr>
        <p:txBody>
          <a:bodyPr wrap="square" rtlCol="0">
            <a:spAutoFit/>
          </a:bodyPr>
          <a:lstStyle/>
          <a:p>
            <a:r>
              <a:rPr lang="en-GB" b="1" dirty="0">
                <a:solidFill>
                  <a:schemeClr val="tx1">
                    <a:lumMod val="65000"/>
                    <a:lumOff val="35000"/>
                  </a:schemeClr>
                </a:solidFill>
              </a:rPr>
              <a:t>Uddannelses- og kursusområder</a:t>
            </a:r>
          </a:p>
          <a:p>
            <a:endParaRPr lang="it-IT" dirty="0"/>
          </a:p>
          <a:p>
            <a:pPr marL="285750" indent="-285750">
              <a:buFont typeface="Arial" panose="020B0604020202020204" pitchFamily="34" charset="0"/>
              <a:buChar char="•"/>
            </a:pPr>
            <a:r>
              <a:rPr lang="da-DK" altLang="ko-KR" dirty="0">
                <a:cs typeface="Poppins Medium" panose="00000600000000000000" pitchFamily="2" charset="0"/>
              </a:rPr>
              <a:t>Et kig på tidslinjen</a:t>
            </a:r>
            <a:endParaRPr lang="en-US" altLang="ko-KR" dirty="0">
              <a:cs typeface="Poppins Medium" panose="00000600000000000000" pitchFamily="2" charset="0"/>
            </a:endParaRPr>
          </a:p>
          <a:p>
            <a:pPr marL="285750" indent="-285750">
              <a:buFont typeface="Arial" panose="020B0604020202020204" pitchFamily="34" charset="0"/>
              <a:buChar char="•"/>
            </a:pPr>
            <a:endParaRPr lang="it-IT" dirty="0"/>
          </a:p>
          <a:p>
            <a:pPr marL="285750" lvl="0" indent="-285750">
              <a:buFont typeface="Arial" panose="020B0604020202020204" pitchFamily="34" charset="0"/>
              <a:buChar char="•"/>
            </a:pPr>
            <a:r>
              <a:rPr lang="en-US" altLang="ko-KR" dirty="0">
                <a:solidFill>
                  <a:prstClr val="black"/>
                </a:solidFill>
                <a:cs typeface="Poppins Medium" panose="00000600000000000000" pitchFamily="2" charset="0"/>
              </a:rPr>
              <a:t>Nøglekompetencer til </a:t>
            </a:r>
            <a:r>
              <a:rPr lang="en-US" altLang="ko-KR" dirty="0" err="1">
                <a:solidFill>
                  <a:prstClr val="black"/>
                </a:solidFill>
                <a:cs typeface="Poppins Medium" panose="00000600000000000000" pitchFamily="2" charset="0"/>
              </a:rPr>
              <a:t>Livslang</a:t>
            </a:r>
            <a:r>
              <a:rPr lang="en-US" altLang="ko-KR" dirty="0">
                <a:solidFill>
                  <a:prstClr val="black"/>
                </a:solidFill>
                <a:cs typeface="Poppins Medium" panose="00000600000000000000" pitchFamily="2" charset="0"/>
              </a:rPr>
              <a:t> Læring</a:t>
            </a:r>
          </a:p>
          <a:p>
            <a:pPr marL="285750" lvl="0" indent="-285750">
              <a:buFont typeface="Arial" panose="020B0604020202020204" pitchFamily="34" charset="0"/>
              <a:buChar char="•"/>
            </a:pPr>
            <a:endParaRPr lang="en-US" altLang="ko-KR" dirty="0">
              <a:solidFill>
                <a:prstClr val="black"/>
              </a:solidFill>
              <a:cs typeface="Poppins Medium" panose="00000600000000000000" pitchFamily="2" charset="0"/>
            </a:endParaRPr>
          </a:p>
          <a:p>
            <a:pPr marL="285750" indent="-285750">
              <a:buFont typeface="Arial" panose="020B0604020202020204" pitchFamily="34" charset="0"/>
              <a:buChar char="•"/>
            </a:pPr>
            <a:r>
              <a:rPr lang="en-AU" dirty="0">
                <a:ea typeface="Microsoft Sans Serif" panose="020B0604020202020204" pitchFamily="34" charset="0"/>
                <a:cs typeface="Poppins ExtraLight" panose="00000300000000000000" pitchFamily="2" charset="0"/>
              </a:rPr>
              <a:t>Uddannelses- og kursusområder: </a:t>
            </a:r>
            <a:r>
              <a:rPr lang="en-AU" dirty="0" err="1">
                <a:ea typeface="Microsoft Sans Serif" panose="020B0604020202020204" pitchFamily="34" charset="0"/>
                <a:cs typeface="Poppins ExtraLight" panose="00000300000000000000" pitchFamily="2" charset="0"/>
              </a:rPr>
              <a:t>hvad</a:t>
            </a:r>
            <a:r>
              <a:rPr lang="en-AU" dirty="0">
                <a:ea typeface="Microsoft Sans Serif" panose="020B0604020202020204" pitchFamily="34" charset="0"/>
                <a:cs typeface="Poppins ExtraLight" panose="00000300000000000000" pitchFamily="2" charset="0"/>
              </a:rPr>
              <a:t> er de?</a:t>
            </a:r>
            <a:endParaRPr lang="en-AU" i="1" dirty="0">
              <a:ea typeface="Microsoft Sans Serif" panose="020B0604020202020204" pitchFamily="34" charset="0"/>
              <a:cs typeface="Poppins ExtraLight" panose="00000300000000000000" pitchFamily="2" charset="0"/>
            </a:endParaRPr>
          </a:p>
          <a:p>
            <a:pPr marL="285750" indent="-285750">
              <a:buFont typeface="Arial" panose="020B0604020202020204" pitchFamily="34" charset="0"/>
              <a:buChar char="•"/>
            </a:pPr>
            <a:endParaRPr lang="en-AU" altLang="ko-KR" i="1" dirty="0">
              <a:solidFill>
                <a:prstClr val="black"/>
              </a:solidFill>
              <a:ea typeface="Microsoft Sans Serif" panose="020B0604020202020204" pitchFamily="34" charset="0"/>
              <a:cs typeface="Poppins Medium" panose="00000600000000000000" pitchFamily="2" charset="0"/>
            </a:endParaRPr>
          </a:p>
          <a:p>
            <a:pPr marL="285750" indent="-285750">
              <a:buFont typeface="Arial" panose="020B0604020202020204" pitchFamily="34" charset="0"/>
              <a:buChar char="•"/>
            </a:pPr>
            <a:r>
              <a:rPr lang="en-AU" dirty="0">
                <a:ea typeface="Microsoft Sans Serif" panose="020B0604020202020204" pitchFamily="34" charset="0"/>
                <a:cs typeface="Poppins ExtraLight" panose="00000300000000000000" pitchFamily="2" charset="0"/>
              </a:rPr>
              <a:t>…og </a:t>
            </a:r>
            <a:r>
              <a:rPr lang="en-AU" dirty="0" err="1">
                <a:ea typeface="Microsoft Sans Serif" panose="020B0604020202020204" pitchFamily="34" charset="0"/>
                <a:cs typeface="Poppins ExtraLight" panose="00000300000000000000" pitchFamily="2" charset="0"/>
              </a:rPr>
              <a:t>hvad</a:t>
            </a:r>
            <a:r>
              <a:rPr lang="en-AU" dirty="0">
                <a:ea typeface="Microsoft Sans Serif" panose="020B0604020202020204" pitchFamily="34" charset="0"/>
                <a:cs typeface="Poppins ExtraLight" panose="00000300000000000000" pitchFamily="2" charset="0"/>
              </a:rPr>
              <a:t> </a:t>
            </a:r>
            <a:r>
              <a:rPr lang="en-AU" dirty="0" err="1">
                <a:ea typeface="Microsoft Sans Serif" panose="020B0604020202020204" pitchFamily="34" charset="0"/>
                <a:cs typeface="Poppins ExtraLight" panose="00000300000000000000" pitchFamily="2" charset="0"/>
              </a:rPr>
              <a:t>bruges</a:t>
            </a:r>
            <a:r>
              <a:rPr lang="en-AU" dirty="0">
                <a:ea typeface="Microsoft Sans Serif" panose="020B0604020202020204" pitchFamily="34" charset="0"/>
                <a:cs typeface="Poppins ExtraLight" panose="00000300000000000000" pitchFamily="2" charset="0"/>
              </a:rPr>
              <a:t> de til? </a:t>
            </a:r>
            <a:endParaRPr lang="en-AU" i="1" dirty="0">
              <a:ea typeface="Microsoft Sans Serif" panose="020B0604020202020204" pitchFamily="34" charset="0"/>
              <a:cs typeface="Poppins ExtraLight" panose="00000300000000000000" pitchFamily="2" charset="0"/>
            </a:endParaRPr>
          </a:p>
        </p:txBody>
      </p:sp>
      <p:sp>
        <p:nvSpPr>
          <p:cNvPr id="15" name="CasellaDiTesto 14"/>
          <p:cNvSpPr txBox="1"/>
          <p:nvPr/>
        </p:nvSpPr>
        <p:spPr>
          <a:xfrm>
            <a:off x="4614455" y="1450813"/>
            <a:ext cx="3115490" cy="2862322"/>
          </a:xfrm>
          <a:prstGeom prst="rect">
            <a:avLst/>
          </a:prstGeom>
          <a:noFill/>
        </p:spPr>
        <p:txBody>
          <a:bodyPr wrap="square" rtlCol="0">
            <a:spAutoFit/>
          </a:bodyPr>
          <a:lstStyle/>
          <a:p>
            <a:r>
              <a:rPr lang="en-GB" b="1" dirty="0">
                <a:solidFill>
                  <a:schemeClr val="tx1">
                    <a:lumMod val="65000"/>
                    <a:lumOff val="35000"/>
                  </a:schemeClr>
                </a:solidFill>
              </a:rPr>
              <a:t>DigComp </a:t>
            </a:r>
          </a:p>
          <a:p>
            <a:endParaRPr lang="it-IT" dirty="0"/>
          </a:p>
          <a:p>
            <a:pPr marL="285750" indent="-285750">
              <a:buFont typeface="Arial" panose="020B0604020202020204" pitchFamily="34" charset="0"/>
              <a:buChar char="•"/>
            </a:pPr>
            <a:r>
              <a:rPr lang="en-AU" dirty="0">
                <a:ea typeface="Microsoft Sans Serif" panose="020B0604020202020204" pitchFamily="34" charset="0"/>
                <a:cs typeface="Poppins ExtraLight" panose="00000300000000000000" pitchFamily="2" charset="0"/>
              </a:rPr>
              <a:t>Uddannelses- og kursusområder for EU-</a:t>
            </a:r>
            <a:r>
              <a:rPr lang="en-AU" dirty="0" err="1">
                <a:ea typeface="Microsoft Sans Serif" panose="020B0604020202020204" pitchFamily="34" charset="0"/>
                <a:cs typeface="Poppins ExtraLight" panose="00000300000000000000" pitchFamily="2" charset="0"/>
              </a:rPr>
              <a:t>borgeres</a:t>
            </a:r>
            <a:r>
              <a:rPr lang="en-AU" dirty="0">
                <a:ea typeface="Microsoft Sans Serif" panose="020B0604020202020204" pitchFamily="34" charset="0"/>
                <a:cs typeface="Poppins ExtraLight" panose="00000300000000000000" pitchFamily="2" charset="0"/>
              </a:rPr>
              <a:t> digitale færdigheder </a:t>
            </a:r>
          </a:p>
          <a:p>
            <a:pPr marL="285750" indent="-285750">
              <a:buFont typeface="Arial" panose="020B0604020202020204" pitchFamily="34" charset="0"/>
              <a:buChar char="•"/>
            </a:pPr>
            <a:endParaRPr lang="en-AU" i="1" dirty="0">
              <a:ea typeface="Microsoft Sans Serif" panose="020B0604020202020204" pitchFamily="34" charset="0"/>
              <a:cs typeface="Poppins ExtraLight" panose="00000300000000000000" pitchFamily="2" charset="0"/>
            </a:endParaRPr>
          </a:p>
          <a:p>
            <a:pPr marL="285750" indent="-285750">
              <a:buFont typeface="Arial" panose="020B0604020202020204" pitchFamily="34" charset="0"/>
              <a:buChar char="•"/>
            </a:pPr>
            <a:r>
              <a:rPr lang="en-AU" dirty="0">
                <a:ea typeface="Microsoft Sans Serif" panose="020B0604020202020204" pitchFamily="34" charset="0"/>
                <a:cs typeface="Poppins ExtraLight" panose="00000300000000000000" pitchFamily="2" charset="0"/>
              </a:rPr>
              <a:t>Struktur og indhold</a:t>
            </a:r>
            <a:endParaRPr lang="en-AU" i="1" dirty="0">
              <a:ea typeface="Microsoft Sans Serif" panose="020B0604020202020204" pitchFamily="34" charset="0"/>
              <a:cs typeface="Poppins ExtraLight" panose="00000300000000000000" pitchFamily="2" charset="0"/>
            </a:endParaRPr>
          </a:p>
          <a:p>
            <a:pPr marL="285750" indent="-285750">
              <a:buFont typeface="Arial" panose="020B0604020202020204" pitchFamily="34" charset="0"/>
              <a:buChar char="•"/>
            </a:pPr>
            <a:endParaRPr lang="en-AU" i="1" dirty="0">
              <a:ea typeface="Microsoft Sans Serif" panose="020B0604020202020204" pitchFamily="34" charset="0"/>
              <a:cs typeface="Poppins ExtraLight" panose="00000300000000000000" pitchFamily="2" charset="0"/>
            </a:endParaRPr>
          </a:p>
          <a:p>
            <a:pPr marL="285750" indent="-285750">
              <a:buFont typeface="Arial" panose="020B0604020202020204" pitchFamily="34" charset="0"/>
              <a:buChar char="•"/>
            </a:pPr>
            <a:r>
              <a:rPr lang="en-AU" dirty="0" err="1">
                <a:ea typeface="Microsoft Sans Serif" panose="020B0604020202020204" pitchFamily="34" charset="0"/>
                <a:cs typeface="Poppins ExtraLight" panose="00000300000000000000" pitchFamily="2" charset="0"/>
              </a:rPr>
              <a:t>Officiel</a:t>
            </a:r>
            <a:r>
              <a:rPr lang="en-AU" dirty="0">
                <a:ea typeface="Microsoft Sans Serif" panose="020B0604020202020204" pitchFamily="34" charset="0"/>
                <a:cs typeface="Poppins ExtraLight" panose="00000300000000000000" pitchFamily="2" charset="0"/>
              </a:rPr>
              <a:t> follow-up</a:t>
            </a:r>
          </a:p>
        </p:txBody>
      </p:sp>
      <p:sp>
        <p:nvSpPr>
          <p:cNvPr id="19" name="CasellaDiTesto 18"/>
          <p:cNvSpPr txBox="1"/>
          <p:nvPr/>
        </p:nvSpPr>
        <p:spPr>
          <a:xfrm>
            <a:off x="8573590" y="1450813"/>
            <a:ext cx="3065416" cy="4247317"/>
          </a:xfrm>
          <a:prstGeom prst="rect">
            <a:avLst/>
          </a:prstGeom>
          <a:noFill/>
        </p:spPr>
        <p:txBody>
          <a:bodyPr wrap="square" rtlCol="0">
            <a:spAutoFit/>
          </a:bodyPr>
          <a:lstStyle/>
          <a:p>
            <a:r>
              <a:rPr lang="en-GB" b="1" dirty="0">
                <a:solidFill>
                  <a:schemeClr val="tx1">
                    <a:lumMod val="65000"/>
                    <a:lumOff val="35000"/>
                  </a:schemeClr>
                </a:solidFill>
              </a:rPr>
              <a:t>DigCompEdu i praksis </a:t>
            </a:r>
          </a:p>
          <a:p>
            <a:endParaRPr lang="it-IT" dirty="0"/>
          </a:p>
          <a:p>
            <a:pPr marL="285750" indent="-285750">
              <a:buFont typeface="Arial" panose="020B0604020202020204" pitchFamily="34" charset="0"/>
              <a:buChar char="•"/>
            </a:pPr>
            <a:r>
              <a:rPr lang="en-AU" dirty="0">
                <a:ea typeface="Microsoft Sans Serif" panose="020B0604020202020204" pitchFamily="34" charset="0"/>
                <a:cs typeface="Poppins ExtraLight" panose="00000300000000000000" pitchFamily="2" charset="0"/>
              </a:rPr>
              <a:t>Fagligt engagement   </a:t>
            </a:r>
            <a:endParaRPr lang="en-AU" i="1" dirty="0">
              <a:ea typeface="Microsoft Sans Serif" panose="020B0604020202020204" pitchFamily="34" charset="0"/>
              <a:cs typeface="Poppins ExtraLight" panose="00000300000000000000" pitchFamily="2" charset="0"/>
            </a:endParaRPr>
          </a:p>
          <a:p>
            <a:pPr marL="285750" indent="-285750">
              <a:buFont typeface="Arial" panose="020B0604020202020204" pitchFamily="34" charset="0"/>
              <a:buChar char="•"/>
            </a:pPr>
            <a:endParaRPr lang="en-US" altLang="ko-KR" i="1" dirty="0">
              <a:cs typeface="Poppins Medium" panose="00000600000000000000" pitchFamily="2" charset="0"/>
            </a:endParaRPr>
          </a:p>
          <a:p>
            <a:pPr marL="285750" indent="-285750">
              <a:buFont typeface="Arial" panose="020B0604020202020204" pitchFamily="34" charset="0"/>
              <a:buChar char="•"/>
            </a:pPr>
            <a:r>
              <a:rPr lang="en-AU" dirty="0">
                <a:ea typeface="Microsoft Sans Serif" panose="020B0604020202020204" pitchFamily="34" charset="0"/>
                <a:cs typeface="Poppins ExtraLight" panose="00000300000000000000" pitchFamily="2" charset="0"/>
              </a:rPr>
              <a:t>Digitale ressourcer </a:t>
            </a:r>
            <a:endParaRPr lang="en-AU" i="1" dirty="0">
              <a:ea typeface="Microsoft Sans Serif" panose="020B0604020202020204" pitchFamily="34" charset="0"/>
              <a:cs typeface="Poppins ExtraLight" panose="00000300000000000000" pitchFamily="2" charset="0"/>
            </a:endParaRPr>
          </a:p>
          <a:p>
            <a:pPr marL="285750" indent="-285750">
              <a:buFont typeface="Arial" panose="020B0604020202020204" pitchFamily="34" charset="0"/>
              <a:buChar char="•"/>
            </a:pPr>
            <a:endParaRPr lang="en-US" altLang="ko-KR" i="1" dirty="0">
              <a:cs typeface="Poppins Medium" panose="00000600000000000000" pitchFamily="2" charset="0"/>
            </a:endParaRPr>
          </a:p>
          <a:p>
            <a:pPr marL="285750" indent="-285750">
              <a:buFont typeface="Arial" panose="020B0604020202020204" pitchFamily="34" charset="0"/>
              <a:buChar char="•"/>
            </a:pPr>
            <a:r>
              <a:rPr lang="en-AU" dirty="0">
                <a:ea typeface="Microsoft Sans Serif" panose="020B0604020202020204" pitchFamily="34" charset="0"/>
                <a:cs typeface="Poppins ExtraLight" panose="00000300000000000000" pitchFamily="2" charset="0"/>
              </a:rPr>
              <a:t>Undervisning og læring</a:t>
            </a:r>
            <a:endParaRPr lang="en-AU" i="1" dirty="0">
              <a:ea typeface="Microsoft Sans Serif" panose="020B0604020202020204" pitchFamily="34" charset="0"/>
              <a:cs typeface="Poppins ExtraLight" panose="00000300000000000000" pitchFamily="2" charset="0"/>
            </a:endParaRPr>
          </a:p>
          <a:p>
            <a:pPr marL="285750" indent="-285750">
              <a:buFont typeface="Arial" panose="020B0604020202020204" pitchFamily="34" charset="0"/>
              <a:buChar char="•"/>
            </a:pPr>
            <a:endParaRPr lang="en-US" altLang="ko-KR" i="1" dirty="0">
              <a:cs typeface="Poppins Medium" panose="00000600000000000000" pitchFamily="2" charset="0"/>
            </a:endParaRPr>
          </a:p>
          <a:p>
            <a:pPr marL="285750" indent="-285750">
              <a:buFont typeface="Arial" panose="020B0604020202020204" pitchFamily="34" charset="0"/>
              <a:buChar char="•"/>
            </a:pPr>
            <a:r>
              <a:rPr lang="en-AU" dirty="0">
                <a:ea typeface="Microsoft Sans Serif" panose="020B0604020202020204" pitchFamily="34" charset="0"/>
                <a:cs typeface="Poppins ExtraLight" panose="00000300000000000000" pitchFamily="2" charset="0"/>
              </a:rPr>
              <a:t>Evaluering  </a:t>
            </a:r>
            <a:endParaRPr lang="en-AU" i="1" dirty="0">
              <a:ea typeface="Microsoft Sans Serif" panose="020B0604020202020204" pitchFamily="34" charset="0"/>
              <a:cs typeface="Poppins ExtraLight" panose="00000300000000000000" pitchFamily="2" charset="0"/>
            </a:endParaRPr>
          </a:p>
          <a:p>
            <a:pPr marL="285750" indent="-285750">
              <a:buFont typeface="Arial" panose="020B0604020202020204" pitchFamily="34" charset="0"/>
              <a:buChar char="•"/>
            </a:pPr>
            <a:endParaRPr lang="en-US" altLang="ko-KR" i="1" dirty="0">
              <a:cs typeface="Poppins Medium" panose="00000600000000000000" pitchFamily="2" charset="0"/>
            </a:endParaRPr>
          </a:p>
          <a:p>
            <a:pPr marL="285750" indent="-285750">
              <a:buFont typeface="Arial" panose="020B0604020202020204" pitchFamily="34" charset="0"/>
              <a:buChar char="•"/>
            </a:pPr>
            <a:r>
              <a:rPr lang="en-AU" dirty="0">
                <a:ea typeface="Microsoft Sans Serif" panose="020B0604020202020204" pitchFamily="34" charset="0"/>
                <a:cs typeface="Poppins ExtraLight" panose="00000300000000000000" pitchFamily="2" charset="0"/>
              </a:rPr>
              <a:t>Dygtiggørelse af elever</a:t>
            </a:r>
          </a:p>
          <a:p>
            <a:endParaRPr lang="en-AU" i="1" dirty="0">
              <a:ea typeface="Microsoft Sans Serif" panose="020B0604020202020204" pitchFamily="34" charset="0"/>
              <a:cs typeface="Poppins ExtraLight" panose="00000300000000000000" pitchFamily="2" charset="0"/>
            </a:endParaRPr>
          </a:p>
          <a:p>
            <a:pPr marL="285750" indent="-285750">
              <a:buFont typeface="Arial" panose="020B0604020202020204" pitchFamily="34" charset="0"/>
              <a:buChar char="•"/>
            </a:pPr>
            <a:r>
              <a:rPr lang="en-AU" dirty="0">
                <a:ea typeface="Microsoft Sans Serif" panose="020B0604020202020204" pitchFamily="34" charset="0"/>
                <a:cs typeface="Poppins ExtraLight" panose="00000300000000000000" pitchFamily="2" charset="0"/>
              </a:rPr>
              <a:t>Facilitering af elevers digitale kompetencer   </a:t>
            </a:r>
          </a:p>
          <a:p>
            <a:pPr marL="285750" indent="-285750">
              <a:buFont typeface="Arial" panose="020B0604020202020204" pitchFamily="34" charset="0"/>
              <a:buChar char="•"/>
            </a:pPr>
            <a:endParaRPr lang="en-AU" dirty="0">
              <a:ea typeface="Microsoft Sans Serif" panose="020B0604020202020204" pitchFamily="34" charset="0"/>
              <a:cs typeface="Poppins ExtraLight" panose="00000300000000000000" pitchFamily="2" charset="0"/>
            </a:endParaRPr>
          </a:p>
        </p:txBody>
      </p:sp>
      <p:cxnSp>
        <p:nvCxnSpPr>
          <p:cNvPr id="21" name="Google Shape;334;p29">
            <a:extLst>
              <a:ext uri="{FF2B5EF4-FFF2-40B4-BE49-F238E27FC236}">
                <a16:creationId xmlns:a16="http://schemas.microsoft.com/office/drawing/2014/main" id="{0A191618-07F4-48F0-8F5D-BB84ACDEE6FE}"/>
              </a:ext>
            </a:extLst>
          </p:cNvPr>
          <p:cNvCxnSpPr>
            <a:cxnSpLocks noChangeAspect="1"/>
          </p:cNvCxnSpPr>
          <p:nvPr/>
        </p:nvCxnSpPr>
        <p:spPr>
          <a:xfrm>
            <a:off x="362857" y="1898144"/>
            <a:ext cx="11276149" cy="0"/>
          </a:xfrm>
          <a:prstGeom prst="straightConnector1">
            <a:avLst/>
          </a:prstGeom>
          <a:noFill/>
          <a:ln w="9525" cap="flat" cmpd="sng">
            <a:solidFill>
              <a:schemeClr val="tx1">
                <a:lumMod val="50000"/>
                <a:lumOff val="50000"/>
              </a:schemeClr>
            </a:solidFill>
            <a:prstDash val="dash"/>
            <a:round/>
            <a:headEnd type="none" w="med" len="med"/>
            <a:tailEnd type="none" w="med" len="med"/>
          </a:ln>
        </p:spPr>
      </p:cxnSp>
    </p:spTree>
    <p:extLst>
      <p:ext uri="{BB962C8B-B14F-4D97-AF65-F5344CB8AC3E}">
        <p14:creationId xmlns:p14="http://schemas.microsoft.com/office/powerpoint/2010/main" val="1515553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CuadroTexto 4">
            <a:extLst>
              <a:ext uri="{FF2B5EF4-FFF2-40B4-BE49-F238E27FC236}">
                <a16:creationId xmlns:a16="http://schemas.microsoft.com/office/drawing/2014/main" id="{5F65FC6E-73C1-4548-AC0F-AE722E34C959}"/>
              </a:ext>
            </a:extLst>
          </p:cNvPr>
          <p:cNvSpPr txBox="1"/>
          <p:nvPr/>
        </p:nvSpPr>
        <p:spPr>
          <a:xfrm>
            <a:off x="528320" y="717439"/>
            <a:ext cx="8948057" cy="769441"/>
          </a:xfrm>
          <a:prstGeom prst="rect">
            <a:avLst/>
          </a:prstGeom>
          <a:noFill/>
        </p:spPr>
        <p:txBody>
          <a:bodyPr wrap="square" rtlCol="0">
            <a:spAutoFit/>
          </a:bodyPr>
          <a:lstStyle/>
          <a:p>
            <a:pPr marL="0" marR="0" lvl="0" indent="0"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en-AU" sz="2400" b="1" dirty="0">
                <a:solidFill>
                  <a:schemeClr val="tx1">
                    <a:lumMod val="50000"/>
                    <a:lumOff val="50000"/>
                  </a:schemeClr>
                </a:solidFill>
                <a:ea typeface="Microsoft Sans Serif" panose="020B0604020202020204" pitchFamily="34" charset="0"/>
                <a:cs typeface="Poppins Medium" panose="00000600000000000000" pitchFamily="2" charset="0"/>
              </a:rPr>
              <a:t>Mål</a:t>
            </a:r>
          </a:p>
          <a:p>
            <a:pPr>
              <a:tabLst>
                <a:tab pos="1205230" algn="l"/>
                <a:tab pos="1926589" algn="l"/>
                <a:tab pos="2915920" algn="l"/>
                <a:tab pos="3444875" algn="l"/>
                <a:tab pos="4383405" algn="l"/>
                <a:tab pos="6796405" algn="l"/>
              </a:tabLst>
              <a:defRPr/>
            </a:pPr>
            <a:r>
              <a:rPr lang="en-GB" sz="2000" dirty="0">
                <a:latin typeface="+mj-lt"/>
                <a:ea typeface="Microsoft Sans Serif" panose="020B0604020202020204" pitchFamily="34" charset="0"/>
                <a:cs typeface="Poppins ExtraLight" panose="00000300000000000000" pitchFamily="2" charset="0"/>
              </a:rPr>
              <a:t>Efter </a:t>
            </a:r>
            <a:r>
              <a:rPr lang="en-GB" sz="2000" dirty="0" err="1">
                <a:latin typeface="+mj-lt"/>
                <a:ea typeface="Microsoft Sans Serif" panose="020B0604020202020204" pitchFamily="34" charset="0"/>
                <a:cs typeface="Poppins ExtraLight" panose="00000300000000000000" pitchFamily="2" charset="0"/>
              </a:rPr>
              <a:t>gennemførelse</a:t>
            </a:r>
            <a:r>
              <a:rPr lang="en-GB" sz="2000" dirty="0">
                <a:latin typeface="+mj-lt"/>
                <a:ea typeface="Microsoft Sans Serif" panose="020B0604020202020204" pitchFamily="34" charset="0"/>
                <a:cs typeface="Poppins ExtraLight" panose="00000300000000000000" pitchFamily="2" charset="0"/>
              </a:rPr>
              <a:t> af </a:t>
            </a:r>
            <a:r>
              <a:rPr lang="en-GB" sz="2000" dirty="0" err="1">
                <a:latin typeface="+mj-lt"/>
                <a:ea typeface="Microsoft Sans Serif" panose="020B0604020202020204" pitchFamily="34" charset="0"/>
                <a:cs typeface="Poppins ExtraLight" panose="00000300000000000000" pitchFamily="2" charset="0"/>
              </a:rPr>
              <a:t>dette</a:t>
            </a:r>
            <a:r>
              <a:rPr lang="en-GB" sz="2000" dirty="0">
                <a:latin typeface="+mj-lt"/>
                <a:ea typeface="Microsoft Sans Serif" panose="020B0604020202020204" pitchFamily="34" charset="0"/>
                <a:cs typeface="Poppins ExtraLight" panose="00000300000000000000" pitchFamily="2" charset="0"/>
              </a:rPr>
              <a:t> </a:t>
            </a:r>
            <a:r>
              <a:rPr lang="en-GB" sz="2000" dirty="0" err="1">
                <a:latin typeface="+mj-lt"/>
                <a:ea typeface="Microsoft Sans Serif" panose="020B0604020202020204" pitchFamily="34" charset="0"/>
                <a:cs typeface="Poppins ExtraLight" panose="00000300000000000000" pitchFamily="2" charset="0"/>
              </a:rPr>
              <a:t>modul</a:t>
            </a:r>
            <a:r>
              <a:rPr lang="en-GB" sz="2000" dirty="0">
                <a:latin typeface="+mj-lt"/>
                <a:ea typeface="Microsoft Sans Serif" panose="020B0604020202020204" pitchFamily="34" charset="0"/>
                <a:cs typeface="Poppins ExtraLight" panose="00000300000000000000" pitchFamily="2" charset="0"/>
              </a:rPr>
              <a:t> </a:t>
            </a:r>
            <a:r>
              <a:rPr lang="en-GB" sz="2000" dirty="0" err="1">
                <a:latin typeface="+mj-lt"/>
                <a:ea typeface="Microsoft Sans Serif" panose="020B0604020202020204" pitchFamily="34" charset="0"/>
                <a:cs typeface="Poppins ExtraLight" panose="00000300000000000000" pitchFamily="2" charset="0"/>
              </a:rPr>
              <a:t>vil</a:t>
            </a:r>
            <a:r>
              <a:rPr lang="en-GB" sz="2000" dirty="0">
                <a:latin typeface="+mj-lt"/>
                <a:ea typeface="Microsoft Sans Serif" panose="020B0604020202020204" pitchFamily="34" charset="0"/>
                <a:cs typeface="Poppins ExtraLight" panose="00000300000000000000" pitchFamily="2" charset="0"/>
              </a:rPr>
              <a:t> du have </a:t>
            </a:r>
            <a:r>
              <a:rPr lang="en-GB" sz="2000" dirty="0" err="1">
                <a:latin typeface="+mj-lt"/>
                <a:ea typeface="Microsoft Sans Serif" panose="020B0604020202020204" pitchFamily="34" charset="0"/>
                <a:cs typeface="Poppins ExtraLight" panose="00000300000000000000" pitchFamily="2" charset="0"/>
              </a:rPr>
              <a:t>nedenstående</a:t>
            </a:r>
            <a:r>
              <a:rPr lang="en-GB" sz="2000" dirty="0">
                <a:latin typeface="+mj-lt"/>
                <a:ea typeface="Microsoft Sans Serif" panose="020B0604020202020204" pitchFamily="34" charset="0"/>
                <a:cs typeface="Poppins ExtraLight" panose="00000300000000000000" pitchFamily="2" charset="0"/>
              </a:rPr>
              <a:t> viden:</a:t>
            </a:r>
          </a:p>
        </p:txBody>
      </p:sp>
      <p:sp>
        <p:nvSpPr>
          <p:cNvPr id="16" name="Google Shape;351;p30">
            <a:extLst>
              <a:ext uri="{FF2B5EF4-FFF2-40B4-BE49-F238E27FC236}">
                <a16:creationId xmlns:a16="http://schemas.microsoft.com/office/drawing/2014/main" id="{ED86E724-3288-434C-B43F-43F373EAB77F}"/>
              </a:ext>
            </a:extLst>
          </p:cNvPr>
          <p:cNvSpPr txBox="1">
            <a:spLocks/>
          </p:cNvSpPr>
          <p:nvPr/>
        </p:nvSpPr>
        <p:spPr>
          <a:xfrm>
            <a:off x="626290" y="2688985"/>
            <a:ext cx="2880000" cy="900000"/>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spcBef>
                <a:spcPts val="0"/>
              </a:spcBef>
            </a:pPr>
            <a:r>
              <a:rPr lang="en-US" sz="2000" b="1" dirty="0">
                <a:cs typeface="Poppins Medium" panose="00000600000000000000" pitchFamily="2" charset="0"/>
                <a:sym typeface="Varela Round"/>
              </a:rPr>
              <a:t>Læring 1</a:t>
            </a:r>
          </a:p>
          <a:p>
            <a:pPr marL="230400" indent="0">
              <a:lnSpc>
                <a:spcPct val="100000"/>
              </a:lnSpc>
              <a:spcBef>
                <a:spcPts val="0"/>
              </a:spcBef>
              <a:buNone/>
            </a:pPr>
            <a:r>
              <a:rPr lang="en-US" sz="1500" dirty="0">
                <a:latin typeface="+mj-lt"/>
                <a:cs typeface="Poppins ExtraLight" panose="00000300000000000000" pitchFamily="2" charset="0"/>
                <a:sym typeface="Varela Round"/>
              </a:rPr>
              <a:t>Kendskab til EU </a:t>
            </a:r>
            <a:r>
              <a:rPr lang="en-US" sz="1500" dirty="0" err="1">
                <a:latin typeface="+mj-lt"/>
                <a:cs typeface="Poppins ExtraLight" panose="00000300000000000000" pitchFamily="2" charset="0"/>
                <a:sym typeface="Varela Round"/>
              </a:rPr>
              <a:t>kursus</a:t>
            </a:r>
            <a:r>
              <a:rPr lang="en-US" sz="1500" dirty="0">
                <a:latin typeface="+mj-lt"/>
                <a:cs typeface="Poppins ExtraLight" panose="00000300000000000000" pitchFamily="2" charset="0"/>
                <a:sym typeface="Varela Round"/>
              </a:rPr>
              <a:t>- og </a:t>
            </a:r>
            <a:r>
              <a:rPr lang="en-US" sz="1500" dirty="0" err="1">
                <a:latin typeface="+mj-lt"/>
                <a:cs typeface="Poppins ExtraLight" panose="00000300000000000000" pitchFamily="2" charset="0"/>
                <a:sym typeface="Varela Round"/>
              </a:rPr>
              <a:t>uddannelsesområder</a:t>
            </a:r>
            <a:endParaRPr lang="en-US" sz="1500" dirty="0">
              <a:latin typeface="+mj-lt"/>
              <a:cs typeface="Poppins ExtraLight" panose="00000300000000000000" pitchFamily="2" charset="0"/>
              <a:sym typeface="Varela Round"/>
            </a:endParaRPr>
          </a:p>
        </p:txBody>
      </p:sp>
      <p:sp>
        <p:nvSpPr>
          <p:cNvPr id="23" name="Google Shape;351;p30">
            <a:extLst>
              <a:ext uri="{FF2B5EF4-FFF2-40B4-BE49-F238E27FC236}">
                <a16:creationId xmlns:a16="http://schemas.microsoft.com/office/drawing/2014/main" id="{8403023C-61C3-4BC3-A136-65ACC0BE34D4}"/>
              </a:ext>
            </a:extLst>
          </p:cNvPr>
          <p:cNvSpPr txBox="1">
            <a:spLocks/>
          </p:cNvSpPr>
          <p:nvPr/>
        </p:nvSpPr>
        <p:spPr>
          <a:xfrm>
            <a:off x="3543439" y="2688985"/>
            <a:ext cx="2880000" cy="900000"/>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SzPct val="60000"/>
              <a:buFont typeface="Poppins Medium" panose="00000600000000000000" pitchFamily="2" charset="0"/>
              <a:buChar char="॰"/>
            </a:pPr>
            <a:r>
              <a:rPr lang="en-US" sz="2000" b="1" dirty="0">
                <a:cs typeface="Poppins Medium" panose="00000600000000000000" pitchFamily="2" charset="0"/>
                <a:sym typeface="Varela Round"/>
              </a:rPr>
              <a:t>Læring 2</a:t>
            </a:r>
          </a:p>
          <a:p>
            <a:pPr marL="230400" lvl="0" indent="0">
              <a:lnSpc>
                <a:spcPct val="100000"/>
              </a:lnSpc>
              <a:spcBef>
                <a:spcPts val="0"/>
              </a:spcBef>
              <a:buNone/>
            </a:pPr>
            <a:r>
              <a:rPr lang="en-US" sz="1500" dirty="0" err="1">
                <a:latin typeface="+mj-lt"/>
                <a:cs typeface="Poppins ExtraLight" panose="00000300000000000000" pitchFamily="2" charset="0"/>
                <a:sym typeface="Varela Round"/>
              </a:rPr>
              <a:t>Forståelse</a:t>
            </a:r>
            <a:r>
              <a:rPr lang="en-US" sz="1500" dirty="0">
                <a:latin typeface="+mj-lt"/>
                <a:cs typeface="Poppins ExtraLight" panose="00000300000000000000" pitchFamily="2" charset="0"/>
                <a:sym typeface="Varela Round"/>
              </a:rPr>
              <a:t> for DigComp’s </a:t>
            </a:r>
            <a:r>
              <a:rPr lang="en-US" sz="1500" dirty="0" err="1">
                <a:latin typeface="+mj-lt"/>
                <a:cs typeface="Poppins ExtraLight" panose="00000300000000000000" pitchFamily="2" charset="0"/>
                <a:sym typeface="Varela Round"/>
              </a:rPr>
              <a:t>baggrund</a:t>
            </a:r>
            <a:r>
              <a:rPr lang="en-US" sz="1500" dirty="0">
                <a:latin typeface="+mj-lt"/>
                <a:cs typeface="Poppins ExtraLight" panose="00000300000000000000" pitchFamily="2" charset="0"/>
                <a:sym typeface="Varela Round"/>
              </a:rPr>
              <a:t> og </a:t>
            </a:r>
            <a:r>
              <a:rPr lang="en-US" sz="1500" dirty="0" err="1">
                <a:latin typeface="+mj-lt"/>
                <a:cs typeface="Poppins ExtraLight" panose="00000300000000000000" pitchFamily="2" charset="0"/>
                <a:sym typeface="Varela Round"/>
              </a:rPr>
              <a:t>omfang</a:t>
            </a:r>
            <a:endParaRPr lang="en-US" sz="1500" dirty="0">
              <a:latin typeface="+mj-lt"/>
              <a:cs typeface="Poppins ExtraLight" panose="00000300000000000000" pitchFamily="2" charset="0"/>
              <a:sym typeface="Varela Round"/>
            </a:endParaRPr>
          </a:p>
        </p:txBody>
      </p:sp>
      <p:sp>
        <p:nvSpPr>
          <p:cNvPr id="25" name="Google Shape;351;p30">
            <a:extLst>
              <a:ext uri="{FF2B5EF4-FFF2-40B4-BE49-F238E27FC236}">
                <a16:creationId xmlns:a16="http://schemas.microsoft.com/office/drawing/2014/main" id="{15A892E0-6DDF-44C6-86FF-D7CF39FE1E1A}"/>
              </a:ext>
            </a:extLst>
          </p:cNvPr>
          <p:cNvSpPr txBox="1">
            <a:spLocks/>
          </p:cNvSpPr>
          <p:nvPr/>
        </p:nvSpPr>
        <p:spPr>
          <a:xfrm>
            <a:off x="626290" y="3751931"/>
            <a:ext cx="2880000" cy="900000"/>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spcBef>
                <a:spcPts val="0"/>
              </a:spcBef>
              <a:buSzPct val="60000"/>
              <a:buFont typeface="Poppins Medium" panose="00000600000000000000" pitchFamily="2" charset="0"/>
              <a:buChar char="॰"/>
            </a:pPr>
            <a:r>
              <a:rPr lang="en-US" sz="2000" b="1" dirty="0">
                <a:cs typeface="Poppins Medium" panose="00000600000000000000" pitchFamily="2" charset="0"/>
                <a:sym typeface="Varela Round"/>
              </a:rPr>
              <a:t>Læring 3</a:t>
            </a:r>
          </a:p>
          <a:p>
            <a:pPr marL="230400" lvl="0" indent="0">
              <a:lnSpc>
                <a:spcPct val="100000"/>
              </a:lnSpc>
              <a:spcBef>
                <a:spcPts val="0"/>
              </a:spcBef>
              <a:buNone/>
            </a:pPr>
            <a:r>
              <a:rPr lang="en-US" sz="1500" dirty="0" err="1">
                <a:latin typeface="+mj-lt"/>
                <a:cs typeface="Poppins ExtraLight" panose="00000300000000000000" pitchFamily="2" charset="0"/>
                <a:sym typeface="Varela Round"/>
              </a:rPr>
              <a:t>Forståelse</a:t>
            </a:r>
            <a:r>
              <a:rPr lang="en-US" sz="1500" dirty="0">
                <a:latin typeface="+mj-lt"/>
                <a:cs typeface="Poppins ExtraLight" panose="00000300000000000000" pitchFamily="2" charset="0"/>
                <a:sym typeface="Varela Round"/>
              </a:rPr>
              <a:t> for DigCompEdu’s </a:t>
            </a:r>
            <a:r>
              <a:rPr lang="en-US" sz="1500" dirty="0" err="1">
                <a:latin typeface="+mj-lt"/>
                <a:cs typeface="Poppins ExtraLight" panose="00000300000000000000" pitchFamily="2" charset="0"/>
                <a:sym typeface="Varela Round"/>
              </a:rPr>
              <a:t>baggrund</a:t>
            </a:r>
            <a:r>
              <a:rPr lang="en-US" sz="1500" dirty="0">
                <a:latin typeface="+mj-lt"/>
                <a:cs typeface="Poppins ExtraLight" panose="00000300000000000000" pitchFamily="2" charset="0"/>
                <a:sym typeface="Varela Round"/>
              </a:rPr>
              <a:t> og </a:t>
            </a:r>
            <a:r>
              <a:rPr lang="en-US" sz="1500" dirty="0" err="1">
                <a:latin typeface="+mj-lt"/>
                <a:cs typeface="Poppins ExtraLight" panose="00000300000000000000" pitchFamily="2" charset="0"/>
                <a:sym typeface="Varela Round"/>
              </a:rPr>
              <a:t>omfang</a:t>
            </a:r>
            <a:endParaRPr lang="en-US" sz="1500" dirty="0">
              <a:latin typeface="+mj-lt"/>
              <a:cs typeface="Poppins ExtraLight" panose="00000300000000000000" pitchFamily="2" charset="0"/>
              <a:sym typeface="Varela Round"/>
            </a:endParaRPr>
          </a:p>
        </p:txBody>
      </p:sp>
      <p:sp>
        <p:nvSpPr>
          <p:cNvPr id="26" name="Google Shape;351;p30">
            <a:extLst>
              <a:ext uri="{FF2B5EF4-FFF2-40B4-BE49-F238E27FC236}">
                <a16:creationId xmlns:a16="http://schemas.microsoft.com/office/drawing/2014/main" id="{539A8143-756E-4179-9F3D-E6D63F48F350}"/>
              </a:ext>
            </a:extLst>
          </p:cNvPr>
          <p:cNvSpPr txBox="1">
            <a:spLocks/>
          </p:cNvSpPr>
          <p:nvPr/>
        </p:nvSpPr>
        <p:spPr>
          <a:xfrm>
            <a:off x="3543439" y="3751931"/>
            <a:ext cx="2880000" cy="900000"/>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2000" b="1" dirty="0">
                <a:cs typeface="Poppins Medium" panose="00000600000000000000" pitchFamily="2" charset="0"/>
                <a:sym typeface="Varela Round"/>
              </a:rPr>
              <a:t>Læring 4</a:t>
            </a:r>
          </a:p>
          <a:p>
            <a:pPr marL="230400" lvl="0" indent="0">
              <a:lnSpc>
                <a:spcPct val="100000"/>
              </a:lnSpc>
              <a:spcBef>
                <a:spcPts val="0"/>
              </a:spcBef>
              <a:buNone/>
            </a:pPr>
            <a:r>
              <a:rPr lang="en-US" sz="1500" dirty="0">
                <a:latin typeface="+mj-lt"/>
                <a:cs typeface="Poppins ExtraLight" panose="00000300000000000000" pitchFamily="2" charset="0"/>
                <a:sym typeface="Varela Round"/>
              </a:rPr>
              <a:t>Kendskab til DigCompEdu’s struktur og indhold: brugermuligheder</a:t>
            </a:r>
          </a:p>
        </p:txBody>
      </p:sp>
      <p:cxnSp>
        <p:nvCxnSpPr>
          <p:cNvPr id="36" name="Google Shape;334;p29">
            <a:extLst>
              <a:ext uri="{FF2B5EF4-FFF2-40B4-BE49-F238E27FC236}">
                <a16:creationId xmlns:a16="http://schemas.microsoft.com/office/drawing/2014/main" id="{0A191618-07F4-48F0-8F5D-BB84ACDEE6FE}"/>
              </a:ext>
            </a:extLst>
          </p:cNvPr>
          <p:cNvCxnSpPr>
            <a:cxnSpLocks noChangeAspect="1"/>
          </p:cNvCxnSpPr>
          <p:nvPr/>
        </p:nvCxnSpPr>
        <p:spPr>
          <a:xfrm>
            <a:off x="528320" y="3631149"/>
            <a:ext cx="9469120" cy="0"/>
          </a:xfrm>
          <a:prstGeom prst="straightConnector1">
            <a:avLst/>
          </a:prstGeom>
          <a:noFill/>
          <a:ln w="9525" cap="flat" cmpd="sng">
            <a:solidFill>
              <a:schemeClr val="tx1">
                <a:lumMod val="50000"/>
                <a:lumOff val="50000"/>
              </a:schemeClr>
            </a:solidFill>
            <a:prstDash val="dash"/>
            <a:round/>
            <a:headEnd type="none" w="med" len="med"/>
            <a:tailEnd type="none" w="med" len="med"/>
          </a:ln>
        </p:spPr>
      </p:cxnSp>
      <p:pic>
        <p:nvPicPr>
          <p:cNvPr id="22" name="Immagine 21">
            <a:extLst>
              <a:ext uri="{FF2B5EF4-FFF2-40B4-BE49-F238E27FC236}">
                <a16:creationId xmlns:a16="http://schemas.microsoft.com/office/drawing/2014/main" id="{B9F6D3A0-9289-4020-A453-4C2B886F8B8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11406" y="3002027"/>
            <a:ext cx="1347000" cy="1258244"/>
          </a:xfrm>
          <a:prstGeom prst="rect">
            <a:avLst/>
          </a:prstGeom>
        </p:spPr>
      </p:pic>
    </p:spTree>
    <p:extLst>
      <p:ext uri="{BB962C8B-B14F-4D97-AF65-F5344CB8AC3E}">
        <p14:creationId xmlns:p14="http://schemas.microsoft.com/office/powerpoint/2010/main" val="31344517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54">
            <a:extLst>
              <a:ext uri="{FF2B5EF4-FFF2-40B4-BE49-F238E27FC236}">
                <a16:creationId xmlns:a16="http://schemas.microsoft.com/office/drawing/2014/main" id="{2F17DC47-0BEE-4ED4-BA6B-A229EF47F4E7}"/>
              </a:ext>
            </a:extLst>
          </p:cNvPr>
          <p:cNvSpPr txBox="1"/>
          <p:nvPr/>
        </p:nvSpPr>
        <p:spPr>
          <a:xfrm>
            <a:off x="626289" y="2104559"/>
            <a:ext cx="11295745" cy="3013351"/>
          </a:xfrm>
          <a:prstGeom prst="rect">
            <a:avLst/>
          </a:prstGeom>
          <a:noFill/>
        </p:spPr>
        <p:txBody>
          <a:bodyPr wrap="square" numCol="2" rtlCol="0">
            <a:noAutofit/>
          </a:bodyPr>
          <a:lstStyle/>
          <a:p>
            <a:pPr indent="-285750">
              <a:buFont typeface="Arial" panose="020B0604020202020204" pitchFamily="34" charset="0"/>
              <a:buChar char="•"/>
            </a:pPr>
            <a:r>
              <a:rPr lang="en-US" altLang="ko-KR" sz="1600" b="1" dirty="0">
                <a:cs typeface="Poppins Medium" panose="00000600000000000000" pitchFamily="2" charset="0"/>
              </a:rPr>
              <a:t>Det totale antal nøglekompetencer er</a:t>
            </a:r>
          </a:p>
          <a:p>
            <a:pPr marL="432000" lvl="2" indent="-144000">
              <a:buFont typeface="Arial" panose="020B0604020202020204" pitchFamily="34" charset="0"/>
              <a:buChar char="•"/>
            </a:pPr>
            <a:r>
              <a:rPr lang="en-US" altLang="ko-KR" sz="1600" dirty="0">
                <a:latin typeface="+mj-lt"/>
                <a:cs typeface="Poppins ExtraLight" panose="00000300000000000000" pitchFamily="2" charset="0"/>
              </a:rPr>
              <a:t>10</a:t>
            </a:r>
          </a:p>
          <a:p>
            <a:pPr marL="432000" lvl="2" indent="-144000">
              <a:buFont typeface="Arial" panose="020B0604020202020204" pitchFamily="34" charset="0"/>
              <a:buChar char="•"/>
            </a:pPr>
            <a:r>
              <a:rPr lang="en-US" altLang="ko-KR" sz="1600" dirty="0">
                <a:latin typeface="+mj-lt"/>
                <a:cs typeface="Poppins ExtraLight" panose="00000300000000000000" pitchFamily="2" charset="0"/>
              </a:rPr>
              <a:t>8</a:t>
            </a:r>
          </a:p>
          <a:p>
            <a:pPr marL="432000" lvl="2" indent="-144000">
              <a:buFont typeface="Arial" panose="020B0604020202020204" pitchFamily="34" charset="0"/>
              <a:buChar char="•"/>
            </a:pPr>
            <a:r>
              <a:rPr lang="en-US" altLang="ko-KR" sz="1600" dirty="0">
                <a:latin typeface="+mj-lt"/>
                <a:cs typeface="Poppins ExtraLight" panose="00000300000000000000" pitchFamily="2" charset="0"/>
              </a:rPr>
              <a:t>9</a:t>
            </a:r>
          </a:p>
          <a:p>
            <a:pPr marL="284400">
              <a:lnSpc>
                <a:spcPct val="120000"/>
              </a:lnSpc>
            </a:pPr>
            <a:endParaRPr lang="en-US" altLang="ko-KR" sz="1600" dirty="0">
              <a:latin typeface="+mj-lt"/>
              <a:cs typeface="Poppins ExtraLight" panose="00000300000000000000" pitchFamily="2" charset="0"/>
            </a:endParaRPr>
          </a:p>
          <a:p>
            <a:pPr indent="-285750">
              <a:buFont typeface="Arial" panose="020B0604020202020204" pitchFamily="34" charset="0"/>
              <a:buChar char="•"/>
            </a:pPr>
            <a:r>
              <a:rPr lang="en-US" altLang="ko-KR" sz="1600" b="1" dirty="0" err="1">
                <a:cs typeface="Poppins Medium" panose="00000600000000000000" pitchFamily="2" charset="0"/>
              </a:rPr>
              <a:t>En</a:t>
            </a:r>
            <a:r>
              <a:rPr lang="en-US" altLang="ko-KR" sz="1600" b="1" dirty="0">
                <a:cs typeface="Poppins Medium" panose="00000600000000000000" pitchFamily="2" charset="0"/>
              </a:rPr>
              <a:t> </a:t>
            </a:r>
            <a:r>
              <a:rPr lang="en-US" altLang="ko-KR" sz="1600" b="1" dirty="0" err="1">
                <a:cs typeface="Poppins Medium" panose="00000600000000000000" pitchFamily="2" charset="0"/>
              </a:rPr>
              <a:t>kompetence</a:t>
            </a:r>
            <a:r>
              <a:rPr lang="en-US" altLang="ko-KR" sz="1600" b="1" dirty="0">
                <a:cs typeface="Poppins Medium" panose="00000600000000000000" pitchFamily="2" charset="0"/>
              </a:rPr>
              <a:t> </a:t>
            </a:r>
            <a:r>
              <a:rPr lang="en-US" altLang="ko-KR" sz="1600" b="1" dirty="0" err="1">
                <a:cs typeface="Poppins Medium" panose="00000600000000000000" pitchFamily="2" charset="0"/>
              </a:rPr>
              <a:t>består</a:t>
            </a:r>
            <a:r>
              <a:rPr lang="en-US" altLang="ko-KR" sz="1600" b="1" dirty="0">
                <a:cs typeface="Poppins Medium" panose="00000600000000000000" pitchFamily="2" charset="0"/>
              </a:rPr>
              <a:t> af følgende </a:t>
            </a:r>
            <a:r>
              <a:rPr lang="en-US" altLang="ko-KR" sz="1600" b="1" dirty="0" err="1">
                <a:cs typeface="Poppins Medium" panose="00000600000000000000" pitchFamily="2" charset="0"/>
              </a:rPr>
              <a:t>elementer</a:t>
            </a:r>
            <a:endParaRPr lang="en-US" altLang="ko-KR" sz="1600" b="1" dirty="0">
              <a:cs typeface="Poppins Medium" panose="00000600000000000000" pitchFamily="2" charset="0"/>
            </a:endParaRPr>
          </a:p>
          <a:p>
            <a:pPr marL="432000" lvl="2" indent="-144000">
              <a:buFont typeface="Arial" panose="020B0604020202020204" pitchFamily="34" charset="0"/>
              <a:buChar char="•"/>
            </a:pPr>
            <a:r>
              <a:rPr lang="en-US" altLang="ko-KR" sz="1600" dirty="0">
                <a:latin typeface="+mj-lt"/>
                <a:cs typeface="Poppins ExtraLight" panose="00000300000000000000" pitchFamily="2" charset="0"/>
              </a:rPr>
              <a:t>Færdigheder, tilgang og viden</a:t>
            </a:r>
          </a:p>
          <a:p>
            <a:pPr marL="432000" lvl="2" indent="-144000">
              <a:buFont typeface="Arial" panose="020B0604020202020204" pitchFamily="34" charset="0"/>
              <a:buChar char="•"/>
            </a:pPr>
            <a:r>
              <a:rPr lang="en-US" altLang="ko-KR" sz="1600" dirty="0">
                <a:latin typeface="+mj-lt"/>
                <a:cs typeface="Poppins ExtraLight" panose="00000300000000000000" pitchFamily="2" charset="0"/>
              </a:rPr>
              <a:t>Færdigheder, tilgang og know-how</a:t>
            </a:r>
          </a:p>
          <a:p>
            <a:pPr marL="432000" lvl="2" indent="-144000">
              <a:buFont typeface="Arial" panose="020B0604020202020204" pitchFamily="34" charset="0"/>
              <a:buChar char="•"/>
            </a:pPr>
            <a:r>
              <a:rPr lang="en-US" altLang="ko-KR" sz="1600" dirty="0">
                <a:latin typeface="+mj-lt"/>
                <a:cs typeface="Poppins ExtraLight" panose="00000300000000000000" pitchFamily="2" charset="0"/>
              </a:rPr>
              <a:t>Færdigheder, know-how og viden</a:t>
            </a:r>
          </a:p>
          <a:p>
            <a:pPr marL="284400" lvl="0">
              <a:lnSpc>
                <a:spcPct val="120000"/>
              </a:lnSpc>
            </a:pPr>
            <a:endParaRPr lang="en-US" altLang="ko-KR" sz="1600" dirty="0">
              <a:solidFill>
                <a:prstClr val="black"/>
              </a:solidFill>
              <a:latin typeface="Calibri Light" panose="020F0302020204030204"/>
              <a:cs typeface="Poppins ExtraLight" panose="00000300000000000000" pitchFamily="2" charset="0"/>
            </a:endParaRPr>
          </a:p>
          <a:p>
            <a:pPr marL="284400" lvl="0">
              <a:lnSpc>
                <a:spcPct val="120000"/>
              </a:lnSpc>
            </a:pPr>
            <a:endParaRPr lang="en-US" altLang="ko-KR" sz="1600" dirty="0">
              <a:solidFill>
                <a:prstClr val="black"/>
              </a:solidFill>
              <a:latin typeface="Calibri Light" panose="020F0302020204030204"/>
              <a:cs typeface="Poppins ExtraLight" panose="00000300000000000000" pitchFamily="2" charset="0"/>
            </a:endParaRPr>
          </a:p>
          <a:p>
            <a:pPr indent="-285750">
              <a:buFont typeface="Arial" panose="020B0604020202020204" pitchFamily="34" charset="0"/>
              <a:buChar char="•"/>
            </a:pPr>
            <a:r>
              <a:rPr lang="en-US" altLang="ko-KR" sz="1600" b="1" dirty="0">
                <a:cs typeface="Poppins Medium" panose="00000600000000000000" pitchFamily="2" charset="0"/>
              </a:rPr>
              <a:t>DigCompEdu er </a:t>
            </a:r>
            <a:r>
              <a:rPr lang="en-US" altLang="ko-KR" sz="1600" b="1" dirty="0" err="1">
                <a:cs typeface="Poppins Medium" panose="00000600000000000000" pitchFamily="2" charset="0"/>
              </a:rPr>
              <a:t>kursus</a:t>
            </a:r>
            <a:r>
              <a:rPr lang="en-US" altLang="ko-KR" sz="1600" b="1" dirty="0">
                <a:cs typeface="Poppins Medium" panose="00000600000000000000" pitchFamily="2" charset="0"/>
              </a:rPr>
              <a:t>- og </a:t>
            </a:r>
            <a:r>
              <a:rPr lang="en-US" altLang="ko-KR" sz="1600" b="1" dirty="0" err="1">
                <a:cs typeface="Poppins Medium" panose="00000600000000000000" pitchFamily="2" charset="0"/>
              </a:rPr>
              <a:t>uddannelsesplatformen</a:t>
            </a:r>
            <a:r>
              <a:rPr lang="en-US" altLang="ko-KR" sz="1600" b="1" dirty="0">
                <a:cs typeface="Poppins Medium" panose="00000600000000000000" pitchFamily="2" charset="0"/>
              </a:rPr>
              <a:t> for</a:t>
            </a:r>
          </a:p>
          <a:p>
            <a:pPr marL="432000" lvl="2" indent="-144000">
              <a:buFont typeface="Arial" panose="020B0604020202020204" pitchFamily="34" charset="0"/>
              <a:buChar char="•"/>
            </a:pPr>
            <a:r>
              <a:rPr lang="en-US" altLang="ko-KR" sz="1600" dirty="0">
                <a:latin typeface="+mj-lt"/>
                <a:cs typeface="Poppins ExtraLight" panose="00000300000000000000" pitchFamily="2" charset="0"/>
              </a:rPr>
              <a:t>Alle borgere</a:t>
            </a:r>
          </a:p>
          <a:p>
            <a:pPr marL="432000" lvl="2" indent="-144000">
              <a:buFont typeface="Arial" panose="020B0604020202020204" pitchFamily="34" charset="0"/>
              <a:buChar char="•"/>
            </a:pPr>
            <a:r>
              <a:rPr lang="en-US" altLang="ko-KR" sz="1600" dirty="0">
                <a:latin typeface="+mj-lt"/>
                <a:cs typeface="Poppins ExtraLight" panose="00000300000000000000" pitchFamily="2" charset="0"/>
              </a:rPr>
              <a:t>Cybersikkerhedselever</a:t>
            </a:r>
          </a:p>
          <a:p>
            <a:pPr marL="432000" lvl="2" indent="-144000">
              <a:buFont typeface="Arial" panose="020B0604020202020204" pitchFamily="34" charset="0"/>
              <a:buChar char="•"/>
            </a:pPr>
            <a:r>
              <a:rPr lang="en-US" altLang="ko-KR" sz="1600" dirty="0">
                <a:latin typeface="+mj-lt"/>
                <a:cs typeface="Poppins ExtraLight" panose="00000300000000000000" pitchFamily="2" charset="0"/>
              </a:rPr>
              <a:t>Ingen af ovenstående</a:t>
            </a:r>
          </a:p>
          <a:p>
            <a:pPr marL="432000" lvl="2" indent="-144000"/>
            <a:endParaRPr lang="en-US" altLang="ko-KR" sz="1600" dirty="0">
              <a:cs typeface="Poppins ExtraLight" panose="00000300000000000000" pitchFamily="2" charset="0"/>
            </a:endParaRPr>
          </a:p>
          <a:p>
            <a:pPr indent="-285750">
              <a:buFont typeface="Arial" panose="020B0604020202020204" pitchFamily="34" charset="0"/>
              <a:buChar char="•"/>
            </a:pPr>
            <a:r>
              <a:rPr lang="en-US" altLang="ko-KR" sz="1600" b="1" dirty="0" err="1">
                <a:cs typeface="Poppins Medium" panose="00000600000000000000" pitchFamily="2" charset="0"/>
              </a:rPr>
              <a:t>Hvilket</a:t>
            </a:r>
            <a:r>
              <a:rPr lang="en-US" altLang="ko-KR" sz="1600" b="1" dirty="0">
                <a:cs typeface="Poppins Medium" panose="00000600000000000000" pitchFamily="2" charset="0"/>
              </a:rPr>
              <a:t> af følgende områder er </a:t>
            </a:r>
            <a:r>
              <a:rPr lang="en-US" altLang="ko-KR" sz="1600" b="1" u="sng" dirty="0">
                <a:cs typeface="Poppins Medium" panose="00000600000000000000" pitchFamily="2" charset="0"/>
              </a:rPr>
              <a:t>ikke</a:t>
            </a:r>
            <a:r>
              <a:rPr lang="en-US" altLang="ko-KR" sz="1600" b="1" dirty="0">
                <a:cs typeface="Poppins Medium" panose="00000600000000000000" pitchFamily="2" charset="0"/>
              </a:rPr>
              <a:t> et DigCompEdu </a:t>
            </a:r>
            <a:r>
              <a:rPr lang="en-US" altLang="ko-KR" sz="1600" b="1" dirty="0" err="1">
                <a:cs typeface="Poppins Medium" panose="00000600000000000000" pitchFamily="2" charset="0"/>
              </a:rPr>
              <a:t>område</a:t>
            </a:r>
            <a:r>
              <a:rPr lang="en-US" altLang="ko-KR" sz="1600" b="1" dirty="0">
                <a:cs typeface="Poppins Medium" panose="00000600000000000000" pitchFamily="2" charset="0"/>
              </a:rPr>
              <a:t>?</a:t>
            </a:r>
          </a:p>
          <a:p>
            <a:pPr marL="432000" lvl="2" indent="-144000">
              <a:buFont typeface="Arial" panose="020B0604020202020204" pitchFamily="34" charset="0"/>
              <a:buChar char="•"/>
            </a:pPr>
            <a:r>
              <a:rPr lang="en-US" altLang="ko-KR" sz="1600" dirty="0">
                <a:latin typeface="+mj-lt"/>
                <a:cs typeface="Poppins ExtraLight" panose="00000300000000000000" pitchFamily="2" charset="0"/>
              </a:rPr>
              <a:t>Problemløsning</a:t>
            </a:r>
          </a:p>
          <a:p>
            <a:pPr marL="432000" lvl="2" indent="-144000">
              <a:buFont typeface="Arial" panose="020B0604020202020204" pitchFamily="34" charset="0"/>
              <a:buChar char="•"/>
            </a:pPr>
            <a:r>
              <a:rPr lang="en-US" altLang="ko-KR" sz="1600" dirty="0">
                <a:latin typeface="+mj-lt"/>
                <a:cs typeface="Poppins ExtraLight" panose="00000300000000000000" pitchFamily="2" charset="0"/>
              </a:rPr>
              <a:t>Fagligt engagement</a:t>
            </a:r>
          </a:p>
          <a:p>
            <a:pPr marL="432000" lvl="2" indent="-144000">
              <a:buFont typeface="Arial" panose="020B0604020202020204" pitchFamily="34" charset="0"/>
              <a:buChar char="•"/>
            </a:pPr>
            <a:r>
              <a:rPr lang="en-US" altLang="ko-KR" sz="1600" dirty="0">
                <a:latin typeface="+mj-lt"/>
                <a:cs typeface="Poppins ExtraLight" panose="00000300000000000000" pitchFamily="2" charset="0"/>
              </a:rPr>
              <a:t>Evaluering</a:t>
            </a:r>
          </a:p>
        </p:txBody>
      </p:sp>
      <p:sp>
        <p:nvSpPr>
          <p:cNvPr id="7" name="CuadroTexto 4">
            <a:extLst>
              <a:ext uri="{FF2B5EF4-FFF2-40B4-BE49-F238E27FC236}">
                <a16:creationId xmlns:a16="http://schemas.microsoft.com/office/drawing/2014/main" id="{5F65FC6E-73C1-4548-AC0F-AE722E34C959}"/>
              </a:ext>
            </a:extLst>
          </p:cNvPr>
          <p:cNvSpPr txBox="1"/>
          <p:nvPr/>
        </p:nvSpPr>
        <p:spPr>
          <a:xfrm>
            <a:off x="528320" y="717439"/>
            <a:ext cx="8948057" cy="769441"/>
          </a:xfrm>
          <a:prstGeom prst="rect">
            <a:avLst/>
          </a:prstGeom>
          <a:noFill/>
        </p:spPr>
        <p:txBody>
          <a:bodyPr wrap="square" rtlCol="0">
            <a:spAutoFit/>
          </a:bodyPr>
          <a:lstStyle/>
          <a:p>
            <a:pPr marL="0" marR="0" lvl="0" indent="0" defTabSz="914400" rtl="0" eaLnBrk="1" fontAlgn="auto" latinLnBrk="0" hangingPunct="1">
              <a:buClrTx/>
              <a:buSzTx/>
              <a:buFontTx/>
              <a:buNone/>
              <a:tabLst>
                <a:tab pos="1205230" algn="l"/>
                <a:tab pos="1926589" algn="l"/>
                <a:tab pos="2915920" algn="l"/>
                <a:tab pos="3444875" algn="l"/>
                <a:tab pos="4383405" algn="l"/>
                <a:tab pos="6796405" algn="l"/>
              </a:tabLst>
              <a:defRPr/>
            </a:pPr>
            <a:r>
              <a:rPr lang="en-AU" sz="2400" b="1" dirty="0" err="1">
                <a:solidFill>
                  <a:schemeClr val="tx1">
                    <a:lumMod val="50000"/>
                    <a:lumOff val="50000"/>
                  </a:schemeClr>
                </a:solidFill>
                <a:ea typeface="Microsoft Sans Serif" panose="020B0604020202020204" pitchFamily="34" charset="0"/>
                <a:cs typeface="Poppins Medium" panose="00000600000000000000" pitchFamily="2" charset="0"/>
              </a:rPr>
              <a:t>Opsummeringstest</a:t>
            </a:r>
            <a:r>
              <a:rPr lang="en-AU" sz="2400" b="1" dirty="0">
                <a:solidFill>
                  <a:schemeClr val="tx1">
                    <a:lumMod val="50000"/>
                    <a:lumOff val="50000"/>
                  </a:schemeClr>
                </a:solidFill>
                <a:ea typeface="Microsoft Sans Serif" panose="020B0604020202020204" pitchFamily="34" charset="0"/>
                <a:cs typeface="Poppins Medium" panose="00000600000000000000" pitchFamily="2" charset="0"/>
              </a:rPr>
              <a:t>/1</a:t>
            </a:r>
          </a:p>
          <a:p>
            <a:pPr>
              <a:tabLst>
                <a:tab pos="1205230" algn="l"/>
                <a:tab pos="1926589" algn="l"/>
                <a:tab pos="2915920" algn="l"/>
                <a:tab pos="3444875" algn="l"/>
                <a:tab pos="4383405" algn="l"/>
                <a:tab pos="6796405" algn="l"/>
              </a:tabLst>
              <a:defRPr/>
            </a:pPr>
            <a:r>
              <a:rPr lang="en-GB" sz="2000" dirty="0" err="1">
                <a:latin typeface="+mj-lt"/>
                <a:ea typeface="Microsoft Sans Serif" panose="020B0604020202020204" pitchFamily="34" charset="0"/>
                <a:cs typeface="Poppins ExtraLight" panose="00000300000000000000" pitchFamily="2" charset="0"/>
              </a:rPr>
              <a:t>Konsolider</a:t>
            </a:r>
            <a:r>
              <a:rPr lang="en-GB" sz="2000" dirty="0">
                <a:latin typeface="+mj-lt"/>
                <a:ea typeface="Microsoft Sans Serif" panose="020B0604020202020204" pitchFamily="34" charset="0"/>
                <a:cs typeface="Poppins ExtraLight" panose="00000300000000000000" pitchFamily="2" charset="0"/>
              </a:rPr>
              <a:t> din viden </a:t>
            </a:r>
            <a:r>
              <a:rPr lang="en-GB" sz="2000" dirty="0" err="1">
                <a:latin typeface="+mj-lt"/>
                <a:ea typeface="Microsoft Sans Serif" panose="020B0604020202020204" pitchFamily="34" charset="0"/>
                <a:cs typeface="Poppins ExtraLight" panose="00000300000000000000" pitchFamily="2" charset="0"/>
              </a:rPr>
              <a:t>ved</a:t>
            </a:r>
            <a:r>
              <a:rPr lang="en-GB" sz="2000" dirty="0">
                <a:latin typeface="+mj-lt"/>
                <a:ea typeface="Microsoft Sans Serif" panose="020B0604020202020204" pitchFamily="34" charset="0"/>
                <a:cs typeface="Poppins ExtraLight" panose="00000300000000000000" pitchFamily="2" charset="0"/>
              </a:rPr>
              <a:t> at </a:t>
            </a:r>
            <a:r>
              <a:rPr lang="en-GB" sz="2000" dirty="0" err="1">
                <a:latin typeface="+mj-lt"/>
                <a:ea typeface="Microsoft Sans Serif" panose="020B0604020202020204" pitchFamily="34" charset="0"/>
                <a:cs typeface="Poppins ExtraLight" panose="00000300000000000000" pitchFamily="2" charset="0"/>
              </a:rPr>
              <a:t>besvare</a:t>
            </a:r>
            <a:r>
              <a:rPr lang="en-GB" sz="2000" dirty="0">
                <a:latin typeface="+mj-lt"/>
                <a:ea typeface="Microsoft Sans Serif" panose="020B0604020202020204" pitchFamily="34" charset="0"/>
                <a:cs typeface="Poppins ExtraLight" panose="00000300000000000000" pitchFamily="2" charset="0"/>
              </a:rPr>
              <a:t> følgende spørgsmål:</a:t>
            </a:r>
          </a:p>
        </p:txBody>
      </p:sp>
    </p:spTree>
    <p:extLst>
      <p:ext uri="{BB962C8B-B14F-4D97-AF65-F5344CB8AC3E}">
        <p14:creationId xmlns:p14="http://schemas.microsoft.com/office/powerpoint/2010/main" val="15155537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4">
            <a:extLst>
              <a:ext uri="{FF2B5EF4-FFF2-40B4-BE49-F238E27FC236}">
                <a16:creationId xmlns:a16="http://schemas.microsoft.com/office/drawing/2014/main" id="{5F65FC6E-73C1-4548-AC0F-AE722E34C959}"/>
              </a:ext>
            </a:extLst>
          </p:cNvPr>
          <p:cNvSpPr txBox="1"/>
          <p:nvPr/>
        </p:nvSpPr>
        <p:spPr>
          <a:xfrm>
            <a:off x="528320" y="717439"/>
            <a:ext cx="8948057" cy="769441"/>
          </a:xfrm>
          <a:prstGeom prst="rect">
            <a:avLst/>
          </a:prstGeom>
          <a:noFill/>
        </p:spPr>
        <p:txBody>
          <a:bodyPr wrap="square" rtlCol="0">
            <a:spAutoFit/>
          </a:bodyPr>
          <a:lstStyle/>
          <a:p>
            <a:pPr marL="0" marR="0" lvl="0" indent="0" defTabSz="914400" rtl="0" eaLnBrk="1" fontAlgn="auto" latinLnBrk="0" hangingPunct="1">
              <a:buClrTx/>
              <a:buSzTx/>
              <a:buFontTx/>
              <a:buNone/>
              <a:tabLst>
                <a:tab pos="1205230" algn="l"/>
                <a:tab pos="1926589" algn="l"/>
                <a:tab pos="2915920" algn="l"/>
                <a:tab pos="3444875" algn="l"/>
                <a:tab pos="4383405" algn="l"/>
                <a:tab pos="6796405" algn="l"/>
              </a:tabLst>
              <a:defRPr/>
            </a:pPr>
            <a:r>
              <a:rPr lang="en-AU" sz="2400" b="1" dirty="0" err="1">
                <a:solidFill>
                  <a:schemeClr val="tx1">
                    <a:lumMod val="50000"/>
                    <a:lumOff val="50000"/>
                  </a:schemeClr>
                </a:solidFill>
                <a:ea typeface="Microsoft Sans Serif" panose="020B0604020202020204" pitchFamily="34" charset="0"/>
                <a:cs typeface="Poppins Medium" panose="00000600000000000000" pitchFamily="2" charset="0"/>
              </a:rPr>
              <a:t>Opsummeringstest</a:t>
            </a:r>
            <a:r>
              <a:rPr lang="en-AU" sz="2400" b="1" dirty="0">
                <a:solidFill>
                  <a:schemeClr val="tx1">
                    <a:lumMod val="50000"/>
                    <a:lumOff val="50000"/>
                  </a:schemeClr>
                </a:solidFill>
                <a:ea typeface="Microsoft Sans Serif" panose="020B0604020202020204" pitchFamily="34" charset="0"/>
                <a:cs typeface="Poppins Medium" panose="00000600000000000000" pitchFamily="2" charset="0"/>
              </a:rPr>
              <a:t> </a:t>
            </a:r>
            <a:r>
              <a:rPr lang="en-AU" sz="2400" b="1" dirty="0">
                <a:solidFill>
                  <a:schemeClr val="tx1">
                    <a:lumMod val="50000"/>
                    <a:lumOff val="50000"/>
                  </a:schemeClr>
                </a:solidFill>
                <a:ea typeface="Microsoft Sans Serif" panose="020B0604020202020204" pitchFamily="34" charset="0"/>
                <a:cs typeface="Poppins Medium" panose="00000600000000000000" pitchFamily="2" charset="0"/>
                <a:sym typeface="Wingdings" panose="05000000000000000000" pitchFamily="2" charset="2"/>
              </a:rPr>
              <a:t> </a:t>
            </a:r>
            <a:r>
              <a:rPr lang="en-AU" sz="2400" b="1" dirty="0" err="1">
                <a:solidFill>
                  <a:schemeClr val="tx1">
                    <a:lumMod val="50000"/>
                    <a:lumOff val="50000"/>
                  </a:schemeClr>
                </a:solidFill>
                <a:ea typeface="Microsoft Sans Serif" panose="020B0604020202020204" pitchFamily="34" charset="0"/>
                <a:cs typeface="Poppins Medium" panose="00000600000000000000" pitchFamily="2" charset="0"/>
                <a:sym typeface="Wingdings" panose="05000000000000000000" pitchFamily="2" charset="2"/>
              </a:rPr>
              <a:t>løsninger</a:t>
            </a:r>
            <a:r>
              <a:rPr lang="en-AU" sz="2400" b="1" dirty="0">
                <a:solidFill>
                  <a:schemeClr val="tx1">
                    <a:lumMod val="50000"/>
                    <a:lumOff val="50000"/>
                  </a:schemeClr>
                </a:solidFill>
                <a:ea typeface="Microsoft Sans Serif" panose="020B0604020202020204" pitchFamily="34" charset="0"/>
                <a:cs typeface="Poppins Medium" panose="00000600000000000000" pitchFamily="2" charset="0"/>
              </a:rPr>
              <a:t>/1</a:t>
            </a:r>
          </a:p>
          <a:p>
            <a:pPr>
              <a:tabLst>
                <a:tab pos="1205230" algn="l"/>
                <a:tab pos="1926589" algn="l"/>
                <a:tab pos="2915920" algn="l"/>
                <a:tab pos="3444875" algn="l"/>
                <a:tab pos="4383405" algn="l"/>
                <a:tab pos="6796405" algn="l"/>
              </a:tabLst>
              <a:defRPr/>
            </a:pPr>
            <a:r>
              <a:rPr lang="en-AU" sz="2000" dirty="0">
                <a:latin typeface="+mj-lt"/>
                <a:ea typeface="Microsoft Sans Serif" panose="020B0604020202020204" pitchFamily="34" charset="0"/>
                <a:cs typeface="Poppins ExtraLight" panose="00000300000000000000" pitchFamily="2" charset="0"/>
              </a:rPr>
              <a:t>Her er </a:t>
            </a:r>
            <a:r>
              <a:rPr lang="en-AU" sz="2000" dirty="0" err="1">
                <a:latin typeface="+mj-lt"/>
                <a:ea typeface="Microsoft Sans Serif" panose="020B0604020202020204" pitchFamily="34" charset="0"/>
                <a:cs typeface="Poppins ExtraLight" panose="00000300000000000000" pitchFamily="2" charset="0"/>
              </a:rPr>
              <a:t>svarene</a:t>
            </a:r>
            <a:r>
              <a:rPr lang="en-AU" sz="2000" dirty="0">
                <a:latin typeface="+mj-lt"/>
                <a:ea typeface="Microsoft Sans Serif" panose="020B0604020202020204" pitchFamily="34" charset="0"/>
                <a:cs typeface="Poppins ExtraLight" panose="00000300000000000000" pitchFamily="2" charset="0"/>
              </a:rPr>
              <a:t>:</a:t>
            </a:r>
          </a:p>
        </p:txBody>
      </p:sp>
      <p:sp>
        <p:nvSpPr>
          <p:cNvPr id="6" name="TextBox 54">
            <a:extLst>
              <a:ext uri="{FF2B5EF4-FFF2-40B4-BE49-F238E27FC236}">
                <a16:creationId xmlns:a16="http://schemas.microsoft.com/office/drawing/2014/main" id="{2F17DC47-0BEE-4ED4-BA6B-A229EF47F4E7}"/>
              </a:ext>
            </a:extLst>
          </p:cNvPr>
          <p:cNvSpPr txBox="1"/>
          <p:nvPr/>
        </p:nvSpPr>
        <p:spPr>
          <a:xfrm>
            <a:off x="626289" y="2104559"/>
            <a:ext cx="11295745" cy="3013351"/>
          </a:xfrm>
          <a:prstGeom prst="rect">
            <a:avLst/>
          </a:prstGeom>
          <a:noFill/>
        </p:spPr>
        <p:txBody>
          <a:bodyPr wrap="square" numCol="2" rtlCol="0">
            <a:noAutofit/>
          </a:bodyPr>
          <a:lstStyle/>
          <a:p>
            <a:pPr indent="-285750">
              <a:buFont typeface="Arial" panose="020B0604020202020204" pitchFamily="34" charset="0"/>
              <a:buChar char="•"/>
            </a:pPr>
            <a:r>
              <a:rPr lang="en-US" altLang="ko-KR" sz="1600" b="1" dirty="0">
                <a:cs typeface="Poppins Medium" panose="00000600000000000000" pitchFamily="2" charset="0"/>
              </a:rPr>
              <a:t>Det totale antal nøglekompetencer er</a:t>
            </a:r>
          </a:p>
          <a:p>
            <a:pPr marL="432000" lvl="2" indent="-144000">
              <a:buFont typeface="Arial" panose="020B0604020202020204" pitchFamily="34" charset="0"/>
              <a:buChar char="•"/>
            </a:pPr>
            <a:r>
              <a:rPr lang="en-US" altLang="ko-KR" sz="1600" dirty="0">
                <a:latin typeface="+mj-lt"/>
                <a:cs typeface="Poppins ExtraLight" panose="00000300000000000000" pitchFamily="2" charset="0"/>
              </a:rPr>
              <a:t>10</a:t>
            </a:r>
          </a:p>
          <a:p>
            <a:pPr marL="432000" lvl="2" indent="-144000">
              <a:buFont typeface="Arial" panose="020B0604020202020204" pitchFamily="34" charset="0"/>
              <a:buChar char="•"/>
            </a:pPr>
            <a:r>
              <a:rPr lang="en-US" altLang="ko-KR" sz="1600" dirty="0">
                <a:solidFill>
                  <a:srgbClr val="00B050"/>
                </a:solidFill>
                <a:latin typeface="+mj-lt"/>
                <a:cs typeface="Poppins ExtraLight" panose="00000300000000000000" pitchFamily="2" charset="0"/>
              </a:rPr>
              <a:t>8</a:t>
            </a:r>
          </a:p>
          <a:p>
            <a:pPr marL="432000" lvl="2" indent="-144000">
              <a:buFont typeface="Arial" panose="020B0604020202020204" pitchFamily="34" charset="0"/>
              <a:buChar char="•"/>
            </a:pPr>
            <a:r>
              <a:rPr lang="en-US" altLang="ko-KR" sz="1600" dirty="0">
                <a:latin typeface="+mj-lt"/>
                <a:cs typeface="Poppins ExtraLight" panose="00000300000000000000" pitchFamily="2" charset="0"/>
              </a:rPr>
              <a:t>9</a:t>
            </a:r>
          </a:p>
          <a:p>
            <a:pPr marL="284400">
              <a:lnSpc>
                <a:spcPct val="120000"/>
              </a:lnSpc>
            </a:pPr>
            <a:endParaRPr lang="en-US" altLang="ko-KR" sz="1600" dirty="0">
              <a:latin typeface="+mj-lt"/>
              <a:cs typeface="Poppins ExtraLight" panose="00000300000000000000" pitchFamily="2" charset="0"/>
            </a:endParaRPr>
          </a:p>
          <a:p>
            <a:pPr indent="-285750">
              <a:buFont typeface="Arial" panose="020B0604020202020204" pitchFamily="34" charset="0"/>
              <a:buChar char="•"/>
            </a:pPr>
            <a:r>
              <a:rPr lang="en-US" altLang="ko-KR" sz="1600" b="1" dirty="0" err="1">
                <a:cs typeface="Poppins Medium" panose="00000600000000000000" pitchFamily="2" charset="0"/>
              </a:rPr>
              <a:t>En</a:t>
            </a:r>
            <a:r>
              <a:rPr lang="en-US" altLang="ko-KR" sz="1600" b="1" dirty="0">
                <a:cs typeface="Poppins Medium" panose="00000600000000000000" pitchFamily="2" charset="0"/>
              </a:rPr>
              <a:t> </a:t>
            </a:r>
            <a:r>
              <a:rPr lang="en-US" altLang="ko-KR" sz="1600" b="1" dirty="0" err="1">
                <a:cs typeface="Poppins Medium" panose="00000600000000000000" pitchFamily="2" charset="0"/>
              </a:rPr>
              <a:t>kompetence</a:t>
            </a:r>
            <a:r>
              <a:rPr lang="en-US" altLang="ko-KR" sz="1600" b="1" dirty="0">
                <a:cs typeface="Poppins Medium" panose="00000600000000000000" pitchFamily="2" charset="0"/>
              </a:rPr>
              <a:t> </a:t>
            </a:r>
            <a:r>
              <a:rPr lang="en-US" altLang="ko-KR" sz="1600" b="1" dirty="0" err="1">
                <a:cs typeface="Poppins Medium" panose="00000600000000000000" pitchFamily="2" charset="0"/>
              </a:rPr>
              <a:t>består</a:t>
            </a:r>
            <a:r>
              <a:rPr lang="en-US" altLang="ko-KR" sz="1600" b="1" dirty="0">
                <a:cs typeface="Poppins Medium" panose="00000600000000000000" pitchFamily="2" charset="0"/>
              </a:rPr>
              <a:t> af følgende </a:t>
            </a:r>
            <a:r>
              <a:rPr lang="en-US" altLang="ko-KR" sz="1600" b="1" dirty="0" err="1">
                <a:cs typeface="Poppins Medium" panose="00000600000000000000" pitchFamily="2" charset="0"/>
              </a:rPr>
              <a:t>elementer</a:t>
            </a:r>
            <a:endParaRPr lang="en-US" altLang="ko-KR" sz="1600" b="1" dirty="0">
              <a:cs typeface="Poppins Medium" panose="00000600000000000000" pitchFamily="2" charset="0"/>
            </a:endParaRPr>
          </a:p>
          <a:p>
            <a:pPr marL="432000" lvl="2" indent="-144000">
              <a:buFont typeface="Arial" panose="020B0604020202020204" pitchFamily="34" charset="0"/>
              <a:buChar char="•"/>
            </a:pPr>
            <a:r>
              <a:rPr lang="en-US" altLang="ko-KR" sz="1600" dirty="0">
                <a:solidFill>
                  <a:srgbClr val="00B050"/>
                </a:solidFill>
                <a:latin typeface="+mj-lt"/>
                <a:cs typeface="Poppins ExtraLight" panose="00000300000000000000" pitchFamily="2" charset="0"/>
              </a:rPr>
              <a:t>Færdigheder, tilgang og viden</a:t>
            </a:r>
          </a:p>
          <a:p>
            <a:pPr marL="432000" lvl="2" indent="-144000">
              <a:buFont typeface="Arial" panose="020B0604020202020204" pitchFamily="34" charset="0"/>
              <a:buChar char="•"/>
            </a:pPr>
            <a:r>
              <a:rPr lang="en-US" altLang="ko-KR" sz="1600" dirty="0">
                <a:latin typeface="+mj-lt"/>
                <a:cs typeface="Poppins ExtraLight" panose="00000300000000000000" pitchFamily="2" charset="0"/>
              </a:rPr>
              <a:t>Færdigheder, tilgang og know-how</a:t>
            </a:r>
          </a:p>
          <a:p>
            <a:pPr marL="432000" lvl="2" indent="-144000">
              <a:buFont typeface="Arial" panose="020B0604020202020204" pitchFamily="34" charset="0"/>
              <a:buChar char="•"/>
            </a:pPr>
            <a:r>
              <a:rPr lang="en-US" altLang="ko-KR" sz="1600" dirty="0">
                <a:latin typeface="+mj-lt"/>
                <a:cs typeface="Poppins ExtraLight" panose="00000300000000000000" pitchFamily="2" charset="0"/>
              </a:rPr>
              <a:t>Færdigheder, know-how og viden</a:t>
            </a:r>
          </a:p>
          <a:p>
            <a:pPr marL="284400" lvl="0">
              <a:lnSpc>
                <a:spcPct val="120000"/>
              </a:lnSpc>
            </a:pPr>
            <a:endParaRPr lang="en-US" altLang="ko-KR" sz="1600" dirty="0">
              <a:solidFill>
                <a:prstClr val="black"/>
              </a:solidFill>
              <a:latin typeface="Calibri Light" panose="020F0302020204030204"/>
              <a:cs typeface="Poppins ExtraLight" panose="00000300000000000000" pitchFamily="2" charset="0"/>
            </a:endParaRPr>
          </a:p>
          <a:p>
            <a:pPr marL="284400" lvl="0">
              <a:lnSpc>
                <a:spcPct val="120000"/>
              </a:lnSpc>
            </a:pPr>
            <a:endParaRPr lang="en-US" altLang="ko-KR" sz="1600" dirty="0">
              <a:solidFill>
                <a:prstClr val="black"/>
              </a:solidFill>
              <a:latin typeface="Calibri Light" panose="020F0302020204030204"/>
              <a:cs typeface="Poppins ExtraLight" panose="00000300000000000000" pitchFamily="2" charset="0"/>
            </a:endParaRPr>
          </a:p>
          <a:p>
            <a:pPr indent="-285750">
              <a:buFont typeface="Arial" panose="020B0604020202020204" pitchFamily="34" charset="0"/>
              <a:buChar char="•"/>
            </a:pPr>
            <a:r>
              <a:rPr lang="en-US" altLang="ko-KR" sz="1600" b="1" dirty="0">
                <a:cs typeface="Poppins Medium" panose="00000600000000000000" pitchFamily="2" charset="0"/>
              </a:rPr>
              <a:t>DigCompEdu er </a:t>
            </a:r>
            <a:r>
              <a:rPr lang="en-US" altLang="ko-KR" sz="1600" b="1" dirty="0" err="1">
                <a:cs typeface="Poppins Medium" panose="00000600000000000000" pitchFamily="2" charset="0"/>
              </a:rPr>
              <a:t>kursus</a:t>
            </a:r>
            <a:r>
              <a:rPr lang="en-US" altLang="ko-KR" sz="1600" b="1" dirty="0">
                <a:cs typeface="Poppins Medium" panose="00000600000000000000" pitchFamily="2" charset="0"/>
              </a:rPr>
              <a:t>- og </a:t>
            </a:r>
            <a:r>
              <a:rPr lang="en-US" altLang="ko-KR" sz="1600" b="1" dirty="0" err="1">
                <a:cs typeface="Poppins Medium" panose="00000600000000000000" pitchFamily="2" charset="0"/>
              </a:rPr>
              <a:t>uddannelsesplatformen</a:t>
            </a:r>
            <a:r>
              <a:rPr lang="en-US" altLang="ko-KR" sz="1600" b="1" dirty="0">
                <a:cs typeface="Poppins Medium" panose="00000600000000000000" pitchFamily="2" charset="0"/>
              </a:rPr>
              <a:t> for</a:t>
            </a:r>
          </a:p>
          <a:p>
            <a:pPr marL="432000" lvl="2" indent="-144000">
              <a:buFont typeface="Arial" panose="020B0604020202020204" pitchFamily="34" charset="0"/>
              <a:buChar char="•"/>
            </a:pPr>
            <a:r>
              <a:rPr lang="en-US" altLang="ko-KR" sz="1600" dirty="0">
                <a:latin typeface="+mj-lt"/>
                <a:cs typeface="Poppins ExtraLight" panose="00000300000000000000" pitchFamily="2" charset="0"/>
              </a:rPr>
              <a:t>Alle borgere</a:t>
            </a:r>
          </a:p>
          <a:p>
            <a:pPr marL="432000" lvl="2" indent="-144000">
              <a:buFont typeface="Arial" panose="020B0604020202020204" pitchFamily="34" charset="0"/>
              <a:buChar char="•"/>
            </a:pPr>
            <a:r>
              <a:rPr lang="en-US" altLang="ko-KR" sz="1600" dirty="0">
                <a:latin typeface="+mj-lt"/>
                <a:cs typeface="Poppins ExtraLight" panose="00000300000000000000" pitchFamily="2" charset="0"/>
              </a:rPr>
              <a:t>Cybersikkerhedselever</a:t>
            </a:r>
          </a:p>
          <a:p>
            <a:pPr marL="432000" lvl="2" indent="-144000">
              <a:buFont typeface="Arial" panose="020B0604020202020204" pitchFamily="34" charset="0"/>
              <a:buChar char="•"/>
            </a:pPr>
            <a:r>
              <a:rPr lang="en-US" altLang="ko-KR" sz="1600" dirty="0">
                <a:solidFill>
                  <a:srgbClr val="00B050"/>
                </a:solidFill>
                <a:latin typeface="+mj-lt"/>
                <a:cs typeface="Poppins ExtraLight" panose="00000300000000000000" pitchFamily="2" charset="0"/>
              </a:rPr>
              <a:t>Ingen af ovenstående</a:t>
            </a:r>
          </a:p>
          <a:p>
            <a:pPr marL="432000" lvl="2" indent="-144000"/>
            <a:endParaRPr lang="en-US" altLang="ko-KR" sz="1600" dirty="0">
              <a:cs typeface="Poppins ExtraLight" panose="00000300000000000000" pitchFamily="2" charset="0"/>
            </a:endParaRPr>
          </a:p>
          <a:p>
            <a:pPr indent="-285750">
              <a:buFont typeface="Arial" panose="020B0604020202020204" pitchFamily="34" charset="0"/>
              <a:buChar char="•"/>
            </a:pPr>
            <a:r>
              <a:rPr lang="en-US" altLang="ko-KR" sz="1600" b="1" dirty="0" err="1">
                <a:cs typeface="Poppins Medium" panose="00000600000000000000" pitchFamily="2" charset="0"/>
              </a:rPr>
              <a:t>Hvilket</a:t>
            </a:r>
            <a:r>
              <a:rPr lang="en-US" altLang="ko-KR" sz="1600" b="1" dirty="0">
                <a:cs typeface="Poppins Medium" panose="00000600000000000000" pitchFamily="2" charset="0"/>
              </a:rPr>
              <a:t> af følgende områder er </a:t>
            </a:r>
            <a:r>
              <a:rPr lang="en-US" altLang="ko-KR" sz="1600" b="1" u="sng" dirty="0">
                <a:cs typeface="Poppins Medium" panose="00000600000000000000" pitchFamily="2" charset="0"/>
              </a:rPr>
              <a:t>ikke</a:t>
            </a:r>
            <a:r>
              <a:rPr lang="en-US" altLang="ko-KR" sz="1600" b="1" dirty="0">
                <a:cs typeface="Poppins Medium" panose="00000600000000000000" pitchFamily="2" charset="0"/>
              </a:rPr>
              <a:t> et DigCompEdu </a:t>
            </a:r>
            <a:r>
              <a:rPr lang="en-US" altLang="ko-KR" sz="1600" b="1" dirty="0" err="1">
                <a:cs typeface="Poppins Medium" panose="00000600000000000000" pitchFamily="2" charset="0"/>
              </a:rPr>
              <a:t>område</a:t>
            </a:r>
            <a:r>
              <a:rPr lang="en-US" altLang="ko-KR" sz="1600" b="1" dirty="0">
                <a:cs typeface="Poppins Medium" panose="00000600000000000000" pitchFamily="2" charset="0"/>
              </a:rPr>
              <a:t>?</a:t>
            </a:r>
          </a:p>
          <a:p>
            <a:pPr marL="432000" lvl="2" indent="-144000">
              <a:buFont typeface="Arial" panose="020B0604020202020204" pitchFamily="34" charset="0"/>
              <a:buChar char="•"/>
            </a:pPr>
            <a:r>
              <a:rPr lang="en-US" altLang="ko-KR" sz="1600" dirty="0">
                <a:solidFill>
                  <a:srgbClr val="00B050"/>
                </a:solidFill>
                <a:latin typeface="+mj-lt"/>
                <a:cs typeface="Poppins ExtraLight" panose="00000300000000000000" pitchFamily="2" charset="0"/>
              </a:rPr>
              <a:t>Problemløsning</a:t>
            </a:r>
          </a:p>
          <a:p>
            <a:pPr marL="432000" lvl="2" indent="-144000">
              <a:buFont typeface="Arial" panose="020B0604020202020204" pitchFamily="34" charset="0"/>
              <a:buChar char="•"/>
            </a:pPr>
            <a:r>
              <a:rPr lang="en-US" altLang="ko-KR" sz="1600" dirty="0">
                <a:latin typeface="+mj-lt"/>
                <a:cs typeface="Poppins ExtraLight" panose="00000300000000000000" pitchFamily="2" charset="0"/>
              </a:rPr>
              <a:t>Fagligt engagement</a:t>
            </a:r>
          </a:p>
          <a:p>
            <a:pPr marL="432000" lvl="2" indent="-144000">
              <a:buFont typeface="Arial" panose="020B0604020202020204" pitchFamily="34" charset="0"/>
              <a:buChar char="•"/>
            </a:pPr>
            <a:r>
              <a:rPr lang="en-US" altLang="ko-KR" sz="1600" dirty="0">
                <a:latin typeface="+mj-lt"/>
                <a:cs typeface="Poppins ExtraLight" panose="00000300000000000000" pitchFamily="2" charset="0"/>
              </a:rPr>
              <a:t>Evaluering</a:t>
            </a:r>
          </a:p>
        </p:txBody>
      </p:sp>
    </p:spTree>
    <p:extLst>
      <p:ext uri="{BB962C8B-B14F-4D97-AF65-F5344CB8AC3E}">
        <p14:creationId xmlns:p14="http://schemas.microsoft.com/office/powerpoint/2010/main" val="15155537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CuadroTexto 4">
            <a:extLst>
              <a:ext uri="{FF2B5EF4-FFF2-40B4-BE49-F238E27FC236}">
                <a16:creationId xmlns:a16="http://schemas.microsoft.com/office/drawing/2014/main" id="{5F65FC6E-73C1-4548-AC0F-AE722E34C959}"/>
              </a:ext>
            </a:extLst>
          </p:cNvPr>
          <p:cNvSpPr txBox="1"/>
          <p:nvPr/>
        </p:nvSpPr>
        <p:spPr>
          <a:xfrm>
            <a:off x="528320" y="717439"/>
            <a:ext cx="8948057" cy="769441"/>
          </a:xfrm>
          <a:prstGeom prst="rect">
            <a:avLst/>
          </a:prstGeom>
          <a:noFill/>
        </p:spPr>
        <p:txBody>
          <a:bodyPr wrap="square" rtlCol="0">
            <a:spAutoFit/>
          </a:bodyPr>
          <a:lstStyle/>
          <a:p>
            <a:pPr marL="0" marR="0" lvl="0" indent="0"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en-GB" sz="2400" b="1" dirty="0" err="1">
                <a:solidFill>
                  <a:schemeClr val="tx1">
                    <a:lumMod val="50000"/>
                    <a:lumOff val="50000"/>
                  </a:schemeClr>
                </a:solidFill>
                <a:ea typeface="Microsoft Sans Serif" panose="020B0604020202020204" pitchFamily="34" charset="0"/>
                <a:cs typeface="Poppins Medium" panose="00000600000000000000" pitchFamily="2" charset="0"/>
              </a:rPr>
              <a:t>Fantastisk</a:t>
            </a:r>
            <a:r>
              <a:rPr lang="en-GB" sz="2400" b="1" dirty="0">
                <a:solidFill>
                  <a:schemeClr val="tx1">
                    <a:lumMod val="50000"/>
                    <a:lumOff val="50000"/>
                  </a:schemeClr>
                </a:solidFill>
                <a:ea typeface="Microsoft Sans Serif" panose="020B0604020202020204" pitchFamily="34" charset="0"/>
                <a:cs typeface="Poppins Medium" panose="00000600000000000000" pitchFamily="2" charset="0"/>
              </a:rPr>
              <a:t>!</a:t>
            </a:r>
          </a:p>
          <a:p>
            <a:r>
              <a:rPr lang="en-GB" sz="2000" dirty="0">
                <a:latin typeface="+mj-lt"/>
                <a:ea typeface="Calibri" panose="020F0502020204030204" pitchFamily="34" charset="0"/>
                <a:cs typeface="Helvetica" panose="020B0604020202020204" pitchFamily="34" charset="0"/>
              </a:rPr>
              <a:t>Husk (nu </a:t>
            </a:r>
            <a:r>
              <a:rPr lang="en-GB" sz="2000" dirty="0" err="1">
                <a:latin typeface="+mj-lt"/>
                <a:ea typeface="Calibri" panose="020F0502020204030204" pitchFamily="34" charset="0"/>
                <a:cs typeface="Helvetica" panose="020B0604020202020204" pitchFamily="34" charset="0"/>
              </a:rPr>
              <a:t>ved</a:t>
            </a:r>
            <a:r>
              <a:rPr lang="en-GB" sz="2000" dirty="0">
                <a:latin typeface="+mj-lt"/>
                <a:ea typeface="Calibri" panose="020F0502020204030204" pitchFamily="34" charset="0"/>
                <a:cs typeface="Helvetica" panose="020B0604020202020204" pitchFamily="34" charset="0"/>
              </a:rPr>
              <a:t> du det):</a:t>
            </a:r>
          </a:p>
        </p:txBody>
      </p:sp>
      <p:pic>
        <p:nvPicPr>
          <p:cNvPr id="27" name="Immagine 26">
            <a:extLst>
              <a:ext uri="{FF2B5EF4-FFF2-40B4-BE49-F238E27FC236}">
                <a16:creationId xmlns:a16="http://schemas.microsoft.com/office/drawing/2014/main" id="{43A668FE-D53D-40FD-B8EA-44EEBDFE519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11406" y="3002027"/>
            <a:ext cx="1347000" cy="1258244"/>
          </a:xfrm>
          <a:prstGeom prst="rect">
            <a:avLst/>
          </a:prstGeom>
        </p:spPr>
      </p:pic>
      <p:sp>
        <p:nvSpPr>
          <p:cNvPr id="9" name="Google Shape;351;p30">
            <a:extLst>
              <a:ext uri="{FF2B5EF4-FFF2-40B4-BE49-F238E27FC236}">
                <a16:creationId xmlns:a16="http://schemas.microsoft.com/office/drawing/2014/main" id="{ED86E724-3288-434C-B43F-43F373EAB77F}"/>
              </a:ext>
            </a:extLst>
          </p:cNvPr>
          <p:cNvSpPr txBox="1">
            <a:spLocks/>
          </p:cNvSpPr>
          <p:nvPr/>
        </p:nvSpPr>
        <p:spPr>
          <a:xfrm>
            <a:off x="626290" y="2688985"/>
            <a:ext cx="2880000" cy="900000"/>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spcBef>
                <a:spcPts val="0"/>
              </a:spcBef>
            </a:pPr>
            <a:r>
              <a:rPr lang="en-US" sz="2000" b="1" dirty="0">
                <a:cs typeface="Poppins Medium" panose="00000600000000000000" pitchFamily="2" charset="0"/>
                <a:sym typeface="Varela Round"/>
              </a:rPr>
              <a:t>Læring 1</a:t>
            </a:r>
          </a:p>
          <a:p>
            <a:pPr marL="230400" indent="0">
              <a:lnSpc>
                <a:spcPct val="100000"/>
              </a:lnSpc>
              <a:spcBef>
                <a:spcPts val="0"/>
              </a:spcBef>
              <a:buNone/>
            </a:pPr>
            <a:r>
              <a:rPr lang="en-US" sz="1500" dirty="0">
                <a:latin typeface="+mj-lt"/>
                <a:cs typeface="Poppins ExtraLight" panose="00000300000000000000" pitchFamily="2" charset="0"/>
                <a:sym typeface="Varela Round"/>
              </a:rPr>
              <a:t>EU </a:t>
            </a:r>
            <a:r>
              <a:rPr lang="en-US" sz="1500" dirty="0" err="1">
                <a:latin typeface="+mj-lt"/>
                <a:cs typeface="Poppins ExtraLight" panose="00000300000000000000" pitchFamily="2" charset="0"/>
                <a:sym typeface="Varela Round"/>
              </a:rPr>
              <a:t>kursus</a:t>
            </a:r>
            <a:r>
              <a:rPr lang="en-US" sz="1500" dirty="0">
                <a:latin typeface="+mj-lt"/>
                <a:cs typeface="Poppins ExtraLight" panose="00000300000000000000" pitchFamily="2" charset="0"/>
                <a:sym typeface="Varela Round"/>
              </a:rPr>
              <a:t>- og </a:t>
            </a:r>
            <a:r>
              <a:rPr lang="en-US" sz="1500" dirty="0" err="1">
                <a:latin typeface="+mj-lt"/>
                <a:cs typeface="Poppins ExtraLight" panose="00000300000000000000" pitchFamily="2" charset="0"/>
                <a:sym typeface="Varela Round"/>
              </a:rPr>
              <a:t>uddannelsesområder</a:t>
            </a:r>
            <a:endParaRPr lang="en-US" sz="1500" dirty="0">
              <a:latin typeface="+mj-lt"/>
              <a:cs typeface="Poppins ExtraLight" panose="00000300000000000000" pitchFamily="2" charset="0"/>
              <a:sym typeface="Varela Round"/>
            </a:endParaRPr>
          </a:p>
        </p:txBody>
      </p:sp>
      <p:sp>
        <p:nvSpPr>
          <p:cNvPr id="10" name="Google Shape;351;p30">
            <a:extLst>
              <a:ext uri="{FF2B5EF4-FFF2-40B4-BE49-F238E27FC236}">
                <a16:creationId xmlns:a16="http://schemas.microsoft.com/office/drawing/2014/main" id="{8403023C-61C3-4BC3-A136-65ACC0BE34D4}"/>
              </a:ext>
            </a:extLst>
          </p:cNvPr>
          <p:cNvSpPr txBox="1">
            <a:spLocks/>
          </p:cNvSpPr>
          <p:nvPr/>
        </p:nvSpPr>
        <p:spPr>
          <a:xfrm>
            <a:off x="3543439" y="2688985"/>
            <a:ext cx="2880000" cy="900000"/>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SzPct val="60000"/>
              <a:buFont typeface="Poppins Medium" panose="00000600000000000000" pitchFamily="2" charset="0"/>
              <a:buChar char="॰"/>
            </a:pPr>
            <a:r>
              <a:rPr lang="en-US" sz="2000" b="1" dirty="0">
                <a:cs typeface="Poppins Medium" panose="00000600000000000000" pitchFamily="2" charset="0"/>
                <a:sym typeface="Varela Round"/>
              </a:rPr>
              <a:t>Læring 2</a:t>
            </a:r>
          </a:p>
          <a:p>
            <a:pPr marL="230400" lvl="0" indent="0">
              <a:lnSpc>
                <a:spcPct val="100000"/>
              </a:lnSpc>
              <a:spcBef>
                <a:spcPts val="0"/>
              </a:spcBef>
              <a:buNone/>
            </a:pPr>
            <a:r>
              <a:rPr lang="en-US" sz="1500" dirty="0">
                <a:latin typeface="+mj-lt"/>
                <a:cs typeface="Poppins ExtraLight" panose="00000300000000000000" pitchFamily="2" charset="0"/>
                <a:sym typeface="Varela Round"/>
              </a:rPr>
              <a:t>DigComp’s </a:t>
            </a:r>
            <a:r>
              <a:rPr lang="en-US" sz="1500" dirty="0" err="1">
                <a:latin typeface="+mj-lt"/>
                <a:cs typeface="Poppins ExtraLight" panose="00000300000000000000" pitchFamily="2" charset="0"/>
                <a:sym typeface="Varela Round"/>
              </a:rPr>
              <a:t>baggrund</a:t>
            </a:r>
            <a:r>
              <a:rPr lang="en-US" sz="1500" dirty="0">
                <a:latin typeface="+mj-lt"/>
                <a:cs typeface="Poppins ExtraLight" panose="00000300000000000000" pitchFamily="2" charset="0"/>
                <a:sym typeface="Varela Round"/>
              </a:rPr>
              <a:t> og </a:t>
            </a:r>
            <a:r>
              <a:rPr lang="en-US" sz="1500" dirty="0" err="1">
                <a:latin typeface="+mj-lt"/>
                <a:cs typeface="Poppins ExtraLight" panose="00000300000000000000" pitchFamily="2" charset="0"/>
                <a:sym typeface="Varela Round"/>
              </a:rPr>
              <a:t>omfang</a:t>
            </a:r>
            <a:endParaRPr lang="en-US" sz="1500" dirty="0">
              <a:latin typeface="+mj-lt"/>
              <a:cs typeface="Poppins ExtraLight" panose="00000300000000000000" pitchFamily="2" charset="0"/>
              <a:sym typeface="Varela Round"/>
            </a:endParaRPr>
          </a:p>
        </p:txBody>
      </p:sp>
      <p:sp>
        <p:nvSpPr>
          <p:cNvPr id="11" name="Google Shape;351;p30">
            <a:extLst>
              <a:ext uri="{FF2B5EF4-FFF2-40B4-BE49-F238E27FC236}">
                <a16:creationId xmlns:a16="http://schemas.microsoft.com/office/drawing/2014/main" id="{15A892E0-6DDF-44C6-86FF-D7CF39FE1E1A}"/>
              </a:ext>
            </a:extLst>
          </p:cNvPr>
          <p:cNvSpPr txBox="1">
            <a:spLocks/>
          </p:cNvSpPr>
          <p:nvPr/>
        </p:nvSpPr>
        <p:spPr>
          <a:xfrm>
            <a:off x="626290" y="3751931"/>
            <a:ext cx="2880000" cy="900000"/>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spcBef>
                <a:spcPts val="0"/>
              </a:spcBef>
              <a:buSzPct val="60000"/>
              <a:buFont typeface="Poppins Medium" panose="00000600000000000000" pitchFamily="2" charset="0"/>
              <a:buChar char="॰"/>
            </a:pPr>
            <a:r>
              <a:rPr lang="en-US" sz="2000" b="1" dirty="0">
                <a:cs typeface="Poppins Medium" panose="00000600000000000000" pitchFamily="2" charset="0"/>
                <a:sym typeface="Varela Round"/>
              </a:rPr>
              <a:t>Læring 3</a:t>
            </a:r>
          </a:p>
          <a:p>
            <a:pPr marL="230400" lvl="0" indent="0">
              <a:lnSpc>
                <a:spcPct val="100000"/>
              </a:lnSpc>
              <a:spcBef>
                <a:spcPts val="0"/>
              </a:spcBef>
              <a:buNone/>
            </a:pPr>
            <a:r>
              <a:rPr lang="en-US" sz="1500" dirty="0">
                <a:latin typeface="+mj-lt"/>
                <a:cs typeface="Poppins ExtraLight" panose="00000300000000000000" pitchFamily="2" charset="0"/>
                <a:sym typeface="Varela Round"/>
              </a:rPr>
              <a:t>DigCompEdu’s </a:t>
            </a:r>
            <a:r>
              <a:rPr lang="en-US" sz="1500" dirty="0" err="1">
                <a:latin typeface="+mj-lt"/>
                <a:cs typeface="Poppins ExtraLight" panose="00000300000000000000" pitchFamily="2" charset="0"/>
                <a:sym typeface="Varela Round"/>
              </a:rPr>
              <a:t>baggrund</a:t>
            </a:r>
            <a:r>
              <a:rPr lang="en-US" sz="1500" dirty="0">
                <a:latin typeface="+mj-lt"/>
                <a:cs typeface="Poppins ExtraLight" panose="00000300000000000000" pitchFamily="2" charset="0"/>
                <a:sym typeface="Varela Round"/>
              </a:rPr>
              <a:t> og </a:t>
            </a:r>
            <a:r>
              <a:rPr lang="en-US" sz="1500" dirty="0" err="1">
                <a:latin typeface="+mj-lt"/>
                <a:cs typeface="Poppins ExtraLight" panose="00000300000000000000" pitchFamily="2" charset="0"/>
                <a:sym typeface="Varela Round"/>
              </a:rPr>
              <a:t>omfang</a:t>
            </a:r>
            <a:endParaRPr lang="en-US" sz="1500" dirty="0">
              <a:latin typeface="+mj-lt"/>
              <a:cs typeface="Poppins ExtraLight" panose="00000300000000000000" pitchFamily="2" charset="0"/>
              <a:sym typeface="Varela Round"/>
            </a:endParaRPr>
          </a:p>
        </p:txBody>
      </p:sp>
      <p:sp>
        <p:nvSpPr>
          <p:cNvPr id="13" name="Google Shape;351;p30">
            <a:extLst>
              <a:ext uri="{FF2B5EF4-FFF2-40B4-BE49-F238E27FC236}">
                <a16:creationId xmlns:a16="http://schemas.microsoft.com/office/drawing/2014/main" id="{539A8143-756E-4179-9F3D-E6D63F48F350}"/>
              </a:ext>
            </a:extLst>
          </p:cNvPr>
          <p:cNvSpPr txBox="1">
            <a:spLocks/>
          </p:cNvSpPr>
          <p:nvPr/>
        </p:nvSpPr>
        <p:spPr>
          <a:xfrm>
            <a:off x="3543439" y="3751931"/>
            <a:ext cx="2880000" cy="900000"/>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2000" b="1" dirty="0">
                <a:cs typeface="Poppins Medium" panose="00000600000000000000" pitchFamily="2" charset="0"/>
                <a:sym typeface="Varela Round"/>
              </a:rPr>
              <a:t>Læring 4</a:t>
            </a:r>
          </a:p>
          <a:p>
            <a:pPr marL="230400" lvl="0" indent="0">
              <a:lnSpc>
                <a:spcPct val="100000"/>
              </a:lnSpc>
              <a:spcBef>
                <a:spcPts val="0"/>
              </a:spcBef>
              <a:buNone/>
            </a:pPr>
            <a:r>
              <a:rPr lang="en-US" sz="1500" dirty="0">
                <a:latin typeface="+mj-lt"/>
                <a:cs typeface="Poppins ExtraLight" panose="00000300000000000000" pitchFamily="2" charset="0"/>
                <a:sym typeface="Varela Round"/>
              </a:rPr>
              <a:t>DigCompEdu’s struktur og indhold: brugermuligheder</a:t>
            </a:r>
          </a:p>
        </p:txBody>
      </p:sp>
      <p:cxnSp>
        <p:nvCxnSpPr>
          <p:cNvPr id="14" name="Google Shape;334;p29">
            <a:extLst>
              <a:ext uri="{FF2B5EF4-FFF2-40B4-BE49-F238E27FC236}">
                <a16:creationId xmlns:a16="http://schemas.microsoft.com/office/drawing/2014/main" id="{0A191618-07F4-48F0-8F5D-BB84ACDEE6FE}"/>
              </a:ext>
            </a:extLst>
          </p:cNvPr>
          <p:cNvCxnSpPr>
            <a:cxnSpLocks noChangeAspect="1"/>
          </p:cNvCxnSpPr>
          <p:nvPr/>
        </p:nvCxnSpPr>
        <p:spPr>
          <a:xfrm>
            <a:off x="528320" y="3631149"/>
            <a:ext cx="9469120" cy="0"/>
          </a:xfrm>
          <a:prstGeom prst="straightConnector1">
            <a:avLst/>
          </a:prstGeom>
          <a:noFill/>
          <a:ln w="9525" cap="flat" cmpd="sng">
            <a:solidFill>
              <a:schemeClr val="tx1">
                <a:lumMod val="50000"/>
                <a:lumOff val="50000"/>
              </a:schemeClr>
            </a:solidFill>
            <a:prstDash val="dash"/>
            <a:round/>
            <a:headEnd type="none" w="med" len="med"/>
            <a:tailEnd type="none" w="med" len="med"/>
          </a:ln>
        </p:spPr>
      </p:cxnSp>
    </p:spTree>
    <p:extLst>
      <p:ext uri="{BB962C8B-B14F-4D97-AF65-F5344CB8AC3E}">
        <p14:creationId xmlns:p14="http://schemas.microsoft.com/office/powerpoint/2010/main" val="31344517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9BE0999D-9921-E8AD-131A-26EE1CAEB36C}"/>
              </a:ext>
            </a:extLst>
          </p:cNvPr>
          <p:cNvSpPr txBox="1"/>
          <p:nvPr/>
        </p:nvSpPr>
        <p:spPr>
          <a:xfrm>
            <a:off x="3455837" y="3812538"/>
            <a:ext cx="2179757" cy="369332"/>
          </a:xfrm>
          <a:prstGeom prst="rect">
            <a:avLst/>
          </a:prstGeom>
          <a:noFill/>
        </p:spPr>
        <p:txBody>
          <a:bodyPr wrap="square">
            <a:spAutoFit/>
          </a:bodyPr>
          <a:lstStyle/>
          <a:p>
            <a:pPr algn="ctr"/>
            <a:r>
              <a:rPr lang="es-ES" dirty="0">
                <a:cs typeface="Poppins ExtraLight" panose="00000300000000000000" pitchFamily="2" charset="0"/>
              </a:rPr>
              <a:t>project-reset.eu</a:t>
            </a:r>
          </a:p>
        </p:txBody>
      </p:sp>
      <p:sp>
        <p:nvSpPr>
          <p:cNvPr id="6" name="CuadroTexto 79">
            <a:extLst>
              <a:ext uri="{FF2B5EF4-FFF2-40B4-BE49-F238E27FC236}">
                <a16:creationId xmlns:a16="http://schemas.microsoft.com/office/drawing/2014/main" id="{850774CE-D267-4DB4-B2D5-E2F3C9539815}"/>
              </a:ext>
            </a:extLst>
          </p:cNvPr>
          <p:cNvSpPr txBox="1"/>
          <p:nvPr/>
        </p:nvSpPr>
        <p:spPr>
          <a:xfrm>
            <a:off x="1163786" y="2856652"/>
            <a:ext cx="699698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en-AU" sz="3600" b="1" dirty="0" err="1">
                <a:ea typeface="Microsoft Sans Serif" panose="020B0604020202020204" pitchFamily="34" charset="0"/>
                <a:cs typeface="Poppins SemiBold" panose="00000700000000000000" pitchFamily="2" charset="0"/>
              </a:rPr>
              <a:t>Fortsæt</a:t>
            </a:r>
            <a:r>
              <a:rPr lang="en-AU" sz="3600" b="1" dirty="0">
                <a:ea typeface="Microsoft Sans Serif" panose="020B0604020202020204" pitchFamily="34" charset="0"/>
                <a:cs typeface="Poppins SemiBold" panose="00000700000000000000" pitchFamily="2" charset="0"/>
              </a:rPr>
              <a:t>!</a:t>
            </a:r>
          </a:p>
        </p:txBody>
      </p:sp>
      <p:sp>
        <p:nvSpPr>
          <p:cNvPr id="4" name="Freeform 55">
            <a:extLst>
              <a:ext uri="{FF2B5EF4-FFF2-40B4-BE49-F238E27FC236}">
                <a16:creationId xmlns:a16="http://schemas.microsoft.com/office/drawing/2014/main" id="{2918ABC7-7CF3-4643-82D3-7D9FD11CB385}"/>
              </a:ext>
            </a:extLst>
          </p:cNvPr>
          <p:cNvSpPr/>
          <p:nvPr/>
        </p:nvSpPr>
        <p:spPr>
          <a:xfrm rot="2216014">
            <a:off x="9034113" y="1868630"/>
            <a:ext cx="1194769" cy="2934667"/>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gradFill flip="none" rotWithShape="1">
            <a:gsLst>
              <a:gs pos="0">
                <a:schemeClr val="accent1"/>
              </a:gs>
              <a:gs pos="44000">
                <a:schemeClr val="accent3">
                  <a:lumMod val="95000"/>
                  <a:lumOff val="5000"/>
                </a:schemeClr>
              </a:gs>
              <a:gs pos="100000">
                <a:schemeClr val="accent3">
                  <a:lumMod val="60000"/>
                </a:schemeClr>
              </a:gs>
            </a:gsLst>
            <a:path path="circle">
              <a:fillToRect t="100000" r="100000"/>
            </a:path>
            <a:tileRect l="-100000" b="-100000"/>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286" rtl="0" eaLnBrk="1" latinLnBrk="0" hangingPunct="1">
              <a:defRPr sz="1800" kern="1200">
                <a:solidFill>
                  <a:schemeClr val="lt1"/>
                </a:solidFill>
                <a:latin typeface="+mn-lt"/>
                <a:ea typeface="+mn-ea"/>
                <a:cs typeface="+mn-cs"/>
              </a:defRPr>
            </a:lvl1pPr>
            <a:lvl2pPr marL="457144" algn="l" defTabSz="914286" rtl="0" eaLnBrk="1" latinLnBrk="0" hangingPunct="1">
              <a:defRPr sz="1800" kern="1200">
                <a:solidFill>
                  <a:schemeClr val="lt1"/>
                </a:solidFill>
                <a:latin typeface="+mn-lt"/>
                <a:ea typeface="+mn-ea"/>
                <a:cs typeface="+mn-cs"/>
              </a:defRPr>
            </a:lvl2pPr>
            <a:lvl3pPr marL="914286" algn="l" defTabSz="914286" rtl="0" eaLnBrk="1" latinLnBrk="0" hangingPunct="1">
              <a:defRPr sz="1800" kern="1200">
                <a:solidFill>
                  <a:schemeClr val="lt1"/>
                </a:solidFill>
                <a:latin typeface="+mn-lt"/>
                <a:ea typeface="+mn-ea"/>
                <a:cs typeface="+mn-cs"/>
              </a:defRPr>
            </a:lvl3pPr>
            <a:lvl4pPr marL="1371429" algn="l" defTabSz="914286" rtl="0" eaLnBrk="1" latinLnBrk="0" hangingPunct="1">
              <a:defRPr sz="1800" kern="1200">
                <a:solidFill>
                  <a:schemeClr val="lt1"/>
                </a:solidFill>
                <a:latin typeface="+mn-lt"/>
                <a:ea typeface="+mn-ea"/>
                <a:cs typeface="+mn-cs"/>
              </a:defRPr>
            </a:lvl4pPr>
            <a:lvl5pPr marL="1828571" algn="l" defTabSz="914286" rtl="0" eaLnBrk="1" latinLnBrk="0" hangingPunct="1">
              <a:defRPr sz="1800" kern="1200">
                <a:solidFill>
                  <a:schemeClr val="lt1"/>
                </a:solidFill>
                <a:latin typeface="+mn-lt"/>
                <a:ea typeface="+mn-ea"/>
                <a:cs typeface="+mn-cs"/>
              </a:defRPr>
            </a:lvl5pPr>
            <a:lvl6pPr marL="2285715" algn="l" defTabSz="914286" rtl="0" eaLnBrk="1" latinLnBrk="0" hangingPunct="1">
              <a:defRPr sz="1800" kern="1200">
                <a:solidFill>
                  <a:schemeClr val="lt1"/>
                </a:solidFill>
                <a:latin typeface="+mn-lt"/>
                <a:ea typeface="+mn-ea"/>
                <a:cs typeface="+mn-cs"/>
              </a:defRPr>
            </a:lvl6pPr>
            <a:lvl7pPr marL="2742857" algn="l" defTabSz="914286" rtl="0" eaLnBrk="1" latinLnBrk="0" hangingPunct="1">
              <a:defRPr sz="1800" kern="1200">
                <a:solidFill>
                  <a:schemeClr val="lt1"/>
                </a:solidFill>
                <a:latin typeface="+mn-lt"/>
                <a:ea typeface="+mn-ea"/>
                <a:cs typeface="+mn-cs"/>
              </a:defRPr>
            </a:lvl7pPr>
            <a:lvl8pPr marL="3200000" algn="l" defTabSz="914286" rtl="0" eaLnBrk="1" latinLnBrk="0" hangingPunct="1">
              <a:defRPr sz="1800" kern="1200">
                <a:solidFill>
                  <a:schemeClr val="lt1"/>
                </a:solidFill>
                <a:latin typeface="+mn-lt"/>
                <a:ea typeface="+mn-ea"/>
                <a:cs typeface="+mn-cs"/>
              </a:defRPr>
            </a:lvl8pPr>
            <a:lvl9pPr marL="3657144" algn="l" defTabSz="914286" rtl="0" eaLnBrk="1" latinLnBrk="0" hangingPunct="1">
              <a:defRPr sz="1800" kern="1200">
                <a:solidFill>
                  <a:schemeClr val="lt1"/>
                </a:solidFill>
                <a:latin typeface="+mn-lt"/>
                <a:ea typeface="+mn-ea"/>
                <a:cs typeface="+mn-cs"/>
              </a:defRPr>
            </a:lvl9pPr>
          </a:lstStyle>
          <a:p>
            <a:pPr algn="ctr"/>
            <a:endParaRPr lang="ko-KR" altLang="en-US" sz="2700" dirty="0"/>
          </a:p>
        </p:txBody>
      </p:sp>
      <p:cxnSp>
        <p:nvCxnSpPr>
          <p:cNvPr id="33" name="Google Shape;334;p29">
            <a:extLst>
              <a:ext uri="{FF2B5EF4-FFF2-40B4-BE49-F238E27FC236}">
                <a16:creationId xmlns:a16="http://schemas.microsoft.com/office/drawing/2014/main" id="{7161FECA-633C-4291-B162-4C9C53A9D964}"/>
              </a:ext>
            </a:extLst>
          </p:cNvPr>
          <p:cNvCxnSpPr>
            <a:cxnSpLocks noChangeAspect="1"/>
          </p:cNvCxnSpPr>
          <p:nvPr/>
        </p:nvCxnSpPr>
        <p:spPr>
          <a:xfrm>
            <a:off x="528320" y="3631149"/>
            <a:ext cx="7743964" cy="0"/>
          </a:xfrm>
          <a:prstGeom prst="straightConnector1">
            <a:avLst/>
          </a:prstGeom>
          <a:noFill/>
          <a:ln w="9525" cap="flat" cmpd="sng">
            <a:solidFill>
              <a:schemeClr val="tx1"/>
            </a:solidFill>
            <a:prstDash val="dash"/>
            <a:round/>
            <a:headEnd type="none" w="med" len="med"/>
            <a:tailEnd type="none" w="med" len="med"/>
          </a:ln>
        </p:spPr>
      </p:cxnSp>
    </p:spTree>
    <p:extLst>
      <p:ext uri="{BB962C8B-B14F-4D97-AF65-F5344CB8AC3E}">
        <p14:creationId xmlns:p14="http://schemas.microsoft.com/office/powerpoint/2010/main" val="1485754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CuadroTexto 4">
            <a:extLst>
              <a:ext uri="{FF2B5EF4-FFF2-40B4-BE49-F238E27FC236}">
                <a16:creationId xmlns:a16="http://schemas.microsoft.com/office/drawing/2014/main" id="{5F65FC6E-73C1-4548-AC0F-AE722E34C959}"/>
              </a:ext>
            </a:extLst>
          </p:cNvPr>
          <p:cNvSpPr txBox="1"/>
          <p:nvPr/>
        </p:nvSpPr>
        <p:spPr>
          <a:xfrm>
            <a:off x="528320" y="717439"/>
            <a:ext cx="8948057" cy="461665"/>
          </a:xfrm>
          <a:prstGeom prst="rect">
            <a:avLst/>
          </a:prstGeom>
          <a:noFill/>
        </p:spPr>
        <p:txBody>
          <a:bodyPr wrap="square" rtlCol="0">
            <a:spAutoFit/>
          </a:bodyPr>
          <a:lstStyle/>
          <a:p>
            <a:pPr marL="0" marR="0" lvl="0" indent="0" defTabSz="914400" rtl="0" eaLnBrk="1" fontAlgn="auto" latinLnBrk="0" hangingPunct="1">
              <a:buClrTx/>
              <a:buSzTx/>
              <a:buFontTx/>
              <a:buNone/>
              <a:tabLst>
                <a:tab pos="1205230" algn="l"/>
                <a:tab pos="1926589" algn="l"/>
                <a:tab pos="2915920" algn="l"/>
                <a:tab pos="3444875" algn="l"/>
                <a:tab pos="4383405" algn="l"/>
                <a:tab pos="6796405" algn="l"/>
              </a:tabLst>
              <a:defRPr/>
            </a:pPr>
            <a:r>
              <a:rPr lang="en-AU" sz="2400" b="1" dirty="0">
                <a:solidFill>
                  <a:schemeClr val="tx1">
                    <a:lumMod val="50000"/>
                    <a:lumOff val="50000"/>
                  </a:schemeClr>
                </a:solidFill>
                <a:ea typeface="Microsoft Sans Serif" panose="020B0604020202020204" pitchFamily="34" charset="0"/>
                <a:cs typeface="Poppins Medium" panose="00000600000000000000" pitchFamily="2" charset="0"/>
              </a:rPr>
              <a:t>Indhold</a:t>
            </a:r>
          </a:p>
        </p:txBody>
      </p:sp>
      <p:grpSp>
        <p:nvGrpSpPr>
          <p:cNvPr id="4" name="Gruppo 3"/>
          <p:cNvGrpSpPr/>
          <p:nvPr/>
        </p:nvGrpSpPr>
        <p:grpSpPr>
          <a:xfrm>
            <a:off x="626289" y="2737266"/>
            <a:ext cx="1849491" cy="2194932"/>
            <a:chOff x="626290" y="2887233"/>
            <a:chExt cx="1656000" cy="2044964"/>
          </a:xfrm>
        </p:grpSpPr>
        <p:sp>
          <p:nvSpPr>
            <p:cNvPr id="23" name="Google Shape;351;p30">
              <a:extLst>
                <a:ext uri="{FF2B5EF4-FFF2-40B4-BE49-F238E27FC236}">
                  <a16:creationId xmlns:a16="http://schemas.microsoft.com/office/drawing/2014/main" id="{8403023C-61C3-4BC3-A136-65ACC0BE34D4}"/>
                </a:ext>
              </a:extLst>
            </p:cNvPr>
            <p:cNvSpPr txBox="1">
              <a:spLocks/>
            </p:cNvSpPr>
            <p:nvPr/>
          </p:nvSpPr>
          <p:spPr>
            <a:xfrm>
              <a:off x="626290" y="3742695"/>
              <a:ext cx="1620000" cy="1189502"/>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en-US" sz="900" dirty="0">
                  <a:latin typeface="+mj-lt"/>
                  <a:ea typeface="Varela Round"/>
                  <a:cs typeface="Poppins ExtraLight" panose="00000300000000000000" pitchFamily="2" charset="0"/>
                  <a:sym typeface="Varela Round"/>
                </a:rPr>
                <a:t>1.1 Et </a:t>
              </a:r>
              <a:r>
                <a:rPr lang="en-US" sz="900" dirty="0" err="1">
                  <a:latin typeface="+mj-lt"/>
                  <a:ea typeface="Varela Round"/>
                  <a:cs typeface="Poppins ExtraLight" panose="00000300000000000000" pitchFamily="2" charset="0"/>
                  <a:sym typeface="Varela Round"/>
                </a:rPr>
                <a:t>kig</a:t>
              </a:r>
              <a:r>
                <a:rPr lang="en-US" sz="900" dirty="0">
                  <a:latin typeface="+mj-lt"/>
                  <a:ea typeface="Varela Round"/>
                  <a:cs typeface="Poppins ExtraLight" panose="00000300000000000000" pitchFamily="2" charset="0"/>
                  <a:sym typeface="Varela Round"/>
                </a:rPr>
                <a:t> på </a:t>
              </a:r>
              <a:r>
                <a:rPr lang="en-US" sz="900" dirty="0" err="1">
                  <a:latin typeface="+mj-lt"/>
                  <a:ea typeface="Varela Round"/>
                  <a:cs typeface="Poppins ExtraLight" panose="00000300000000000000" pitchFamily="2" charset="0"/>
                  <a:sym typeface="Varela Round"/>
                </a:rPr>
                <a:t>tidslinjen</a:t>
              </a:r>
              <a:endParaRPr lang="en-US" sz="900" dirty="0">
                <a:latin typeface="+mj-lt"/>
                <a:ea typeface="Varela Round"/>
                <a:cs typeface="Poppins ExtraLight" panose="00000300000000000000" pitchFamily="2" charset="0"/>
                <a:sym typeface="Varela Round"/>
              </a:endParaRPr>
            </a:p>
            <a:p>
              <a:pPr marL="0" lvl="0" indent="0">
                <a:lnSpc>
                  <a:spcPct val="100000"/>
                </a:lnSpc>
                <a:spcBef>
                  <a:spcPts val="0"/>
                </a:spcBef>
                <a:buNone/>
              </a:pPr>
              <a:r>
                <a:rPr lang="en-US" sz="900" dirty="0">
                  <a:latin typeface="+mj-lt"/>
                  <a:ea typeface="Varela Round"/>
                  <a:cs typeface="Poppins ExtraLight" panose="00000300000000000000" pitchFamily="2" charset="0"/>
                  <a:sym typeface="Varela Round"/>
                </a:rPr>
                <a:t>1.2 2006, Nøglekompetencer til </a:t>
              </a:r>
              <a:r>
                <a:rPr lang="en-US" sz="900" dirty="0" err="1">
                  <a:latin typeface="+mj-lt"/>
                  <a:ea typeface="Varela Round"/>
                  <a:cs typeface="Poppins ExtraLight" panose="00000300000000000000" pitchFamily="2" charset="0"/>
                  <a:sym typeface="Varela Round"/>
                </a:rPr>
                <a:t>Livslang</a:t>
              </a:r>
              <a:r>
                <a:rPr lang="en-US" sz="900" dirty="0">
                  <a:latin typeface="+mj-lt"/>
                  <a:ea typeface="Varela Round"/>
                  <a:cs typeface="Poppins ExtraLight" panose="00000300000000000000" pitchFamily="2" charset="0"/>
                  <a:sym typeface="Varela Round"/>
                </a:rPr>
                <a:t> Læring</a:t>
              </a:r>
            </a:p>
            <a:p>
              <a:pPr marL="0" lvl="0" indent="0">
                <a:lnSpc>
                  <a:spcPct val="100000"/>
                </a:lnSpc>
                <a:spcBef>
                  <a:spcPts val="0"/>
                </a:spcBef>
                <a:buNone/>
              </a:pPr>
              <a:r>
                <a:rPr lang="en-US" sz="900" dirty="0">
                  <a:latin typeface="+mj-lt"/>
                  <a:ea typeface="Varela Round"/>
                  <a:cs typeface="Poppins ExtraLight" panose="00000300000000000000" pitchFamily="2" charset="0"/>
                  <a:sym typeface="Varela Round"/>
                </a:rPr>
                <a:t>1.3 </a:t>
              </a:r>
              <a:r>
                <a:rPr lang="en-US" sz="900" dirty="0" err="1">
                  <a:latin typeface="+mj-lt"/>
                  <a:ea typeface="Varela Round"/>
                  <a:cs typeface="Poppins ExtraLight" panose="00000300000000000000" pitchFamily="2" charset="0"/>
                  <a:sym typeface="Varela Round"/>
                </a:rPr>
                <a:t>Otte</a:t>
              </a:r>
              <a:r>
                <a:rPr lang="en-US" sz="900" dirty="0">
                  <a:latin typeface="+mj-lt"/>
                  <a:ea typeface="Varela Round"/>
                  <a:cs typeface="Poppins ExtraLight" panose="00000300000000000000" pitchFamily="2" charset="0"/>
                  <a:sym typeface="Varela Round"/>
                </a:rPr>
                <a:t> nøglekompetencer til EU-</a:t>
              </a:r>
              <a:r>
                <a:rPr lang="en-US" sz="900" dirty="0" err="1">
                  <a:latin typeface="+mj-lt"/>
                  <a:ea typeface="Varela Round"/>
                  <a:cs typeface="Poppins ExtraLight" panose="00000300000000000000" pitchFamily="2" charset="0"/>
                  <a:sym typeface="Varela Round"/>
                </a:rPr>
                <a:t>borgeres</a:t>
              </a:r>
              <a:r>
                <a:rPr lang="en-US" sz="900" dirty="0">
                  <a:latin typeface="+mj-lt"/>
                  <a:ea typeface="Varela Round"/>
                  <a:cs typeface="Poppins ExtraLight" panose="00000300000000000000" pitchFamily="2" charset="0"/>
                  <a:sym typeface="Varela Round"/>
                </a:rPr>
                <a:t> </a:t>
              </a:r>
              <a:r>
                <a:rPr lang="en-US" sz="900" dirty="0" err="1">
                  <a:latin typeface="+mj-lt"/>
                  <a:ea typeface="Varela Round"/>
                  <a:cs typeface="Poppins ExtraLight" panose="00000300000000000000" pitchFamily="2" charset="0"/>
                  <a:sym typeface="Varela Round"/>
                </a:rPr>
                <a:t>livlange</a:t>
              </a:r>
              <a:r>
                <a:rPr lang="en-US" sz="900" dirty="0">
                  <a:latin typeface="+mj-lt"/>
                  <a:ea typeface="Varela Round"/>
                  <a:cs typeface="Poppins ExtraLight" panose="00000300000000000000" pitchFamily="2" charset="0"/>
                  <a:sym typeface="Varela Round"/>
                </a:rPr>
                <a:t> </a:t>
              </a:r>
              <a:r>
                <a:rPr lang="en-US" sz="900" dirty="0" err="1">
                  <a:latin typeface="+mj-lt"/>
                  <a:ea typeface="Varela Round"/>
                  <a:cs typeface="Poppins ExtraLight" panose="00000300000000000000" pitchFamily="2" charset="0"/>
                  <a:sym typeface="Varela Round"/>
                </a:rPr>
                <a:t>læring</a:t>
              </a:r>
              <a:endParaRPr lang="en-US" sz="900" dirty="0">
                <a:latin typeface="+mj-lt"/>
                <a:ea typeface="Varela Round"/>
                <a:cs typeface="Poppins ExtraLight" panose="00000300000000000000" pitchFamily="2" charset="0"/>
                <a:sym typeface="Varela Round"/>
              </a:endParaRPr>
            </a:p>
            <a:p>
              <a:pPr marL="0" lvl="0" indent="0">
                <a:lnSpc>
                  <a:spcPct val="100000"/>
                </a:lnSpc>
                <a:spcBef>
                  <a:spcPts val="0"/>
                </a:spcBef>
                <a:buNone/>
              </a:pPr>
              <a:r>
                <a:rPr lang="en-US" sz="900" dirty="0">
                  <a:latin typeface="+mj-lt"/>
                  <a:ea typeface="Varela Round"/>
                  <a:cs typeface="Poppins ExtraLight" panose="00000300000000000000" pitchFamily="2" charset="0"/>
                  <a:sym typeface="Varela Round"/>
                </a:rPr>
                <a:t>1.4 Mod fælles aftalte mål…</a:t>
              </a:r>
            </a:p>
            <a:p>
              <a:pPr marL="0" lvl="0" indent="0">
                <a:lnSpc>
                  <a:spcPct val="100000"/>
                </a:lnSpc>
                <a:spcBef>
                  <a:spcPts val="0"/>
                </a:spcBef>
                <a:buNone/>
              </a:pPr>
              <a:r>
                <a:rPr lang="en-US" sz="900" dirty="0">
                  <a:latin typeface="+mj-lt"/>
                  <a:ea typeface="Varela Round"/>
                  <a:cs typeface="Poppins ExtraLight" panose="00000300000000000000" pitchFamily="2" charset="0"/>
                  <a:sym typeface="Varela Round"/>
                </a:rPr>
                <a:t>1.5 </a:t>
              </a:r>
              <a:r>
                <a:rPr lang="en-US" sz="900" dirty="0" err="1">
                  <a:latin typeface="+mj-lt"/>
                  <a:ea typeface="Varela Round"/>
                  <a:cs typeface="Poppins ExtraLight" panose="00000300000000000000" pitchFamily="2" charset="0"/>
                  <a:sym typeface="Varela Round"/>
                </a:rPr>
                <a:t>Uddannelses</a:t>
              </a:r>
              <a:r>
                <a:rPr lang="en-US" sz="900" dirty="0">
                  <a:latin typeface="+mj-lt"/>
                  <a:ea typeface="Varela Round"/>
                  <a:cs typeface="Poppins ExtraLight" panose="00000300000000000000" pitchFamily="2" charset="0"/>
                  <a:sym typeface="Varela Round"/>
                </a:rPr>
                <a:t>- og </a:t>
              </a:r>
              <a:r>
                <a:rPr lang="en-US" sz="900" dirty="0" err="1">
                  <a:latin typeface="+mj-lt"/>
                  <a:ea typeface="Varela Round"/>
                  <a:cs typeface="Poppins ExtraLight" panose="00000300000000000000" pitchFamily="2" charset="0"/>
                  <a:sym typeface="Varela Round"/>
                </a:rPr>
                <a:t>kursusområder</a:t>
              </a:r>
              <a:r>
                <a:rPr lang="en-US" sz="900" dirty="0">
                  <a:latin typeface="+mj-lt"/>
                  <a:ea typeface="Varela Round"/>
                  <a:cs typeface="Poppins ExtraLight" panose="00000300000000000000" pitchFamily="2" charset="0"/>
                  <a:sym typeface="Varela Round"/>
                </a:rPr>
                <a:t>: </a:t>
              </a:r>
              <a:r>
                <a:rPr lang="en-US" sz="900" dirty="0" err="1">
                  <a:latin typeface="+mj-lt"/>
                  <a:ea typeface="Varela Round"/>
                  <a:cs typeface="Poppins ExtraLight" panose="00000300000000000000" pitchFamily="2" charset="0"/>
                  <a:sym typeface="Varela Round"/>
                </a:rPr>
                <a:t>tilgængelige</a:t>
              </a:r>
              <a:r>
                <a:rPr lang="en-US" sz="900" dirty="0">
                  <a:latin typeface="+mj-lt"/>
                  <a:ea typeface="Varela Round"/>
                  <a:cs typeface="Poppins ExtraLight" panose="00000300000000000000" pitchFamily="2" charset="0"/>
                  <a:sym typeface="Varela Round"/>
                </a:rPr>
                <a:t> </a:t>
              </a:r>
              <a:r>
                <a:rPr lang="en-US" sz="900" dirty="0" err="1">
                  <a:latin typeface="+mj-lt"/>
                  <a:ea typeface="Varela Round"/>
                  <a:cs typeface="Poppins ExtraLight" panose="00000300000000000000" pitchFamily="2" charset="0"/>
                  <a:sym typeface="Varela Round"/>
                </a:rPr>
                <a:t>ressourcer</a:t>
              </a:r>
              <a:r>
                <a:rPr lang="en-US" sz="900" dirty="0">
                  <a:latin typeface="+mj-lt"/>
                  <a:ea typeface="Varela Round"/>
                  <a:cs typeface="Poppins ExtraLight" panose="00000300000000000000" pitchFamily="2" charset="0"/>
                  <a:sym typeface="Varela Round"/>
                </a:rPr>
                <a:t> (ikke alle)</a:t>
              </a:r>
            </a:p>
            <a:p>
              <a:pPr marL="0" lvl="0" indent="0">
                <a:lnSpc>
                  <a:spcPct val="100000"/>
                </a:lnSpc>
                <a:spcBef>
                  <a:spcPts val="0"/>
                </a:spcBef>
                <a:buNone/>
              </a:pPr>
              <a:r>
                <a:rPr lang="en-US" sz="900" dirty="0">
                  <a:latin typeface="+mj-lt"/>
                  <a:ea typeface="Varela Round"/>
                  <a:cs typeface="Poppins ExtraLight" panose="00000300000000000000" pitchFamily="2" charset="0"/>
                  <a:sym typeface="Varela Round"/>
                </a:rPr>
                <a:t>1.6 </a:t>
              </a:r>
              <a:r>
                <a:rPr lang="en-US" sz="900" dirty="0" err="1">
                  <a:latin typeface="+mj-lt"/>
                  <a:ea typeface="Varela Round"/>
                  <a:cs typeface="Poppins ExtraLight" panose="00000300000000000000" pitchFamily="2" charset="0"/>
                  <a:sym typeface="Varela Round"/>
                </a:rPr>
                <a:t>Uddannelses</a:t>
              </a:r>
              <a:r>
                <a:rPr lang="en-US" sz="900" dirty="0">
                  <a:latin typeface="+mj-lt"/>
                  <a:ea typeface="Varela Round"/>
                  <a:cs typeface="Poppins ExtraLight" panose="00000300000000000000" pitchFamily="2" charset="0"/>
                  <a:sym typeface="Varela Round"/>
                </a:rPr>
                <a:t>- og </a:t>
              </a:r>
              <a:r>
                <a:rPr lang="en-US" sz="900" dirty="0" err="1">
                  <a:latin typeface="+mj-lt"/>
                  <a:ea typeface="Varela Round"/>
                  <a:cs typeface="Poppins ExtraLight" panose="00000300000000000000" pitchFamily="2" charset="0"/>
                  <a:sym typeface="Varela Round"/>
                </a:rPr>
                <a:t>kursusområder</a:t>
              </a:r>
              <a:r>
                <a:rPr lang="en-US" sz="900" dirty="0">
                  <a:latin typeface="+mj-lt"/>
                  <a:ea typeface="Varela Round"/>
                  <a:cs typeface="Poppins ExtraLight" panose="00000300000000000000" pitchFamily="2" charset="0"/>
                  <a:sym typeface="Varela Round"/>
                </a:rPr>
                <a:t>: </a:t>
              </a:r>
              <a:r>
                <a:rPr lang="en-US" sz="900" dirty="0" err="1">
                  <a:latin typeface="+mj-lt"/>
                  <a:ea typeface="Varela Round"/>
                  <a:cs typeface="Poppins ExtraLight" panose="00000300000000000000" pitchFamily="2" charset="0"/>
                  <a:sym typeface="Varela Round"/>
                </a:rPr>
                <a:t>hvad</a:t>
              </a:r>
              <a:r>
                <a:rPr lang="en-US" sz="900" dirty="0">
                  <a:latin typeface="+mj-lt"/>
                  <a:ea typeface="Varela Round"/>
                  <a:cs typeface="Poppins ExtraLight" panose="00000300000000000000" pitchFamily="2" charset="0"/>
                  <a:sym typeface="Varela Round"/>
                </a:rPr>
                <a:t> er de?</a:t>
              </a:r>
            </a:p>
            <a:p>
              <a:pPr marL="0" lvl="0" indent="0">
                <a:lnSpc>
                  <a:spcPct val="100000"/>
                </a:lnSpc>
                <a:spcBef>
                  <a:spcPts val="0"/>
                </a:spcBef>
                <a:buNone/>
              </a:pPr>
              <a:r>
                <a:rPr lang="en-US" sz="900" dirty="0">
                  <a:latin typeface="+mj-lt"/>
                  <a:ea typeface="Varela Round"/>
                  <a:cs typeface="Poppins ExtraLight" panose="00000300000000000000" pitchFamily="2" charset="0"/>
                  <a:sym typeface="Varela Round"/>
                </a:rPr>
                <a:t>1.7 …og </a:t>
              </a:r>
              <a:r>
                <a:rPr lang="en-US" sz="900" dirty="0" err="1">
                  <a:latin typeface="+mj-lt"/>
                  <a:ea typeface="Varela Round"/>
                  <a:cs typeface="Poppins ExtraLight" panose="00000300000000000000" pitchFamily="2" charset="0"/>
                  <a:sym typeface="Varela Round"/>
                </a:rPr>
                <a:t>hvad</a:t>
              </a:r>
              <a:r>
                <a:rPr lang="en-US" sz="900" dirty="0">
                  <a:latin typeface="+mj-lt"/>
                  <a:ea typeface="Varela Round"/>
                  <a:cs typeface="Poppins ExtraLight" panose="00000300000000000000" pitchFamily="2" charset="0"/>
                  <a:sym typeface="Varela Round"/>
                </a:rPr>
                <a:t> </a:t>
              </a:r>
              <a:r>
                <a:rPr lang="en-US" sz="900" dirty="0" err="1">
                  <a:latin typeface="+mj-lt"/>
                  <a:ea typeface="Varela Round"/>
                  <a:cs typeface="Poppins ExtraLight" panose="00000300000000000000" pitchFamily="2" charset="0"/>
                  <a:sym typeface="Varela Round"/>
                </a:rPr>
                <a:t>bruges</a:t>
              </a:r>
              <a:r>
                <a:rPr lang="en-US" sz="900" dirty="0">
                  <a:latin typeface="+mj-lt"/>
                  <a:ea typeface="Varela Round"/>
                  <a:cs typeface="Poppins ExtraLight" panose="00000300000000000000" pitchFamily="2" charset="0"/>
                  <a:sym typeface="Varela Round"/>
                </a:rPr>
                <a:t> de til?</a:t>
              </a:r>
            </a:p>
            <a:p>
              <a:pPr marL="0" lvl="0" indent="0">
                <a:lnSpc>
                  <a:spcPct val="100000"/>
                </a:lnSpc>
                <a:spcBef>
                  <a:spcPts val="0"/>
                </a:spcBef>
                <a:buNone/>
              </a:pPr>
              <a:endParaRPr lang="en-US" sz="1500" dirty="0">
                <a:latin typeface="+mj-lt"/>
                <a:ea typeface="Varela Round"/>
                <a:cs typeface="Poppins ExtraLight" panose="00000300000000000000" pitchFamily="2" charset="0"/>
                <a:sym typeface="Varela Round"/>
              </a:endParaRPr>
            </a:p>
          </p:txBody>
        </p:sp>
        <p:sp>
          <p:nvSpPr>
            <p:cNvPr id="9" name="Rettangolo con angoli arrotondati 8">
              <a:extLst>
                <a:ext uri="{FF2B5EF4-FFF2-40B4-BE49-F238E27FC236}">
                  <a16:creationId xmlns:a16="http://schemas.microsoft.com/office/drawing/2014/main" id="{E67834CF-0CDD-477F-8490-ED932D0F7E02}"/>
                </a:ext>
              </a:extLst>
            </p:cNvPr>
            <p:cNvSpPr/>
            <p:nvPr/>
          </p:nvSpPr>
          <p:spPr>
            <a:xfrm>
              <a:off x="626290" y="2887233"/>
              <a:ext cx="1656000" cy="503105"/>
            </a:xfrm>
            <a:prstGeom prst="roundRect">
              <a:avLst>
                <a:gd name="adj" fmla="val 50000"/>
              </a:avLst>
            </a:prstGeom>
            <a:gradFill>
              <a:gsLst>
                <a:gs pos="0">
                  <a:schemeClr val="accent4">
                    <a:lumMod val="20000"/>
                    <a:lumOff val="80000"/>
                  </a:schemeClr>
                </a:gs>
                <a:gs pos="44000">
                  <a:schemeClr val="accent3">
                    <a:lumMod val="95000"/>
                    <a:lumOff val="5000"/>
                  </a:schemeClr>
                </a:gs>
                <a:gs pos="100000">
                  <a:schemeClr val="accent3">
                    <a:lumMod val="60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tIns="90000" bIns="36000" rtlCol="0" anchor="ctr" anchorCtr="1"/>
            <a:lstStyle/>
            <a:p>
              <a:pPr algn="just">
                <a:lnSpc>
                  <a:spcPts val="1800"/>
                </a:lnSpc>
              </a:pPr>
              <a:r>
                <a:rPr lang="en-US" sz="1400" b="1" dirty="0">
                  <a:solidFill>
                    <a:schemeClr val="bg1"/>
                  </a:solidFill>
                  <a:cs typeface="Poppins Medium" panose="00000600000000000000" pitchFamily="2" charset="0"/>
                </a:rPr>
                <a:t>1: </a:t>
              </a:r>
              <a:r>
                <a:rPr lang="en-US" sz="1400" b="1" dirty="0" err="1">
                  <a:solidFill>
                    <a:schemeClr val="bg1"/>
                  </a:solidFill>
                  <a:cs typeface="Poppins Medium" panose="00000600000000000000" pitchFamily="2" charset="0"/>
                </a:rPr>
                <a:t>Uddannelses</a:t>
              </a:r>
              <a:r>
                <a:rPr lang="en-US" sz="1400" b="1" dirty="0">
                  <a:solidFill>
                    <a:schemeClr val="bg1"/>
                  </a:solidFill>
                  <a:cs typeface="Poppins Medium" panose="00000600000000000000" pitchFamily="2" charset="0"/>
                </a:rPr>
                <a:t>- og </a:t>
              </a:r>
              <a:r>
                <a:rPr lang="en-US" sz="1400" b="1" dirty="0" err="1">
                  <a:solidFill>
                    <a:schemeClr val="bg1"/>
                  </a:solidFill>
                  <a:cs typeface="Poppins Medium" panose="00000600000000000000" pitchFamily="2" charset="0"/>
                </a:rPr>
                <a:t>kursusområder</a:t>
              </a:r>
              <a:endParaRPr lang="it-IT" sz="1400" b="1" dirty="0">
                <a:solidFill>
                  <a:schemeClr val="bg1"/>
                </a:solidFill>
                <a:cs typeface="Poppins Medium" panose="00000600000000000000" pitchFamily="2" charset="0"/>
              </a:endParaRPr>
            </a:p>
          </p:txBody>
        </p:sp>
      </p:grpSp>
      <p:grpSp>
        <p:nvGrpSpPr>
          <p:cNvPr id="5" name="Gruppo 4"/>
          <p:cNvGrpSpPr/>
          <p:nvPr/>
        </p:nvGrpSpPr>
        <p:grpSpPr>
          <a:xfrm>
            <a:off x="3234007" y="2724365"/>
            <a:ext cx="1809284" cy="2207831"/>
            <a:chOff x="2470104" y="2786614"/>
            <a:chExt cx="1620000" cy="2145583"/>
          </a:xfrm>
        </p:grpSpPr>
        <p:sp>
          <p:nvSpPr>
            <p:cNvPr id="10" name="Rettangolo con angoli arrotondati 9">
              <a:extLst>
                <a:ext uri="{FF2B5EF4-FFF2-40B4-BE49-F238E27FC236}">
                  <a16:creationId xmlns:a16="http://schemas.microsoft.com/office/drawing/2014/main" id="{F481D093-E164-42FC-A6F3-BF34D5C28839}"/>
                </a:ext>
              </a:extLst>
            </p:cNvPr>
            <p:cNvSpPr/>
            <p:nvPr/>
          </p:nvSpPr>
          <p:spPr>
            <a:xfrm>
              <a:off x="2470104" y="2786614"/>
              <a:ext cx="1620000" cy="540000"/>
            </a:xfrm>
            <a:prstGeom prst="roundRect">
              <a:avLst>
                <a:gd name="adj" fmla="val 50000"/>
              </a:avLst>
            </a:prstGeom>
            <a:gradFill>
              <a:gsLst>
                <a:gs pos="0">
                  <a:schemeClr val="accent4">
                    <a:lumMod val="20000"/>
                    <a:lumOff val="80000"/>
                  </a:schemeClr>
                </a:gs>
                <a:gs pos="44000">
                  <a:schemeClr val="accent3">
                    <a:lumMod val="95000"/>
                    <a:lumOff val="5000"/>
                  </a:schemeClr>
                </a:gs>
                <a:gs pos="100000">
                  <a:schemeClr val="accent3">
                    <a:lumMod val="60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cs typeface="Poppins Medium" panose="00000600000000000000" pitchFamily="2" charset="0"/>
                </a:rPr>
                <a:t>2: DigComp og relateret follow-up</a:t>
              </a:r>
              <a:endParaRPr lang="it-IT" sz="1400" b="1" dirty="0">
                <a:solidFill>
                  <a:schemeClr val="bg1"/>
                </a:solidFill>
                <a:cs typeface="Poppins Medium" panose="00000600000000000000" pitchFamily="2" charset="0"/>
              </a:endParaRPr>
            </a:p>
          </p:txBody>
        </p:sp>
        <p:sp>
          <p:nvSpPr>
            <p:cNvPr id="19" name="Google Shape;351;p30">
              <a:extLst>
                <a:ext uri="{FF2B5EF4-FFF2-40B4-BE49-F238E27FC236}">
                  <a16:creationId xmlns:a16="http://schemas.microsoft.com/office/drawing/2014/main" id="{8510FC69-D8DD-447A-8283-34F338F11634}"/>
                </a:ext>
              </a:extLst>
            </p:cNvPr>
            <p:cNvSpPr txBox="1">
              <a:spLocks/>
            </p:cNvSpPr>
            <p:nvPr/>
          </p:nvSpPr>
          <p:spPr>
            <a:xfrm>
              <a:off x="2470104" y="3742695"/>
              <a:ext cx="1620000" cy="1189502"/>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en-US" sz="900" dirty="0">
                  <a:latin typeface="+mj-lt"/>
                  <a:ea typeface="Varela Round"/>
                  <a:cs typeface="Poppins ExtraLight" panose="00000300000000000000" pitchFamily="2" charset="0"/>
                  <a:sym typeface="Varela Round"/>
                </a:rPr>
                <a:t>2.1 </a:t>
              </a:r>
              <a:r>
                <a:rPr lang="en-US" sz="900" dirty="0" err="1">
                  <a:latin typeface="+mj-lt"/>
                  <a:ea typeface="Varela Round"/>
                  <a:cs typeface="Poppins ExtraLight" panose="00000300000000000000" pitchFamily="2" charset="0"/>
                  <a:sym typeface="Varela Round"/>
                </a:rPr>
                <a:t>Uddannelses</a:t>
              </a:r>
              <a:r>
                <a:rPr lang="en-US" sz="900" dirty="0">
                  <a:latin typeface="+mj-lt"/>
                  <a:ea typeface="Varela Round"/>
                  <a:cs typeface="Poppins ExtraLight" panose="00000300000000000000" pitchFamily="2" charset="0"/>
                  <a:sym typeface="Varela Round"/>
                </a:rPr>
                <a:t>- og </a:t>
              </a:r>
              <a:r>
                <a:rPr lang="en-US" sz="900" dirty="0" err="1">
                  <a:latin typeface="+mj-lt"/>
                  <a:ea typeface="Varela Round"/>
                  <a:cs typeface="Poppins ExtraLight" panose="00000300000000000000" pitchFamily="2" charset="0"/>
                  <a:sym typeface="Varela Round"/>
                </a:rPr>
                <a:t>kursusområder</a:t>
              </a:r>
              <a:r>
                <a:rPr lang="en-US" sz="900" dirty="0">
                  <a:latin typeface="+mj-lt"/>
                  <a:ea typeface="Varela Round"/>
                  <a:cs typeface="Poppins ExtraLight" panose="00000300000000000000" pitchFamily="2" charset="0"/>
                  <a:sym typeface="Varela Round"/>
                </a:rPr>
                <a:t> for EU-</a:t>
              </a:r>
              <a:r>
                <a:rPr lang="en-US" sz="900" dirty="0" err="1">
                  <a:latin typeface="+mj-lt"/>
                  <a:ea typeface="Varela Round"/>
                  <a:cs typeface="Poppins ExtraLight" panose="00000300000000000000" pitchFamily="2" charset="0"/>
                  <a:sym typeface="Varela Round"/>
                </a:rPr>
                <a:t>borgeres</a:t>
              </a:r>
              <a:r>
                <a:rPr lang="en-US" sz="900" dirty="0">
                  <a:latin typeface="+mj-lt"/>
                  <a:ea typeface="Varela Round"/>
                  <a:cs typeface="Poppins ExtraLight" panose="00000300000000000000" pitchFamily="2" charset="0"/>
                  <a:sym typeface="Varela Round"/>
                </a:rPr>
                <a:t> </a:t>
              </a:r>
              <a:r>
                <a:rPr lang="en-US" sz="900" dirty="0" err="1">
                  <a:latin typeface="+mj-lt"/>
                  <a:ea typeface="Varela Round"/>
                  <a:cs typeface="Poppins ExtraLight" panose="00000300000000000000" pitchFamily="2" charset="0"/>
                  <a:sym typeface="Varela Round"/>
                </a:rPr>
                <a:t>digitale</a:t>
              </a:r>
              <a:r>
                <a:rPr lang="en-US" sz="900" dirty="0">
                  <a:latin typeface="+mj-lt"/>
                  <a:ea typeface="Varela Round"/>
                  <a:cs typeface="Poppins ExtraLight" panose="00000300000000000000" pitchFamily="2" charset="0"/>
                  <a:sym typeface="Varela Round"/>
                </a:rPr>
                <a:t> </a:t>
              </a:r>
              <a:r>
                <a:rPr lang="en-US" sz="900" dirty="0" err="1">
                  <a:latin typeface="+mj-lt"/>
                  <a:ea typeface="Varela Round"/>
                  <a:cs typeface="Poppins ExtraLight" panose="00000300000000000000" pitchFamily="2" charset="0"/>
                  <a:sym typeface="Varela Round"/>
                </a:rPr>
                <a:t>færdigheder</a:t>
              </a:r>
              <a:endParaRPr lang="en-US" sz="900" dirty="0">
                <a:latin typeface="+mj-lt"/>
                <a:ea typeface="Varela Round"/>
                <a:cs typeface="Poppins ExtraLight" panose="00000300000000000000" pitchFamily="2" charset="0"/>
                <a:sym typeface="Varela Round"/>
              </a:endParaRPr>
            </a:p>
            <a:p>
              <a:pPr marL="0" lvl="0" indent="0">
                <a:lnSpc>
                  <a:spcPct val="100000"/>
                </a:lnSpc>
                <a:spcBef>
                  <a:spcPts val="0"/>
                </a:spcBef>
                <a:buNone/>
              </a:pPr>
              <a:r>
                <a:rPr lang="en-US" sz="900" dirty="0">
                  <a:latin typeface="+mj-lt"/>
                  <a:ea typeface="Varela Round"/>
                  <a:cs typeface="Poppins ExtraLight" panose="00000300000000000000" pitchFamily="2" charset="0"/>
                  <a:sym typeface="Varela Round"/>
                </a:rPr>
                <a:t>2.2 Struktur og indhold</a:t>
              </a:r>
            </a:p>
            <a:p>
              <a:pPr marL="0" lvl="0" indent="0">
                <a:lnSpc>
                  <a:spcPct val="100000"/>
                </a:lnSpc>
                <a:spcBef>
                  <a:spcPts val="0"/>
                </a:spcBef>
                <a:buNone/>
              </a:pPr>
              <a:r>
                <a:rPr lang="en-US" sz="900" dirty="0">
                  <a:latin typeface="+mj-lt"/>
                  <a:ea typeface="Varela Round"/>
                  <a:cs typeface="Poppins ExtraLight" panose="00000300000000000000" pitchFamily="2" charset="0"/>
                  <a:sym typeface="Varela Round"/>
                </a:rPr>
                <a:t>2.3 </a:t>
              </a:r>
              <a:r>
                <a:rPr lang="en-US" sz="900" dirty="0" err="1">
                  <a:latin typeface="+mj-lt"/>
                  <a:ea typeface="Varela Round"/>
                  <a:cs typeface="Poppins ExtraLight" panose="00000300000000000000" pitchFamily="2" charset="0"/>
                  <a:sym typeface="Varela Round"/>
                </a:rPr>
                <a:t>Løbende</a:t>
              </a:r>
              <a:r>
                <a:rPr lang="en-US" sz="900" dirty="0">
                  <a:latin typeface="+mj-lt"/>
                  <a:ea typeface="Varela Round"/>
                  <a:cs typeface="Poppins ExtraLight" panose="00000300000000000000" pitchFamily="2" charset="0"/>
                  <a:sym typeface="Varela Round"/>
                </a:rPr>
                <a:t> </a:t>
              </a:r>
              <a:r>
                <a:rPr lang="en-US" sz="900" dirty="0" err="1">
                  <a:latin typeface="+mj-lt"/>
                  <a:ea typeface="Varela Round"/>
                  <a:cs typeface="Poppins ExtraLight" panose="00000300000000000000" pitchFamily="2" charset="0"/>
                  <a:sym typeface="Varela Round"/>
                </a:rPr>
                <a:t>erfaringer</a:t>
              </a:r>
              <a:endParaRPr lang="en-US" sz="900" dirty="0">
                <a:latin typeface="+mj-lt"/>
                <a:ea typeface="Varela Round"/>
                <a:cs typeface="Poppins ExtraLight" panose="00000300000000000000" pitchFamily="2" charset="0"/>
                <a:sym typeface="Varela Round"/>
              </a:endParaRPr>
            </a:p>
            <a:p>
              <a:pPr marL="0" lvl="0" indent="0">
                <a:lnSpc>
                  <a:spcPct val="100000"/>
                </a:lnSpc>
                <a:spcBef>
                  <a:spcPts val="0"/>
                </a:spcBef>
                <a:buNone/>
              </a:pPr>
              <a:endParaRPr lang="en-US" sz="1500" dirty="0">
                <a:latin typeface="+mj-lt"/>
                <a:ea typeface="Varela Round"/>
                <a:cs typeface="Poppins ExtraLight" panose="00000300000000000000" pitchFamily="2" charset="0"/>
                <a:sym typeface="Varela Round"/>
              </a:endParaRPr>
            </a:p>
          </p:txBody>
        </p:sp>
      </p:grpSp>
      <p:grpSp>
        <p:nvGrpSpPr>
          <p:cNvPr id="6" name="Gruppo 5"/>
          <p:cNvGrpSpPr/>
          <p:nvPr/>
        </p:nvGrpSpPr>
        <p:grpSpPr>
          <a:xfrm>
            <a:off x="5801518" y="2737266"/>
            <a:ext cx="1624206" cy="2194931"/>
            <a:chOff x="4309712" y="2737266"/>
            <a:chExt cx="1624206" cy="2194931"/>
          </a:xfrm>
        </p:grpSpPr>
        <p:sp>
          <p:nvSpPr>
            <p:cNvPr id="11" name="Rettangolo con angoli arrotondati 10">
              <a:extLst>
                <a:ext uri="{FF2B5EF4-FFF2-40B4-BE49-F238E27FC236}">
                  <a16:creationId xmlns:a16="http://schemas.microsoft.com/office/drawing/2014/main" id="{D56D6BA5-8719-4F5C-8A2F-7104FD5FF1D2}"/>
                </a:ext>
              </a:extLst>
            </p:cNvPr>
            <p:cNvSpPr/>
            <p:nvPr/>
          </p:nvSpPr>
          <p:spPr>
            <a:xfrm>
              <a:off x="4309712" y="2737266"/>
              <a:ext cx="1620000" cy="540000"/>
            </a:xfrm>
            <a:prstGeom prst="roundRect">
              <a:avLst>
                <a:gd name="adj" fmla="val 50000"/>
              </a:avLst>
            </a:prstGeom>
            <a:gradFill>
              <a:gsLst>
                <a:gs pos="0">
                  <a:schemeClr val="accent4">
                    <a:lumMod val="20000"/>
                    <a:lumOff val="80000"/>
                  </a:schemeClr>
                </a:gs>
                <a:gs pos="44000">
                  <a:schemeClr val="accent3">
                    <a:lumMod val="95000"/>
                    <a:lumOff val="5000"/>
                  </a:schemeClr>
                </a:gs>
                <a:gs pos="100000">
                  <a:schemeClr val="accent3">
                    <a:lumMod val="60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400" b="1" dirty="0">
                  <a:solidFill>
                    <a:schemeClr val="bg1"/>
                  </a:solidFill>
                  <a:cs typeface="Poppins Medium" panose="00000600000000000000" pitchFamily="2" charset="0"/>
                </a:rPr>
                <a:t>3: DigCompEdu</a:t>
              </a:r>
            </a:p>
          </p:txBody>
        </p:sp>
        <p:sp>
          <p:nvSpPr>
            <p:cNvPr id="20" name="Google Shape;351;p30">
              <a:extLst>
                <a:ext uri="{FF2B5EF4-FFF2-40B4-BE49-F238E27FC236}">
                  <a16:creationId xmlns:a16="http://schemas.microsoft.com/office/drawing/2014/main" id="{878B0F36-B7B8-44E4-968B-1F1B4B1638B0}"/>
                </a:ext>
              </a:extLst>
            </p:cNvPr>
            <p:cNvSpPr txBox="1">
              <a:spLocks/>
            </p:cNvSpPr>
            <p:nvPr/>
          </p:nvSpPr>
          <p:spPr>
            <a:xfrm>
              <a:off x="4313918" y="3742695"/>
              <a:ext cx="1620000" cy="1189502"/>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en-US" sz="900" dirty="0">
                  <a:latin typeface="+mj-lt"/>
                  <a:ea typeface="Varela Round"/>
                  <a:cs typeface="Poppins ExtraLight" panose="00000300000000000000" pitchFamily="2" charset="0"/>
                  <a:sym typeface="Varela Round"/>
                </a:rPr>
                <a:t>3.1 Underviseres platform for digitale kompetencer</a:t>
              </a:r>
            </a:p>
            <a:p>
              <a:pPr marL="0" lvl="0" indent="0">
                <a:lnSpc>
                  <a:spcPct val="100000"/>
                </a:lnSpc>
                <a:spcBef>
                  <a:spcPts val="0"/>
                </a:spcBef>
                <a:buNone/>
              </a:pPr>
              <a:r>
                <a:rPr lang="en-US" sz="900" dirty="0">
                  <a:latin typeface="+mj-lt"/>
                  <a:ea typeface="Varela Round"/>
                  <a:cs typeface="Poppins ExtraLight" panose="00000300000000000000" pitchFamily="2" charset="0"/>
                  <a:sym typeface="Varela Round"/>
                </a:rPr>
                <a:t>3.2 DigCompEdu’s indhold og struktur</a:t>
              </a:r>
            </a:p>
            <a:p>
              <a:pPr marL="0" lvl="0" indent="0">
                <a:lnSpc>
                  <a:spcPct val="100000"/>
                </a:lnSpc>
                <a:spcBef>
                  <a:spcPts val="0"/>
                </a:spcBef>
                <a:buNone/>
              </a:pPr>
              <a:r>
                <a:rPr lang="en-US" sz="900" dirty="0">
                  <a:latin typeface="+mj-lt"/>
                  <a:ea typeface="Varela Round"/>
                  <a:cs typeface="Poppins ExtraLight" panose="00000300000000000000" pitchFamily="2" charset="0"/>
                  <a:sym typeface="Varela Round"/>
                </a:rPr>
                <a:t>3.3 </a:t>
              </a:r>
              <a:r>
                <a:rPr lang="en-US" sz="900" dirty="0" err="1">
                  <a:latin typeface="+mj-lt"/>
                  <a:ea typeface="Varela Round"/>
                  <a:cs typeface="Poppins ExtraLight" panose="00000300000000000000" pitchFamily="2" charset="0"/>
                  <a:sym typeface="Varela Round"/>
                </a:rPr>
                <a:t>Forståelse</a:t>
              </a:r>
              <a:r>
                <a:rPr lang="en-US" sz="900" dirty="0">
                  <a:latin typeface="+mj-lt"/>
                  <a:ea typeface="Varela Round"/>
                  <a:cs typeface="Poppins ExtraLight" panose="00000300000000000000" pitchFamily="2" charset="0"/>
                  <a:sym typeface="Varela Round"/>
                </a:rPr>
                <a:t> for de </a:t>
              </a:r>
              <a:r>
                <a:rPr lang="en-US" sz="900" dirty="0" err="1">
                  <a:latin typeface="+mj-lt"/>
                  <a:ea typeface="Varela Round"/>
                  <a:cs typeface="Poppins ExtraLight" panose="00000300000000000000" pitchFamily="2" charset="0"/>
                  <a:sym typeface="Varela Round"/>
                </a:rPr>
                <a:t>forskellige</a:t>
              </a:r>
              <a:r>
                <a:rPr lang="en-US" sz="900" dirty="0">
                  <a:latin typeface="+mj-lt"/>
                  <a:ea typeface="Varela Round"/>
                  <a:cs typeface="Poppins ExtraLight" panose="00000300000000000000" pitchFamily="2" charset="0"/>
                  <a:sym typeface="Varela Round"/>
                </a:rPr>
                <a:t> områder og </a:t>
              </a:r>
              <a:r>
                <a:rPr lang="en-US" sz="900" dirty="0" err="1">
                  <a:latin typeface="+mj-lt"/>
                  <a:ea typeface="Varela Round"/>
                  <a:cs typeface="Poppins ExtraLight" panose="00000300000000000000" pitchFamily="2" charset="0"/>
                  <a:sym typeface="Varela Round"/>
                </a:rPr>
                <a:t>deres</a:t>
              </a:r>
              <a:r>
                <a:rPr lang="en-US" sz="900" dirty="0">
                  <a:latin typeface="+mj-lt"/>
                  <a:ea typeface="Varela Round"/>
                  <a:cs typeface="Poppins ExtraLight" panose="00000300000000000000" pitchFamily="2" charset="0"/>
                  <a:sym typeface="Varela Round"/>
                </a:rPr>
                <a:t> relation</a:t>
              </a:r>
            </a:p>
            <a:p>
              <a:pPr marL="0" lvl="0" indent="0">
                <a:lnSpc>
                  <a:spcPct val="100000"/>
                </a:lnSpc>
                <a:spcBef>
                  <a:spcPts val="0"/>
                </a:spcBef>
                <a:buNone/>
              </a:pPr>
              <a:r>
                <a:rPr lang="en-US" sz="900" dirty="0">
                  <a:latin typeface="+mj-lt"/>
                  <a:ea typeface="Varela Round"/>
                  <a:cs typeface="Poppins ExtraLight" panose="00000300000000000000" pitchFamily="2" charset="0"/>
                  <a:sym typeface="Varela Round"/>
                </a:rPr>
                <a:t>3.4 DigCompEdu på </a:t>
              </a:r>
              <a:r>
                <a:rPr lang="en-US" sz="900" dirty="0" err="1">
                  <a:latin typeface="+mj-lt"/>
                  <a:ea typeface="Varela Round"/>
                  <a:cs typeface="Poppins ExtraLight" panose="00000300000000000000" pitchFamily="2" charset="0"/>
                  <a:sym typeface="Varela Round"/>
                </a:rPr>
                <a:t>bundlinjen</a:t>
              </a:r>
              <a:endParaRPr lang="en-US" sz="900" dirty="0">
                <a:latin typeface="+mj-lt"/>
                <a:ea typeface="Varela Round"/>
                <a:cs typeface="Poppins ExtraLight" panose="00000300000000000000" pitchFamily="2" charset="0"/>
                <a:sym typeface="Varela Round"/>
              </a:endParaRPr>
            </a:p>
            <a:p>
              <a:pPr marL="0" lvl="0" indent="0">
                <a:lnSpc>
                  <a:spcPct val="100000"/>
                </a:lnSpc>
                <a:spcBef>
                  <a:spcPts val="0"/>
                </a:spcBef>
                <a:buNone/>
              </a:pPr>
              <a:r>
                <a:rPr lang="en-US" sz="900" dirty="0">
                  <a:latin typeface="+mj-lt"/>
                  <a:ea typeface="Varela Round"/>
                  <a:cs typeface="Poppins ExtraLight" panose="00000300000000000000" pitchFamily="2" charset="0"/>
                  <a:sym typeface="Varela Round"/>
                </a:rPr>
                <a:t>3.5 </a:t>
              </a:r>
              <a:r>
                <a:rPr lang="en-US" sz="900" dirty="0" err="1">
                  <a:latin typeface="+mj-lt"/>
                  <a:ea typeface="Varela Round"/>
                  <a:cs typeface="Poppins ExtraLight" panose="00000300000000000000" pitchFamily="2" charset="0"/>
                  <a:sym typeface="Varela Round"/>
                </a:rPr>
                <a:t>Hvorfor</a:t>
              </a:r>
              <a:r>
                <a:rPr lang="en-US" sz="900" dirty="0">
                  <a:latin typeface="+mj-lt"/>
                  <a:ea typeface="Varela Round"/>
                  <a:cs typeface="Poppins ExtraLight" panose="00000300000000000000" pitchFamily="2" charset="0"/>
                  <a:sym typeface="Varela Round"/>
                </a:rPr>
                <a:t> </a:t>
              </a:r>
              <a:r>
                <a:rPr lang="en-US" sz="900" dirty="0" err="1">
                  <a:latin typeface="+mj-lt"/>
                  <a:ea typeface="Varela Round"/>
                  <a:cs typeface="Poppins ExtraLight" panose="00000300000000000000" pitchFamily="2" charset="0"/>
                  <a:sym typeface="Varela Round"/>
                </a:rPr>
                <a:t>behovet</a:t>
              </a:r>
              <a:r>
                <a:rPr lang="en-US" sz="900" dirty="0">
                  <a:latin typeface="+mj-lt"/>
                  <a:ea typeface="Varela Round"/>
                  <a:cs typeface="Poppins ExtraLight" panose="00000300000000000000" pitchFamily="2" charset="0"/>
                  <a:sym typeface="Varela Round"/>
                </a:rPr>
                <a:t> for undervisning for undervisere?</a:t>
              </a:r>
            </a:p>
            <a:p>
              <a:pPr marL="0" lvl="0" indent="0">
                <a:lnSpc>
                  <a:spcPct val="100000"/>
                </a:lnSpc>
                <a:spcBef>
                  <a:spcPts val="0"/>
                </a:spcBef>
                <a:buNone/>
              </a:pPr>
              <a:r>
                <a:rPr lang="en-US" sz="900" dirty="0">
                  <a:latin typeface="+mj-lt"/>
                  <a:ea typeface="Varela Round"/>
                  <a:cs typeface="Poppins ExtraLight" panose="00000300000000000000" pitchFamily="2" charset="0"/>
                  <a:sym typeface="Varela Round"/>
                </a:rPr>
                <a:t>3.6 Skalering af DigCompEdu</a:t>
              </a:r>
            </a:p>
            <a:p>
              <a:pPr marL="0" lvl="0" indent="0">
                <a:lnSpc>
                  <a:spcPct val="100000"/>
                </a:lnSpc>
                <a:spcBef>
                  <a:spcPts val="0"/>
                </a:spcBef>
                <a:buNone/>
              </a:pPr>
              <a:r>
                <a:rPr lang="en-US" sz="900" dirty="0">
                  <a:latin typeface="+mj-lt"/>
                  <a:ea typeface="Varela Round"/>
                  <a:cs typeface="Poppins ExtraLight" panose="00000300000000000000" pitchFamily="2" charset="0"/>
                  <a:sym typeface="Varela Round"/>
                </a:rPr>
                <a:t>3.7 DigCompEdu og DigComp</a:t>
              </a:r>
            </a:p>
          </p:txBody>
        </p:sp>
      </p:grpSp>
      <p:grpSp>
        <p:nvGrpSpPr>
          <p:cNvPr id="7" name="Gruppo 6"/>
          <p:cNvGrpSpPr/>
          <p:nvPr/>
        </p:nvGrpSpPr>
        <p:grpSpPr>
          <a:xfrm>
            <a:off x="8377440" y="2737266"/>
            <a:ext cx="1620000" cy="2194931"/>
            <a:chOff x="6157732" y="2737266"/>
            <a:chExt cx="1620000" cy="2194931"/>
          </a:xfrm>
        </p:grpSpPr>
        <p:sp>
          <p:nvSpPr>
            <p:cNvPr id="14" name="Rettangolo con angoli arrotondati 13">
              <a:extLst>
                <a:ext uri="{FF2B5EF4-FFF2-40B4-BE49-F238E27FC236}">
                  <a16:creationId xmlns:a16="http://schemas.microsoft.com/office/drawing/2014/main" id="{098461E4-174A-425F-8D4E-6C2A1435684E}"/>
                </a:ext>
              </a:extLst>
            </p:cNvPr>
            <p:cNvSpPr/>
            <p:nvPr/>
          </p:nvSpPr>
          <p:spPr>
            <a:xfrm>
              <a:off x="6157732" y="2737266"/>
              <a:ext cx="1620000" cy="540000"/>
            </a:xfrm>
            <a:prstGeom prst="roundRect">
              <a:avLst>
                <a:gd name="adj" fmla="val 50000"/>
              </a:avLst>
            </a:prstGeom>
            <a:gradFill>
              <a:gsLst>
                <a:gs pos="0">
                  <a:schemeClr val="accent4">
                    <a:lumMod val="20000"/>
                    <a:lumOff val="80000"/>
                  </a:schemeClr>
                </a:gs>
                <a:gs pos="44000">
                  <a:schemeClr val="accent3">
                    <a:lumMod val="95000"/>
                    <a:lumOff val="5000"/>
                  </a:schemeClr>
                </a:gs>
                <a:gs pos="100000">
                  <a:schemeClr val="accent3">
                    <a:lumMod val="60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a:solidFill>
                    <a:schemeClr val="bg1"/>
                  </a:solidFill>
                  <a:cs typeface="Poppins Medium" panose="00000600000000000000" pitchFamily="2" charset="0"/>
                </a:rPr>
                <a:t>4: DigCompEdu i praksis</a:t>
              </a:r>
            </a:p>
          </p:txBody>
        </p:sp>
        <p:sp>
          <p:nvSpPr>
            <p:cNvPr id="18" name="Google Shape;351;p30">
              <a:extLst>
                <a:ext uri="{FF2B5EF4-FFF2-40B4-BE49-F238E27FC236}">
                  <a16:creationId xmlns:a16="http://schemas.microsoft.com/office/drawing/2014/main" id="{FDDA74B3-6893-4E01-8F9D-B9A10FE39D7D}"/>
                </a:ext>
              </a:extLst>
            </p:cNvPr>
            <p:cNvSpPr txBox="1">
              <a:spLocks/>
            </p:cNvSpPr>
            <p:nvPr/>
          </p:nvSpPr>
          <p:spPr>
            <a:xfrm>
              <a:off x="6157732" y="3742695"/>
              <a:ext cx="1620000" cy="1189502"/>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en-US" sz="900" dirty="0">
                  <a:latin typeface="+mj-lt"/>
                  <a:ea typeface="Varela Round"/>
                  <a:cs typeface="Poppins ExtraLight" panose="00000300000000000000" pitchFamily="2" charset="0"/>
                  <a:sym typeface="Varela Round"/>
                </a:rPr>
                <a:t>4.1 Fagligt engagement</a:t>
              </a:r>
            </a:p>
            <a:p>
              <a:pPr marL="0" lvl="0" indent="0">
                <a:lnSpc>
                  <a:spcPct val="100000"/>
                </a:lnSpc>
                <a:spcBef>
                  <a:spcPts val="0"/>
                </a:spcBef>
                <a:buNone/>
              </a:pPr>
              <a:r>
                <a:rPr lang="en-US" sz="900" dirty="0">
                  <a:latin typeface="+mj-lt"/>
                  <a:ea typeface="Varela Round"/>
                  <a:cs typeface="Poppins ExtraLight" panose="00000300000000000000" pitchFamily="2" charset="0"/>
                  <a:sym typeface="Varela Round"/>
                </a:rPr>
                <a:t>4.2 </a:t>
              </a:r>
              <a:r>
                <a:rPr lang="en-US" sz="900" dirty="0" err="1">
                  <a:latin typeface="+mj-lt"/>
                  <a:ea typeface="Varela Round"/>
                  <a:cs typeface="Poppins ExtraLight" panose="00000300000000000000" pitchFamily="2" charset="0"/>
                  <a:sym typeface="Varela Round"/>
                </a:rPr>
                <a:t>Digitale</a:t>
              </a:r>
              <a:r>
                <a:rPr lang="en-US" sz="900" dirty="0">
                  <a:latin typeface="+mj-lt"/>
                  <a:ea typeface="Varela Round"/>
                  <a:cs typeface="Poppins ExtraLight" panose="00000300000000000000" pitchFamily="2" charset="0"/>
                  <a:sym typeface="Varela Round"/>
                </a:rPr>
                <a:t> </a:t>
              </a:r>
              <a:r>
                <a:rPr lang="en-US" sz="900" dirty="0" err="1">
                  <a:latin typeface="+mj-lt"/>
                  <a:ea typeface="Varela Round"/>
                  <a:cs typeface="Poppins ExtraLight" panose="00000300000000000000" pitchFamily="2" charset="0"/>
                  <a:sym typeface="Varela Round"/>
                </a:rPr>
                <a:t>ressourcer</a:t>
              </a:r>
              <a:endParaRPr lang="en-US" sz="900" dirty="0">
                <a:latin typeface="+mj-lt"/>
                <a:ea typeface="Varela Round"/>
                <a:cs typeface="Poppins ExtraLight" panose="00000300000000000000" pitchFamily="2" charset="0"/>
                <a:sym typeface="Varela Round"/>
              </a:endParaRPr>
            </a:p>
            <a:p>
              <a:pPr marL="0" lvl="0" indent="0">
                <a:lnSpc>
                  <a:spcPct val="100000"/>
                </a:lnSpc>
                <a:spcBef>
                  <a:spcPts val="0"/>
                </a:spcBef>
                <a:buNone/>
              </a:pPr>
              <a:r>
                <a:rPr lang="en-US" sz="900" dirty="0">
                  <a:latin typeface="+mj-lt"/>
                  <a:ea typeface="Varela Round"/>
                  <a:cs typeface="Poppins ExtraLight" panose="00000300000000000000" pitchFamily="2" charset="0"/>
                  <a:sym typeface="Varela Round"/>
                </a:rPr>
                <a:t>4.3 Undervisning og </a:t>
              </a:r>
              <a:r>
                <a:rPr lang="en-US" sz="900" dirty="0" err="1">
                  <a:latin typeface="+mj-lt"/>
                  <a:ea typeface="Varela Round"/>
                  <a:cs typeface="Poppins ExtraLight" panose="00000300000000000000" pitchFamily="2" charset="0"/>
                  <a:sym typeface="Varela Round"/>
                </a:rPr>
                <a:t>læring</a:t>
              </a:r>
              <a:endParaRPr lang="en-US" sz="900" dirty="0">
                <a:latin typeface="+mj-lt"/>
                <a:ea typeface="Varela Round"/>
                <a:cs typeface="Poppins ExtraLight" panose="00000300000000000000" pitchFamily="2" charset="0"/>
                <a:sym typeface="Varela Round"/>
              </a:endParaRPr>
            </a:p>
            <a:p>
              <a:pPr marL="0" lvl="0" indent="0">
                <a:lnSpc>
                  <a:spcPct val="100000"/>
                </a:lnSpc>
                <a:spcBef>
                  <a:spcPts val="0"/>
                </a:spcBef>
                <a:buNone/>
              </a:pPr>
              <a:r>
                <a:rPr lang="en-US" sz="900" dirty="0">
                  <a:latin typeface="+mj-lt"/>
                  <a:ea typeface="Varela Round"/>
                  <a:cs typeface="Poppins ExtraLight" panose="00000300000000000000" pitchFamily="2" charset="0"/>
                  <a:sym typeface="Varela Round"/>
                </a:rPr>
                <a:t>4.4 Evaluering</a:t>
              </a:r>
            </a:p>
            <a:p>
              <a:pPr marL="0" lvl="0" indent="0">
                <a:lnSpc>
                  <a:spcPct val="100000"/>
                </a:lnSpc>
                <a:spcBef>
                  <a:spcPts val="0"/>
                </a:spcBef>
                <a:buNone/>
              </a:pPr>
              <a:r>
                <a:rPr lang="en-US" sz="900" dirty="0">
                  <a:latin typeface="+mj-lt"/>
                  <a:ea typeface="Varela Round"/>
                  <a:cs typeface="Poppins ExtraLight" panose="00000300000000000000" pitchFamily="2" charset="0"/>
                  <a:sym typeface="Varela Round"/>
                </a:rPr>
                <a:t>4.5 </a:t>
              </a:r>
              <a:r>
                <a:rPr lang="en-US" sz="900" dirty="0" err="1">
                  <a:latin typeface="+mj-lt"/>
                  <a:ea typeface="Varela Round"/>
                  <a:cs typeface="Poppins ExtraLight" panose="00000300000000000000" pitchFamily="2" charset="0"/>
                  <a:sym typeface="Varela Round"/>
                </a:rPr>
                <a:t>Dygtiggørelse</a:t>
              </a:r>
              <a:r>
                <a:rPr lang="en-US" sz="900" dirty="0">
                  <a:latin typeface="+mj-lt"/>
                  <a:ea typeface="Varela Round"/>
                  <a:cs typeface="Poppins ExtraLight" panose="00000300000000000000" pitchFamily="2" charset="0"/>
                  <a:sym typeface="Varela Round"/>
                </a:rPr>
                <a:t> af elever</a:t>
              </a:r>
            </a:p>
            <a:p>
              <a:pPr marL="0" lvl="0" indent="0">
                <a:lnSpc>
                  <a:spcPct val="100000"/>
                </a:lnSpc>
                <a:spcBef>
                  <a:spcPts val="0"/>
                </a:spcBef>
                <a:buNone/>
              </a:pPr>
              <a:r>
                <a:rPr lang="en-US" sz="900" dirty="0">
                  <a:latin typeface="+mj-lt"/>
                  <a:ea typeface="Varela Round"/>
                  <a:cs typeface="Poppins ExtraLight" panose="00000300000000000000" pitchFamily="2" charset="0"/>
                  <a:sym typeface="Varela Round"/>
                </a:rPr>
                <a:t>4.6 </a:t>
              </a:r>
              <a:r>
                <a:rPr lang="en-US" sz="900" dirty="0" err="1">
                  <a:latin typeface="+mj-lt"/>
                  <a:ea typeface="Varela Round"/>
                  <a:cs typeface="Poppins ExtraLight" panose="00000300000000000000" pitchFamily="2" charset="0"/>
                  <a:sym typeface="Varela Round"/>
                </a:rPr>
                <a:t>Facilitering</a:t>
              </a:r>
              <a:r>
                <a:rPr lang="en-US" sz="900" dirty="0">
                  <a:latin typeface="+mj-lt"/>
                  <a:ea typeface="Varela Round"/>
                  <a:cs typeface="Poppins ExtraLight" panose="00000300000000000000" pitchFamily="2" charset="0"/>
                  <a:sym typeface="Varela Round"/>
                </a:rPr>
                <a:t> af elevers digitale </a:t>
              </a:r>
              <a:r>
                <a:rPr lang="en-US" sz="900" dirty="0" err="1">
                  <a:latin typeface="+mj-lt"/>
                  <a:ea typeface="Varela Round"/>
                  <a:cs typeface="Poppins ExtraLight" panose="00000300000000000000" pitchFamily="2" charset="0"/>
                  <a:sym typeface="Varela Round"/>
                </a:rPr>
                <a:t>komptencer</a:t>
              </a:r>
              <a:endParaRPr lang="en-US" sz="900" dirty="0">
                <a:latin typeface="+mj-lt"/>
                <a:ea typeface="Varela Round"/>
                <a:cs typeface="Poppins ExtraLight" panose="00000300000000000000" pitchFamily="2" charset="0"/>
                <a:sym typeface="Varela Round"/>
              </a:endParaRPr>
            </a:p>
            <a:p>
              <a:pPr marL="0" lvl="0" indent="0">
                <a:lnSpc>
                  <a:spcPct val="100000"/>
                </a:lnSpc>
                <a:spcBef>
                  <a:spcPts val="0"/>
                </a:spcBef>
                <a:buNone/>
              </a:pPr>
              <a:endParaRPr lang="en-US" sz="1500" dirty="0">
                <a:latin typeface="+mj-lt"/>
                <a:ea typeface="Varela Round"/>
                <a:cs typeface="Poppins ExtraLight" panose="00000300000000000000" pitchFamily="2" charset="0"/>
                <a:sym typeface="Varela Round"/>
              </a:endParaRPr>
            </a:p>
          </p:txBody>
        </p:sp>
      </p:grpSp>
      <p:cxnSp>
        <p:nvCxnSpPr>
          <p:cNvPr id="38" name="Google Shape;334;p29">
            <a:extLst>
              <a:ext uri="{FF2B5EF4-FFF2-40B4-BE49-F238E27FC236}">
                <a16:creationId xmlns:a16="http://schemas.microsoft.com/office/drawing/2014/main" id="{97990306-F7B1-48C5-861D-268E5BF98AEA}"/>
              </a:ext>
            </a:extLst>
          </p:cNvPr>
          <p:cNvCxnSpPr>
            <a:cxnSpLocks noChangeAspect="1"/>
          </p:cNvCxnSpPr>
          <p:nvPr/>
        </p:nvCxnSpPr>
        <p:spPr>
          <a:xfrm>
            <a:off x="528320" y="3631149"/>
            <a:ext cx="9469120" cy="0"/>
          </a:xfrm>
          <a:prstGeom prst="straightConnector1">
            <a:avLst/>
          </a:prstGeom>
          <a:noFill/>
          <a:ln w="9525" cap="flat" cmpd="sng">
            <a:solidFill>
              <a:schemeClr val="tx1">
                <a:lumMod val="50000"/>
                <a:lumOff val="50000"/>
              </a:schemeClr>
            </a:solidFill>
            <a:prstDash val="dash"/>
            <a:round/>
            <a:headEnd type="none" w="med" len="med"/>
            <a:tailEnd type="none" w="med" len="med"/>
          </a:ln>
        </p:spPr>
      </p:cxnSp>
      <p:pic>
        <p:nvPicPr>
          <p:cNvPr id="3" name="Immagine 2">
            <a:extLst>
              <a:ext uri="{FF2B5EF4-FFF2-40B4-BE49-F238E27FC236}">
                <a16:creationId xmlns:a16="http://schemas.microsoft.com/office/drawing/2014/main" id="{120BA5E6-1E83-4BF8-948E-0D3E59B8120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11406" y="3002027"/>
            <a:ext cx="1347000" cy="1258244"/>
          </a:xfrm>
          <a:prstGeom prst="rect">
            <a:avLst/>
          </a:prstGeom>
        </p:spPr>
      </p:pic>
    </p:spTree>
    <p:extLst>
      <p:ext uri="{BB962C8B-B14F-4D97-AF65-F5344CB8AC3E}">
        <p14:creationId xmlns:p14="http://schemas.microsoft.com/office/powerpoint/2010/main" val="1653442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con angoli arrotondati 8">
            <a:extLst>
              <a:ext uri="{FF2B5EF4-FFF2-40B4-BE49-F238E27FC236}">
                <a16:creationId xmlns:a16="http://schemas.microsoft.com/office/drawing/2014/main" id="{E67834CF-0CDD-477F-8490-ED932D0F7E02}"/>
              </a:ext>
            </a:extLst>
          </p:cNvPr>
          <p:cNvSpPr/>
          <p:nvPr/>
        </p:nvSpPr>
        <p:spPr>
          <a:xfrm>
            <a:off x="451030" y="669816"/>
            <a:ext cx="4187471" cy="540000"/>
          </a:xfrm>
          <a:prstGeom prst="roundRect">
            <a:avLst>
              <a:gd name="adj" fmla="val 50000"/>
            </a:avLst>
          </a:prstGeom>
          <a:gradFill>
            <a:gsLst>
              <a:gs pos="0">
                <a:schemeClr val="accent4">
                  <a:lumMod val="20000"/>
                  <a:lumOff val="80000"/>
                </a:schemeClr>
              </a:gs>
              <a:gs pos="44000">
                <a:schemeClr val="accent3">
                  <a:lumMod val="95000"/>
                  <a:lumOff val="5000"/>
                </a:schemeClr>
              </a:gs>
              <a:gs pos="100000">
                <a:schemeClr val="accent3">
                  <a:lumMod val="60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rtlCol="0" anchor="ctr"/>
          <a:lstStyle/>
          <a:p>
            <a:pPr marL="108000" lvl="0">
              <a:lnSpc>
                <a:spcPts val="1800"/>
              </a:lnSpc>
            </a:pPr>
            <a:r>
              <a:rPr lang="en-US" sz="2000" b="1" dirty="0" err="1">
                <a:solidFill>
                  <a:prstClr val="white"/>
                </a:solidFill>
                <a:cs typeface="Poppins Medium" panose="00000600000000000000" pitchFamily="2" charset="0"/>
              </a:rPr>
              <a:t>Uddannelses</a:t>
            </a:r>
            <a:r>
              <a:rPr lang="en-US" sz="2000" b="1" dirty="0">
                <a:solidFill>
                  <a:prstClr val="white"/>
                </a:solidFill>
                <a:cs typeface="Poppins Medium" panose="00000600000000000000" pitchFamily="2" charset="0"/>
              </a:rPr>
              <a:t>- og </a:t>
            </a:r>
            <a:r>
              <a:rPr lang="en-US" sz="2000" b="1" dirty="0" err="1">
                <a:solidFill>
                  <a:prstClr val="white"/>
                </a:solidFill>
                <a:cs typeface="Poppins Medium" panose="00000600000000000000" pitchFamily="2" charset="0"/>
              </a:rPr>
              <a:t>kursusområder</a:t>
            </a:r>
            <a:endParaRPr lang="en-US" sz="2000" b="1" dirty="0">
              <a:solidFill>
                <a:prstClr val="white"/>
              </a:solidFill>
              <a:cs typeface="Poppins Medium" panose="00000600000000000000" pitchFamily="2" charset="0"/>
            </a:endParaRPr>
          </a:p>
        </p:txBody>
      </p:sp>
      <p:sp>
        <p:nvSpPr>
          <p:cNvPr id="26" name="TextBox 54">
            <a:extLst>
              <a:ext uri="{FF2B5EF4-FFF2-40B4-BE49-F238E27FC236}">
                <a16:creationId xmlns:a16="http://schemas.microsoft.com/office/drawing/2014/main" id="{2F17DC47-0BEE-4ED4-BA6B-A229EF47F4E7}"/>
              </a:ext>
            </a:extLst>
          </p:cNvPr>
          <p:cNvSpPr txBox="1"/>
          <p:nvPr/>
        </p:nvSpPr>
        <p:spPr>
          <a:xfrm>
            <a:off x="626289" y="2104559"/>
            <a:ext cx="8052043" cy="1416748"/>
          </a:xfrm>
          <a:prstGeom prst="rect">
            <a:avLst/>
          </a:prstGeom>
          <a:noFill/>
        </p:spPr>
        <p:txBody>
          <a:bodyPr wrap="square" numCol="1" rtlCol="0">
            <a:noAutofit/>
          </a:bodyPr>
          <a:lstStyle/>
          <a:p>
            <a:pPr algn="just"/>
            <a:r>
              <a:rPr lang="en-US" altLang="ko-KR" sz="2000" b="1" dirty="0" err="1">
                <a:cs typeface="Poppins Medium" panose="00000600000000000000" pitchFamily="2" charset="0"/>
              </a:rPr>
              <a:t>Hvor</a:t>
            </a:r>
            <a:r>
              <a:rPr lang="en-US" altLang="ko-KR" sz="2000" b="1" dirty="0">
                <a:cs typeface="Poppins Medium" panose="00000600000000000000" pitchFamily="2" charset="0"/>
              </a:rPr>
              <a:t> det hele </a:t>
            </a:r>
            <a:r>
              <a:rPr lang="en-US" altLang="ko-KR" sz="2000" b="1" dirty="0" err="1">
                <a:cs typeface="Poppins Medium" panose="00000600000000000000" pitchFamily="2" charset="0"/>
              </a:rPr>
              <a:t>begyndte</a:t>
            </a:r>
            <a:endParaRPr lang="en-US" altLang="ko-KR" sz="2000" b="1" dirty="0">
              <a:cs typeface="Poppins Medium" panose="00000600000000000000" pitchFamily="2" charset="0"/>
            </a:endParaRPr>
          </a:p>
          <a:p>
            <a:pPr marL="284400" lvl="0" algn="just">
              <a:lnSpc>
                <a:spcPct val="120000"/>
              </a:lnSpc>
            </a:pPr>
            <a:r>
              <a:rPr lang="en-US" altLang="ko-KR" sz="1600" dirty="0">
                <a:solidFill>
                  <a:prstClr val="black"/>
                </a:solidFill>
                <a:latin typeface="Calibri Light" panose="020F0302020204030204"/>
                <a:cs typeface="Poppins ExtraLight" panose="00000300000000000000" pitchFamily="2" charset="0"/>
              </a:rPr>
              <a:t>DigComp’s </a:t>
            </a:r>
            <a:r>
              <a:rPr lang="en-US" altLang="ko-KR" sz="1600" dirty="0" err="1">
                <a:solidFill>
                  <a:prstClr val="black"/>
                </a:solidFill>
                <a:latin typeface="Calibri Light" panose="020F0302020204030204"/>
                <a:cs typeface="Poppins ExtraLight" panose="00000300000000000000" pitchFamily="2" charset="0"/>
              </a:rPr>
              <a:t>operationelle</a:t>
            </a:r>
            <a:r>
              <a:rPr lang="en-US" altLang="ko-KR" sz="1600" dirty="0">
                <a:solidFill>
                  <a:prstClr val="black"/>
                </a:solidFill>
                <a:latin typeface="Calibri Light" panose="020F0302020204030204"/>
                <a:cs typeface="Poppins ExtraLight" panose="00000300000000000000" pitchFamily="2" charset="0"/>
              </a:rPr>
              <a:t> </a:t>
            </a:r>
            <a:r>
              <a:rPr lang="en-US" altLang="ko-KR" sz="1600" dirty="0" err="1">
                <a:solidFill>
                  <a:prstClr val="black"/>
                </a:solidFill>
                <a:latin typeface="Calibri Light" panose="020F0302020204030204"/>
                <a:cs typeface="Poppins ExtraLight" panose="00000300000000000000" pitchFamily="2" charset="0"/>
              </a:rPr>
              <a:t>implikationer</a:t>
            </a:r>
            <a:r>
              <a:rPr lang="en-US" altLang="ko-KR" sz="1600" dirty="0">
                <a:solidFill>
                  <a:prstClr val="black"/>
                </a:solidFill>
                <a:latin typeface="Calibri Light" panose="020F0302020204030204"/>
                <a:cs typeface="Poppins ExtraLight" panose="00000300000000000000" pitchFamily="2" charset="0"/>
              </a:rPr>
              <a:t> for undervisere og </a:t>
            </a:r>
            <a:r>
              <a:rPr lang="en-US" altLang="ko-KR" sz="1600" dirty="0" err="1">
                <a:solidFill>
                  <a:prstClr val="black"/>
                </a:solidFill>
                <a:latin typeface="Calibri Light" panose="020F0302020204030204"/>
                <a:cs typeface="Poppins ExtraLight" panose="00000300000000000000" pitchFamily="2" charset="0"/>
              </a:rPr>
              <a:t>organisationer</a:t>
            </a:r>
            <a:r>
              <a:rPr lang="en-US" altLang="ko-KR" sz="1600" dirty="0">
                <a:solidFill>
                  <a:prstClr val="black"/>
                </a:solidFill>
                <a:latin typeface="Calibri Light" panose="020F0302020204030204"/>
                <a:cs typeface="Poppins ExtraLight" panose="00000300000000000000" pitchFamily="2" charset="0"/>
              </a:rPr>
              <a:t> </a:t>
            </a:r>
            <a:r>
              <a:rPr lang="en-US" altLang="ko-KR" sz="1600" dirty="0" err="1">
                <a:solidFill>
                  <a:prstClr val="black"/>
                </a:solidFill>
                <a:latin typeface="Calibri Light" panose="020F0302020204030204"/>
                <a:cs typeface="Poppins ExtraLight" panose="00000300000000000000" pitchFamily="2" charset="0"/>
              </a:rPr>
              <a:t>hviler</a:t>
            </a:r>
            <a:r>
              <a:rPr lang="en-US" altLang="ko-KR" sz="1600" dirty="0">
                <a:solidFill>
                  <a:prstClr val="black"/>
                </a:solidFill>
                <a:latin typeface="Calibri Light" panose="020F0302020204030204"/>
                <a:cs typeface="Poppins ExtraLight" panose="00000300000000000000" pitchFamily="2" charset="0"/>
              </a:rPr>
              <a:t> på </a:t>
            </a:r>
            <a:r>
              <a:rPr lang="en-US" altLang="ko-KR" sz="1600" dirty="0" err="1">
                <a:solidFill>
                  <a:prstClr val="black"/>
                </a:solidFill>
                <a:latin typeface="Calibri Light" panose="020F0302020204030204"/>
                <a:cs typeface="Poppins ExtraLight" panose="00000300000000000000" pitchFamily="2" charset="0"/>
              </a:rPr>
              <a:t>selve</a:t>
            </a:r>
            <a:r>
              <a:rPr lang="en-US" altLang="ko-KR" sz="1600" dirty="0">
                <a:solidFill>
                  <a:prstClr val="black"/>
                </a:solidFill>
                <a:latin typeface="Calibri Light" panose="020F0302020204030204"/>
                <a:cs typeface="Poppins ExtraLight" panose="00000300000000000000" pitchFamily="2" charset="0"/>
              </a:rPr>
              <a:t> </a:t>
            </a:r>
            <a:r>
              <a:rPr lang="en-US" altLang="ko-KR" sz="1600" dirty="0" err="1">
                <a:solidFill>
                  <a:prstClr val="black"/>
                </a:solidFill>
                <a:latin typeface="Calibri Light" panose="020F0302020204030204"/>
                <a:cs typeface="Poppins ExtraLight" panose="00000300000000000000" pitchFamily="2" charset="0"/>
              </a:rPr>
              <a:t>grunden</a:t>
            </a:r>
            <a:r>
              <a:rPr lang="en-US" altLang="ko-KR" sz="1600" dirty="0">
                <a:solidFill>
                  <a:prstClr val="black"/>
                </a:solidFill>
                <a:latin typeface="Calibri Light" panose="020F0302020204030204"/>
                <a:cs typeface="Poppins ExtraLight" panose="00000300000000000000" pitchFamily="2" charset="0"/>
              </a:rPr>
              <a:t> til dets </a:t>
            </a:r>
            <a:r>
              <a:rPr lang="en-US" altLang="ko-KR" sz="1600" dirty="0" err="1">
                <a:solidFill>
                  <a:prstClr val="black"/>
                </a:solidFill>
                <a:latin typeface="Calibri Light" panose="020F0302020204030204"/>
                <a:cs typeface="Poppins ExtraLight" panose="00000300000000000000" pitchFamily="2" charset="0"/>
              </a:rPr>
              <a:t>eksistens</a:t>
            </a:r>
            <a:r>
              <a:rPr lang="en-US" altLang="ko-KR" sz="1600" dirty="0">
                <a:solidFill>
                  <a:prstClr val="black"/>
                </a:solidFill>
                <a:latin typeface="Calibri Light" panose="020F0302020204030204"/>
                <a:cs typeface="Poppins ExtraLight" panose="00000300000000000000" pitchFamily="2" charset="0"/>
              </a:rPr>
              <a:t> og det </a:t>
            </a:r>
            <a:r>
              <a:rPr lang="en-US" altLang="ko-KR" sz="1600" dirty="0" err="1">
                <a:solidFill>
                  <a:prstClr val="black"/>
                </a:solidFill>
                <a:latin typeface="Calibri Light" panose="020F0302020204030204"/>
                <a:cs typeface="Poppins ExtraLight" panose="00000300000000000000" pitchFamily="2" charset="0"/>
              </a:rPr>
              <a:t>officielle</a:t>
            </a:r>
            <a:r>
              <a:rPr lang="en-US" altLang="ko-KR" sz="1600" dirty="0">
                <a:solidFill>
                  <a:prstClr val="black"/>
                </a:solidFill>
                <a:latin typeface="Calibri Light" panose="020F0302020204030204"/>
                <a:cs typeface="Poppins ExtraLight" panose="00000300000000000000" pitchFamily="2" charset="0"/>
              </a:rPr>
              <a:t> EU-</a:t>
            </a:r>
            <a:r>
              <a:rPr lang="en-US" altLang="ko-KR" sz="1600" dirty="0" err="1">
                <a:solidFill>
                  <a:prstClr val="black"/>
                </a:solidFill>
                <a:latin typeface="Calibri Light" panose="020F0302020204030204"/>
                <a:cs typeface="Poppins ExtraLight" panose="00000300000000000000" pitchFamily="2" charset="0"/>
              </a:rPr>
              <a:t>dekret</a:t>
            </a:r>
            <a:r>
              <a:rPr lang="en-US" altLang="ko-KR" sz="1600" dirty="0">
                <a:solidFill>
                  <a:prstClr val="black"/>
                </a:solidFill>
                <a:latin typeface="Calibri Light" panose="020F0302020204030204"/>
                <a:cs typeface="Poppins ExtraLight" panose="00000300000000000000" pitchFamily="2" charset="0"/>
              </a:rPr>
              <a:t>, det stammer fra. </a:t>
            </a:r>
          </a:p>
          <a:p>
            <a:pPr marL="284400" lvl="0" algn="just">
              <a:lnSpc>
                <a:spcPct val="120000"/>
              </a:lnSpc>
            </a:pPr>
            <a:endParaRPr lang="en-US" altLang="ko-KR" sz="1600" dirty="0">
              <a:solidFill>
                <a:prstClr val="black"/>
              </a:solidFill>
              <a:latin typeface="Calibri Light" panose="020F0302020204030204"/>
              <a:cs typeface="Poppins ExtraLight" panose="00000300000000000000" pitchFamily="2" charset="0"/>
            </a:endParaRPr>
          </a:p>
          <a:p>
            <a:pPr marL="284400" lvl="0" algn="just">
              <a:lnSpc>
                <a:spcPct val="120000"/>
              </a:lnSpc>
            </a:pPr>
            <a:r>
              <a:rPr lang="en-US" altLang="ko-KR" sz="1600" dirty="0" err="1">
                <a:solidFill>
                  <a:prstClr val="black"/>
                </a:solidFill>
                <a:latin typeface="Calibri Light" panose="020F0302020204030204"/>
                <a:cs typeface="Poppins ExtraLight" panose="00000300000000000000" pitchFamily="2" charset="0"/>
              </a:rPr>
              <a:t>Lige</a:t>
            </a:r>
            <a:r>
              <a:rPr lang="en-US" altLang="ko-KR" sz="1600" dirty="0">
                <a:solidFill>
                  <a:prstClr val="black"/>
                </a:solidFill>
                <a:latin typeface="Calibri Light" panose="020F0302020204030204"/>
                <a:cs typeface="Poppins ExtraLight" panose="00000300000000000000" pitchFamily="2" charset="0"/>
              </a:rPr>
              <a:t> </a:t>
            </a:r>
            <a:r>
              <a:rPr lang="en-US" altLang="ko-KR" sz="1600" dirty="0" err="1">
                <a:solidFill>
                  <a:prstClr val="black"/>
                </a:solidFill>
                <a:latin typeface="Calibri Light" panose="020F0302020204030204"/>
                <a:cs typeface="Poppins ExtraLight" panose="00000300000000000000" pitchFamily="2" charset="0"/>
              </a:rPr>
              <a:t>siden</a:t>
            </a:r>
            <a:r>
              <a:rPr lang="en-US" altLang="ko-KR" sz="1600" dirty="0">
                <a:solidFill>
                  <a:prstClr val="black"/>
                </a:solidFill>
                <a:latin typeface="Calibri Light" panose="020F0302020204030204"/>
                <a:cs typeface="Poppins ExtraLight" panose="00000300000000000000" pitchFamily="2" charset="0"/>
              </a:rPr>
              <a:t> </a:t>
            </a:r>
            <a:r>
              <a:rPr lang="en-US" altLang="ko-KR" sz="1600" dirty="0" err="1">
                <a:solidFill>
                  <a:prstClr val="black"/>
                </a:solidFill>
                <a:latin typeface="Calibri Light" panose="020F0302020204030204"/>
                <a:cs typeface="Poppins ExtraLight" panose="00000300000000000000" pitchFamily="2" charset="0"/>
              </a:rPr>
              <a:t>første</a:t>
            </a:r>
            <a:r>
              <a:rPr lang="en-US" altLang="ko-KR" sz="1600" dirty="0">
                <a:solidFill>
                  <a:prstClr val="black"/>
                </a:solidFill>
                <a:latin typeface="Calibri Light" panose="020F0302020204030204"/>
                <a:cs typeface="Poppins ExtraLight" panose="00000300000000000000" pitchFamily="2" charset="0"/>
              </a:rPr>
              <a:t> </a:t>
            </a:r>
            <a:r>
              <a:rPr lang="en-US" altLang="ko-KR" sz="1600" dirty="0" err="1">
                <a:solidFill>
                  <a:prstClr val="black"/>
                </a:solidFill>
                <a:latin typeface="Calibri Light" panose="020F0302020204030204"/>
                <a:cs typeface="Poppins ExtraLight" panose="00000300000000000000" pitchFamily="2" charset="0"/>
              </a:rPr>
              <a:t>officielle</a:t>
            </a:r>
            <a:r>
              <a:rPr lang="en-US" altLang="ko-KR" sz="1600" dirty="0">
                <a:solidFill>
                  <a:prstClr val="black"/>
                </a:solidFill>
                <a:latin typeface="Calibri Light" panose="020F0302020204030204"/>
                <a:cs typeface="Poppins ExtraLight" panose="00000300000000000000" pitchFamily="2" charset="0"/>
              </a:rPr>
              <a:t> publication og til i </a:t>
            </a:r>
            <a:r>
              <a:rPr lang="en-US" altLang="ko-KR" sz="1600" dirty="0" err="1">
                <a:solidFill>
                  <a:prstClr val="black"/>
                </a:solidFill>
                <a:latin typeface="Calibri Light" panose="020F0302020204030204"/>
                <a:cs typeface="Poppins ExtraLight" panose="00000300000000000000" pitchFamily="2" charset="0"/>
              </a:rPr>
              <a:t>dag</a:t>
            </a:r>
            <a:r>
              <a:rPr lang="en-US" altLang="ko-KR" sz="1600" dirty="0">
                <a:solidFill>
                  <a:prstClr val="black"/>
                </a:solidFill>
                <a:latin typeface="Calibri Light" panose="020F0302020204030204"/>
                <a:cs typeface="Poppins ExtraLight" panose="00000300000000000000" pitchFamily="2" charset="0"/>
              </a:rPr>
              <a:t> </a:t>
            </a:r>
            <a:r>
              <a:rPr lang="en-US" altLang="ko-KR" sz="1600" dirty="0" err="1">
                <a:solidFill>
                  <a:prstClr val="black"/>
                </a:solidFill>
                <a:latin typeface="Calibri Light" panose="020F0302020204030204"/>
                <a:cs typeface="Poppins ExtraLight" panose="00000300000000000000" pitchFamily="2" charset="0"/>
              </a:rPr>
              <a:t>tæller</a:t>
            </a:r>
            <a:r>
              <a:rPr lang="en-US" altLang="ko-KR" sz="1600" dirty="0">
                <a:solidFill>
                  <a:prstClr val="black"/>
                </a:solidFill>
                <a:latin typeface="Calibri Light" panose="020F0302020204030204"/>
                <a:cs typeface="Poppins ExtraLight" panose="00000300000000000000" pitchFamily="2" charset="0"/>
              </a:rPr>
              <a:t> DigComp </a:t>
            </a:r>
            <a:r>
              <a:rPr lang="en-US" altLang="ko-KR" sz="1600" dirty="0" err="1">
                <a:solidFill>
                  <a:prstClr val="black"/>
                </a:solidFill>
                <a:latin typeface="Calibri Light" panose="020F0302020204030204"/>
                <a:cs typeface="Poppins ExtraLight" panose="00000300000000000000" pitchFamily="2" charset="0"/>
              </a:rPr>
              <a:t>litteraturen</a:t>
            </a:r>
            <a:r>
              <a:rPr lang="en-US" altLang="ko-KR" sz="1600" dirty="0">
                <a:solidFill>
                  <a:prstClr val="black"/>
                </a:solidFill>
                <a:latin typeface="Calibri Light" panose="020F0302020204030204"/>
                <a:cs typeface="Poppins ExtraLight" panose="00000300000000000000" pitchFamily="2" charset="0"/>
              </a:rPr>
              <a:t> </a:t>
            </a:r>
            <a:r>
              <a:rPr lang="en-US" altLang="ko-KR" sz="1600" dirty="0" err="1">
                <a:solidFill>
                  <a:prstClr val="black"/>
                </a:solidFill>
                <a:latin typeface="Calibri Light" panose="020F0302020204030204"/>
                <a:cs typeface="Poppins ExtraLight" panose="00000300000000000000" pitchFamily="2" charset="0"/>
              </a:rPr>
              <a:t>adskillige</a:t>
            </a:r>
            <a:r>
              <a:rPr lang="en-US" altLang="ko-KR" sz="1600" dirty="0">
                <a:solidFill>
                  <a:prstClr val="black"/>
                </a:solidFill>
                <a:latin typeface="Calibri Light" panose="020F0302020204030204"/>
                <a:cs typeface="Poppins ExtraLight" panose="00000300000000000000" pitchFamily="2" charset="0"/>
              </a:rPr>
              <a:t> </a:t>
            </a:r>
            <a:r>
              <a:rPr lang="en-US" altLang="ko-KR" sz="1600" dirty="0" err="1">
                <a:solidFill>
                  <a:prstClr val="black"/>
                </a:solidFill>
                <a:latin typeface="Calibri Light" panose="020F0302020204030204"/>
                <a:cs typeface="Poppins ExtraLight" panose="00000300000000000000" pitchFamily="2" charset="0"/>
              </a:rPr>
              <a:t>opfølgende</a:t>
            </a:r>
            <a:r>
              <a:rPr lang="en-US" altLang="ko-KR" sz="1600" dirty="0">
                <a:solidFill>
                  <a:prstClr val="black"/>
                </a:solidFill>
                <a:latin typeface="Calibri Light" panose="020F0302020204030204"/>
                <a:cs typeface="Poppins ExtraLight" panose="00000300000000000000" pitchFamily="2" charset="0"/>
              </a:rPr>
              <a:t> documenter, der </a:t>
            </a:r>
            <a:r>
              <a:rPr lang="en-US" altLang="ko-KR" sz="1600" dirty="0" err="1">
                <a:solidFill>
                  <a:prstClr val="black"/>
                </a:solidFill>
                <a:latin typeface="Calibri Light" panose="020F0302020204030204"/>
                <a:cs typeface="Poppins ExtraLight" panose="00000300000000000000" pitchFamily="2" charset="0"/>
              </a:rPr>
              <a:t>bidrager</a:t>
            </a:r>
            <a:r>
              <a:rPr lang="en-US" altLang="ko-KR" sz="1600" dirty="0">
                <a:solidFill>
                  <a:prstClr val="black"/>
                </a:solidFill>
                <a:latin typeface="Calibri Light" panose="020F0302020204030204"/>
                <a:cs typeface="Poppins ExtraLight" panose="00000300000000000000" pitchFamily="2" charset="0"/>
              </a:rPr>
              <a:t> til at </a:t>
            </a:r>
            <a:r>
              <a:rPr lang="en-US" altLang="ko-KR" sz="1600" dirty="0" err="1">
                <a:solidFill>
                  <a:prstClr val="black"/>
                </a:solidFill>
                <a:latin typeface="Calibri Light" panose="020F0302020204030204"/>
                <a:cs typeface="Poppins ExtraLight" panose="00000300000000000000" pitchFamily="2" charset="0"/>
              </a:rPr>
              <a:t>styrke</a:t>
            </a:r>
            <a:r>
              <a:rPr lang="en-US" altLang="ko-KR" sz="1600" dirty="0">
                <a:solidFill>
                  <a:prstClr val="black"/>
                </a:solidFill>
                <a:latin typeface="Calibri Light" panose="020F0302020204030204"/>
                <a:cs typeface="Poppins ExtraLight" panose="00000300000000000000" pitchFamily="2" charset="0"/>
              </a:rPr>
              <a:t>, </a:t>
            </a:r>
            <a:r>
              <a:rPr lang="en-US" altLang="ko-KR" sz="1600" dirty="0" err="1">
                <a:solidFill>
                  <a:prstClr val="black"/>
                </a:solidFill>
                <a:latin typeface="Calibri Light" panose="020F0302020204030204"/>
                <a:cs typeface="Poppins ExtraLight" panose="00000300000000000000" pitchFamily="2" charset="0"/>
              </a:rPr>
              <a:t>opdatere</a:t>
            </a:r>
            <a:r>
              <a:rPr lang="en-US" altLang="ko-KR" sz="1600" dirty="0">
                <a:solidFill>
                  <a:prstClr val="black"/>
                </a:solidFill>
                <a:latin typeface="Calibri Light" panose="020F0302020204030204"/>
                <a:cs typeface="Poppins ExtraLight" panose="00000300000000000000" pitchFamily="2" charset="0"/>
              </a:rPr>
              <a:t> og </a:t>
            </a:r>
            <a:r>
              <a:rPr lang="en-US" altLang="ko-KR" sz="1600" dirty="0" err="1">
                <a:solidFill>
                  <a:prstClr val="black"/>
                </a:solidFill>
                <a:latin typeface="Calibri Light" panose="020F0302020204030204"/>
                <a:cs typeface="Poppins ExtraLight" panose="00000300000000000000" pitchFamily="2" charset="0"/>
              </a:rPr>
              <a:t>videreudvikle</a:t>
            </a:r>
            <a:r>
              <a:rPr lang="en-US" altLang="ko-KR" sz="1600" dirty="0">
                <a:solidFill>
                  <a:prstClr val="black"/>
                </a:solidFill>
                <a:latin typeface="Calibri Light" panose="020F0302020204030204"/>
                <a:cs typeface="Poppins ExtraLight" panose="00000300000000000000" pitchFamily="2" charset="0"/>
              </a:rPr>
              <a:t> EU-</a:t>
            </a:r>
            <a:r>
              <a:rPr lang="en-US" altLang="ko-KR" sz="1600" dirty="0" err="1">
                <a:solidFill>
                  <a:prstClr val="black"/>
                </a:solidFill>
                <a:latin typeface="Calibri Light" panose="020F0302020204030204"/>
                <a:cs typeface="Poppins ExtraLight" panose="00000300000000000000" pitchFamily="2" charset="0"/>
              </a:rPr>
              <a:t>ressourcer</a:t>
            </a:r>
            <a:r>
              <a:rPr lang="en-US" altLang="ko-KR" sz="1600" dirty="0">
                <a:solidFill>
                  <a:prstClr val="black"/>
                </a:solidFill>
                <a:latin typeface="Calibri Light" panose="020F0302020204030204"/>
                <a:cs typeface="Poppins ExtraLight" panose="00000300000000000000" pitchFamily="2" charset="0"/>
              </a:rPr>
              <a:t> </a:t>
            </a:r>
            <a:r>
              <a:rPr lang="en-US" altLang="ko-KR" sz="1600" dirty="0" err="1">
                <a:solidFill>
                  <a:prstClr val="black"/>
                </a:solidFill>
                <a:latin typeface="Calibri Light" panose="020F0302020204030204"/>
                <a:cs typeface="Poppins ExtraLight" panose="00000300000000000000" pitchFamily="2" charset="0"/>
              </a:rPr>
              <a:t>ifm</a:t>
            </a:r>
            <a:r>
              <a:rPr lang="en-US" altLang="ko-KR" sz="1600" dirty="0">
                <a:solidFill>
                  <a:prstClr val="black"/>
                </a:solidFill>
                <a:latin typeface="Calibri Light" panose="020F0302020204030204"/>
                <a:cs typeface="Poppins ExtraLight" panose="00000300000000000000" pitchFamily="2" charset="0"/>
              </a:rPr>
              <a:t>. </a:t>
            </a:r>
            <a:r>
              <a:rPr lang="en-US" altLang="ko-KR" sz="1600" dirty="0" err="1">
                <a:solidFill>
                  <a:prstClr val="black"/>
                </a:solidFill>
                <a:latin typeface="Calibri Light" panose="020F0302020204030204"/>
                <a:cs typeface="Poppins ExtraLight" panose="00000300000000000000" pitchFamily="2" charset="0"/>
              </a:rPr>
              <a:t>uddannelse</a:t>
            </a:r>
            <a:r>
              <a:rPr lang="en-US" altLang="ko-KR" sz="1600" dirty="0">
                <a:solidFill>
                  <a:prstClr val="black"/>
                </a:solidFill>
                <a:latin typeface="Calibri Light" panose="020F0302020204030204"/>
                <a:cs typeface="Poppins ExtraLight" panose="00000300000000000000" pitchFamily="2" charset="0"/>
              </a:rPr>
              <a:t> og </a:t>
            </a:r>
            <a:r>
              <a:rPr lang="en-US" altLang="ko-KR" sz="1600" dirty="0" err="1">
                <a:solidFill>
                  <a:prstClr val="black"/>
                </a:solidFill>
                <a:latin typeface="Calibri Light" panose="020F0302020204030204"/>
                <a:cs typeface="Poppins ExtraLight" panose="00000300000000000000" pitchFamily="2" charset="0"/>
              </a:rPr>
              <a:t>kurser</a:t>
            </a:r>
            <a:r>
              <a:rPr lang="en-US" altLang="ko-KR" sz="1600" dirty="0">
                <a:solidFill>
                  <a:prstClr val="black"/>
                </a:solidFill>
                <a:latin typeface="Calibri Light" panose="020F0302020204030204"/>
                <a:cs typeface="Poppins ExtraLight" panose="00000300000000000000" pitchFamily="2" charset="0"/>
              </a:rPr>
              <a:t> i digitale kompetencer for EU-borgere.</a:t>
            </a:r>
          </a:p>
        </p:txBody>
      </p:sp>
      <p:sp>
        <p:nvSpPr>
          <p:cNvPr id="16" name="CuadroTexto 4">
            <a:extLst>
              <a:ext uri="{FF2B5EF4-FFF2-40B4-BE49-F238E27FC236}">
                <a16:creationId xmlns:a16="http://schemas.microsoft.com/office/drawing/2014/main" id="{A9B4BD22-AF40-4574-BB02-C00B471C806C}"/>
              </a:ext>
            </a:extLst>
          </p:cNvPr>
          <p:cNvSpPr txBox="1"/>
          <p:nvPr/>
        </p:nvSpPr>
        <p:spPr>
          <a:xfrm>
            <a:off x="523240" y="1250839"/>
            <a:ext cx="4115261" cy="400110"/>
          </a:xfrm>
          <a:prstGeom prst="rect">
            <a:avLst/>
          </a:prstGeom>
          <a:noFill/>
        </p:spPr>
        <p:txBody>
          <a:bodyPr wrap="square" rtlCol="0">
            <a:spAutoFit/>
          </a:bodyPr>
          <a:lstStyle/>
          <a:p>
            <a:pPr marL="108000">
              <a:tabLst>
                <a:tab pos="1205230" algn="l"/>
                <a:tab pos="1926589" algn="l"/>
                <a:tab pos="2915920" algn="l"/>
                <a:tab pos="3444875" algn="l"/>
                <a:tab pos="4383405" algn="l"/>
                <a:tab pos="6796405" algn="l"/>
              </a:tabLst>
              <a:defRPr/>
            </a:pPr>
            <a:r>
              <a:rPr lang="en-AU" sz="2000" dirty="0">
                <a:latin typeface="+mj-lt"/>
                <a:ea typeface="Microsoft Sans Serif" panose="020B0604020202020204" pitchFamily="34" charset="0"/>
                <a:cs typeface="Poppins ExtraLight" panose="00000300000000000000" pitchFamily="2" charset="0"/>
              </a:rPr>
              <a:t>1.1 Et </a:t>
            </a:r>
            <a:r>
              <a:rPr lang="en-AU" sz="2000" dirty="0" err="1">
                <a:latin typeface="+mj-lt"/>
                <a:ea typeface="Microsoft Sans Serif" panose="020B0604020202020204" pitchFamily="34" charset="0"/>
                <a:cs typeface="Poppins ExtraLight" panose="00000300000000000000" pitchFamily="2" charset="0"/>
              </a:rPr>
              <a:t>kig</a:t>
            </a:r>
            <a:r>
              <a:rPr lang="en-AU" sz="2000" dirty="0">
                <a:latin typeface="+mj-lt"/>
                <a:ea typeface="Microsoft Sans Serif" panose="020B0604020202020204" pitchFamily="34" charset="0"/>
                <a:cs typeface="Poppins ExtraLight" panose="00000300000000000000" pitchFamily="2" charset="0"/>
              </a:rPr>
              <a:t> på </a:t>
            </a:r>
            <a:r>
              <a:rPr lang="en-AU" sz="2000" dirty="0" err="1">
                <a:latin typeface="+mj-lt"/>
                <a:ea typeface="Microsoft Sans Serif" panose="020B0604020202020204" pitchFamily="34" charset="0"/>
                <a:cs typeface="Poppins ExtraLight" panose="00000300000000000000" pitchFamily="2" charset="0"/>
              </a:rPr>
              <a:t>tidslinjen</a:t>
            </a:r>
            <a:endParaRPr lang="en-AU" sz="2000" dirty="0">
              <a:latin typeface="+mj-lt"/>
              <a:ea typeface="Microsoft Sans Serif" panose="020B0604020202020204" pitchFamily="34" charset="0"/>
              <a:cs typeface="Poppins ExtraLight" panose="00000300000000000000" pitchFamily="2" charset="0"/>
            </a:endParaRPr>
          </a:p>
        </p:txBody>
      </p:sp>
      <p:pic>
        <p:nvPicPr>
          <p:cNvPr id="21" name="Immagine 20">
            <a:extLst>
              <a:ext uri="{FF2B5EF4-FFF2-40B4-BE49-F238E27FC236}">
                <a16:creationId xmlns:a16="http://schemas.microsoft.com/office/drawing/2014/main" id="{7271E359-97E3-4B6E-9933-C88E61DCFA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11406" y="3002027"/>
            <a:ext cx="1347000" cy="1258244"/>
          </a:xfrm>
          <a:prstGeom prst="rect">
            <a:avLst/>
          </a:prstGeom>
        </p:spPr>
      </p:pic>
    </p:spTree>
    <p:extLst>
      <p:ext uri="{BB962C8B-B14F-4D97-AF65-F5344CB8AC3E}">
        <p14:creationId xmlns:p14="http://schemas.microsoft.com/office/powerpoint/2010/main" val="919464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54">
            <a:extLst>
              <a:ext uri="{FF2B5EF4-FFF2-40B4-BE49-F238E27FC236}">
                <a16:creationId xmlns:a16="http://schemas.microsoft.com/office/drawing/2014/main" id="{2F17DC47-0BEE-4ED4-BA6B-A229EF47F4E7}"/>
              </a:ext>
            </a:extLst>
          </p:cNvPr>
          <p:cNvSpPr txBox="1"/>
          <p:nvPr/>
        </p:nvSpPr>
        <p:spPr>
          <a:xfrm>
            <a:off x="646346" y="2012252"/>
            <a:ext cx="7984310" cy="1416748"/>
          </a:xfrm>
          <a:prstGeom prst="rect">
            <a:avLst/>
          </a:prstGeom>
          <a:noFill/>
        </p:spPr>
        <p:txBody>
          <a:bodyPr wrap="square" numCol="1" rtlCol="0">
            <a:noAutofit/>
          </a:bodyPr>
          <a:lstStyle/>
          <a:p>
            <a:r>
              <a:rPr lang="en-US" altLang="ko-KR" sz="2000" b="1" dirty="0" err="1">
                <a:cs typeface="Poppins Medium" panose="00000600000000000000" pitchFamily="2" charset="0"/>
              </a:rPr>
              <a:t>Referenceramme</a:t>
            </a:r>
            <a:r>
              <a:rPr lang="en-US" altLang="ko-KR" sz="1600" dirty="0">
                <a:solidFill>
                  <a:prstClr val="black"/>
                </a:solidFill>
                <a:latin typeface="Calibri Light" panose="020F0302020204030204"/>
                <a:cs typeface="Poppins ExtraLight" panose="00000300000000000000" pitchFamily="2" charset="0"/>
              </a:rPr>
              <a:t> </a:t>
            </a:r>
          </a:p>
          <a:p>
            <a:pPr marL="284400" lvl="0">
              <a:lnSpc>
                <a:spcPct val="120000"/>
              </a:lnSpc>
            </a:pPr>
            <a:endParaRPr lang="en-US" altLang="ko-KR" sz="1600" dirty="0">
              <a:solidFill>
                <a:prstClr val="black"/>
              </a:solidFill>
              <a:latin typeface="Calibri Light" panose="020F0302020204030204"/>
              <a:cs typeface="Poppins ExtraLight" panose="00000300000000000000" pitchFamily="2" charset="0"/>
            </a:endParaRPr>
          </a:p>
          <a:p>
            <a:pPr marL="284400" lvl="0">
              <a:lnSpc>
                <a:spcPct val="120000"/>
              </a:lnSpc>
            </a:pPr>
            <a:endParaRPr lang="en-US" altLang="ko-KR" sz="1600" dirty="0">
              <a:solidFill>
                <a:prstClr val="black"/>
              </a:solidFill>
              <a:latin typeface="Calibri Light" panose="020F0302020204030204"/>
              <a:cs typeface="Poppins ExtraLight" panose="00000300000000000000" pitchFamily="2" charset="0"/>
            </a:endParaRPr>
          </a:p>
          <a:p>
            <a:pPr marL="284400" lvl="0">
              <a:lnSpc>
                <a:spcPct val="120000"/>
              </a:lnSpc>
            </a:pPr>
            <a:endParaRPr lang="en-US" altLang="ko-KR" sz="1600" dirty="0">
              <a:solidFill>
                <a:prstClr val="black"/>
              </a:solidFill>
              <a:latin typeface="Calibri Light" panose="020F0302020204030204"/>
              <a:cs typeface="Poppins ExtraLight" panose="00000300000000000000" pitchFamily="2" charset="0"/>
            </a:endParaRPr>
          </a:p>
          <a:p>
            <a:pPr marL="284400" lvl="0">
              <a:lnSpc>
                <a:spcPct val="120000"/>
              </a:lnSpc>
            </a:pPr>
            <a:endParaRPr lang="en-US" altLang="ko-KR" sz="1600" dirty="0">
              <a:solidFill>
                <a:prstClr val="black"/>
              </a:solidFill>
              <a:latin typeface="Calibri Light" panose="020F0302020204030204"/>
              <a:cs typeface="Poppins ExtraLight" panose="00000300000000000000" pitchFamily="2" charset="0"/>
            </a:endParaRPr>
          </a:p>
          <a:p>
            <a:pPr marL="284400" lvl="0" algn="just">
              <a:lnSpc>
                <a:spcPct val="120000"/>
              </a:lnSpc>
            </a:pPr>
            <a:endParaRPr lang="en-US" altLang="ko-KR" sz="1600" dirty="0">
              <a:solidFill>
                <a:prstClr val="black"/>
              </a:solidFill>
              <a:latin typeface="Calibri Light" panose="020F0302020204030204"/>
              <a:cs typeface="Poppins ExtraLight" panose="00000300000000000000" pitchFamily="2" charset="0"/>
            </a:endParaRPr>
          </a:p>
          <a:p>
            <a:pPr marL="284400" lvl="0" algn="just">
              <a:lnSpc>
                <a:spcPct val="120000"/>
              </a:lnSpc>
            </a:pPr>
            <a:r>
              <a:rPr lang="en-US" altLang="ko-KR" sz="1600" dirty="0" err="1">
                <a:solidFill>
                  <a:prstClr val="black"/>
                </a:solidFill>
                <a:latin typeface="Calibri Light" panose="020F0302020204030204"/>
                <a:cs typeface="Poppins ExtraLight" panose="00000300000000000000" pitchFamily="2" charset="0"/>
              </a:rPr>
              <a:t>En</a:t>
            </a:r>
            <a:r>
              <a:rPr lang="en-US" altLang="ko-KR" sz="1600" dirty="0">
                <a:solidFill>
                  <a:prstClr val="black"/>
                </a:solidFill>
                <a:latin typeface="Calibri Light" panose="020F0302020204030204"/>
                <a:cs typeface="Poppins ExtraLight" panose="00000300000000000000" pitchFamily="2" charset="0"/>
              </a:rPr>
              <a:t> </a:t>
            </a:r>
            <a:r>
              <a:rPr lang="en-US" altLang="ko-KR" sz="1600" dirty="0" err="1">
                <a:solidFill>
                  <a:prstClr val="black"/>
                </a:solidFill>
                <a:latin typeface="Calibri Light" panose="020F0302020204030204"/>
                <a:cs typeface="Poppins ExtraLight" panose="00000300000000000000" pitchFamily="2" charset="0"/>
              </a:rPr>
              <a:t>liste</a:t>
            </a:r>
            <a:r>
              <a:rPr lang="en-US" altLang="ko-KR" sz="1600" dirty="0">
                <a:solidFill>
                  <a:prstClr val="black"/>
                </a:solidFill>
                <a:latin typeface="Calibri Light" panose="020F0302020204030204"/>
                <a:cs typeface="Poppins ExtraLight" panose="00000300000000000000" pitchFamily="2" charset="0"/>
              </a:rPr>
              <a:t> med i alt 25 </a:t>
            </a:r>
            <a:r>
              <a:rPr lang="en-US" altLang="ko-KR" sz="1600" dirty="0" err="1">
                <a:solidFill>
                  <a:prstClr val="black"/>
                </a:solidFill>
                <a:latin typeface="Calibri Light" panose="020F0302020204030204"/>
                <a:cs typeface="Poppins ExtraLight" panose="00000300000000000000" pitchFamily="2" charset="0"/>
              </a:rPr>
              <a:t>anbefalinger</a:t>
            </a:r>
            <a:r>
              <a:rPr lang="en-US" altLang="ko-KR" sz="1600" dirty="0">
                <a:solidFill>
                  <a:prstClr val="black"/>
                </a:solidFill>
                <a:latin typeface="Calibri Light" panose="020F0302020204030204"/>
                <a:cs typeface="Poppins ExtraLight" panose="00000300000000000000" pitchFamily="2" charset="0"/>
              </a:rPr>
              <a:t> til </a:t>
            </a:r>
            <a:r>
              <a:rPr lang="en-US" altLang="ko-KR" sz="1600" dirty="0" err="1">
                <a:solidFill>
                  <a:prstClr val="black"/>
                </a:solidFill>
                <a:latin typeface="Calibri Light" panose="020F0302020204030204"/>
                <a:cs typeface="Poppins ExtraLight" panose="00000300000000000000" pitchFamily="2" charset="0"/>
              </a:rPr>
              <a:t>medlemslande</a:t>
            </a:r>
            <a:r>
              <a:rPr lang="en-US" altLang="ko-KR" sz="1600" dirty="0">
                <a:solidFill>
                  <a:prstClr val="black"/>
                </a:solidFill>
                <a:latin typeface="Calibri Light" panose="020F0302020204030204"/>
                <a:cs typeface="Poppins ExtraLight" panose="00000300000000000000" pitchFamily="2" charset="0"/>
              </a:rPr>
              <a:t> og den </a:t>
            </a:r>
            <a:r>
              <a:rPr lang="en-US" altLang="ko-KR" sz="1600" dirty="0" err="1">
                <a:solidFill>
                  <a:prstClr val="black"/>
                </a:solidFill>
                <a:latin typeface="Calibri Light" panose="020F0302020204030204"/>
                <a:cs typeface="Poppins ExtraLight" panose="00000300000000000000" pitchFamily="2" charset="0"/>
              </a:rPr>
              <a:t>Europæiske</a:t>
            </a:r>
            <a:r>
              <a:rPr lang="en-US" altLang="ko-KR" sz="1600" dirty="0">
                <a:solidFill>
                  <a:prstClr val="black"/>
                </a:solidFill>
                <a:latin typeface="Calibri Light" panose="020F0302020204030204"/>
                <a:cs typeface="Poppins ExtraLight" panose="00000300000000000000" pitchFamily="2" charset="0"/>
              </a:rPr>
              <a:t> </a:t>
            </a:r>
            <a:r>
              <a:rPr lang="en-US" altLang="ko-KR" sz="1600" dirty="0" err="1">
                <a:solidFill>
                  <a:prstClr val="black"/>
                </a:solidFill>
                <a:latin typeface="Calibri Light" panose="020F0302020204030204"/>
                <a:cs typeface="Poppins ExtraLight" panose="00000300000000000000" pitchFamily="2" charset="0"/>
              </a:rPr>
              <a:t>Kommission</a:t>
            </a:r>
            <a:r>
              <a:rPr lang="en-US" altLang="ko-KR" sz="1600" dirty="0">
                <a:solidFill>
                  <a:prstClr val="black"/>
                </a:solidFill>
                <a:latin typeface="Calibri Light" panose="020F0302020204030204"/>
                <a:cs typeface="Poppins ExtraLight" panose="00000300000000000000" pitchFamily="2" charset="0"/>
              </a:rPr>
              <a:t> til at:</a:t>
            </a:r>
          </a:p>
          <a:p>
            <a:pPr marL="627300" lvl="0" indent="-342900" algn="just">
              <a:lnSpc>
                <a:spcPct val="120000"/>
              </a:lnSpc>
              <a:buFont typeface="+mj-lt"/>
              <a:buAutoNum type="arabicPeriod"/>
            </a:pPr>
            <a:r>
              <a:rPr lang="en-US" altLang="ko-KR" sz="1100" dirty="0" err="1">
                <a:solidFill>
                  <a:prstClr val="black"/>
                </a:solidFill>
                <a:latin typeface="Calibri Light" panose="020F0302020204030204"/>
                <a:cs typeface="Poppins ExtraLight" panose="00000300000000000000" pitchFamily="2" charset="0"/>
              </a:rPr>
              <a:t>Identificere</a:t>
            </a:r>
            <a:r>
              <a:rPr lang="en-US" altLang="ko-KR" sz="1100" dirty="0">
                <a:solidFill>
                  <a:prstClr val="black"/>
                </a:solidFill>
                <a:latin typeface="Calibri Light" panose="020F0302020204030204"/>
                <a:cs typeface="Poppins ExtraLight" panose="00000300000000000000" pitchFamily="2" charset="0"/>
              </a:rPr>
              <a:t> og </a:t>
            </a:r>
            <a:r>
              <a:rPr lang="en-US" altLang="ko-KR" sz="1100" dirty="0" err="1">
                <a:solidFill>
                  <a:prstClr val="black"/>
                </a:solidFill>
                <a:latin typeface="Calibri Light" panose="020F0302020204030204"/>
                <a:cs typeface="Poppins ExtraLight" panose="00000300000000000000" pitchFamily="2" charset="0"/>
              </a:rPr>
              <a:t>definere</a:t>
            </a:r>
            <a:r>
              <a:rPr lang="en-US" altLang="ko-KR" sz="1100" dirty="0">
                <a:solidFill>
                  <a:prstClr val="black"/>
                </a:solidFill>
                <a:latin typeface="Calibri Light" panose="020F0302020204030204"/>
                <a:cs typeface="Poppins ExtraLight" panose="00000300000000000000" pitchFamily="2" charset="0"/>
              </a:rPr>
              <a:t> nøglekompetencer </a:t>
            </a:r>
            <a:r>
              <a:rPr lang="en-US" altLang="ko-KR" sz="1100" dirty="0" err="1">
                <a:solidFill>
                  <a:prstClr val="black"/>
                </a:solidFill>
                <a:latin typeface="Calibri Light" panose="020F0302020204030204"/>
                <a:cs typeface="Poppins ExtraLight" panose="00000300000000000000" pitchFamily="2" charset="0"/>
              </a:rPr>
              <a:t>nødvendige</a:t>
            </a:r>
            <a:r>
              <a:rPr lang="en-US" altLang="ko-KR" sz="1100" dirty="0">
                <a:solidFill>
                  <a:prstClr val="black"/>
                </a:solidFill>
                <a:latin typeface="Calibri Light" panose="020F0302020204030204"/>
                <a:cs typeface="Poppins ExtraLight" panose="00000300000000000000" pitchFamily="2" charset="0"/>
              </a:rPr>
              <a:t> for </a:t>
            </a:r>
            <a:r>
              <a:rPr lang="en-US" altLang="ko-KR" sz="1100" dirty="0" err="1">
                <a:solidFill>
                  <a:prstClr val="black"/>
                </a:solidFill>
                <a:latin typeface="Calibri Light" panose="020F0302020204030204"/>
                <a:cs typeface="Poppins ExtraLight" panose="00000300000000000000" pitchFamily="2" charset="0"/>
              </a:rPr>
              <a:t>personlig</a:t>
            </a:r>
            <a:r>
              <a:rPr lang="en-US" altLang="ko-KR" sz="1100" dirty="0">
                <a:solidFill>
                  <a:prstClr val="black"/>
                </a:solidFill>
                <a:latin typeface="Calibri Light" panose="020F0302020204030204"/>
                <a:cs typeface="Poppins ExtraLight" panose="00000300000000000000" pitchFamily="2" charset="0"/>
              </a:rPr>
              <a:t> </a:t>
            </a:r>
            <a:r>
              <a:rPr lang="en-US" altLang="ko-KR" sz="1100" dirty="0" err="1">
                <a:solidFill>
                  <a:prstClr val="black"/>
                </a:solidFill>
                <a:latin typeface="Calibri Light" panose="020F0302020204030204"/>
                <a:cs typeface="Poppins ExtraLight" panose="00000300000000000000" pitchFamily="2" charset="0"/>
              </a:rPr>
              <a:t>trivsel</a:t>
            </a:r>
            <a:r>
              <a:rPr lang="en-US" altLang="ko-KR" sz="1100" dirty="0">
                <a:solidFill>
                  <a:prstClr val="black"/>
                </a:solidFill>
                <a:latin typeface="Calibri Light" panose="020F0302020204030204"/>
                <a:cs typeface="Poppins ExtraLight" panose="00000300000000000000" pitchFamily="2" charset="0"/>
              </a:rPr>
              <a:t>, </a:t>
            </a:r>
            <a:r>
              <a:rPr lang="en-US" altLang="ko-KR" sz="1100" dirty="0" err="1">
                <a:solidFill>
                  <a:prstClr val="black"/>
                </a:solidFill>
                <a:latin typeface="Calibri Light" panose="020F0302020204030204"/>
                <a:cs typeface="Poppins ExtraLight" panose="00000300000000000000" pitchFamily="2" charset="0"/>
              </a:rPr>
              <a:t>aktivt</a:t>
            </a:r>
            <a:r>
              <a:rPr lang="en-US" altLang="ko-KR" sz="1100" dirty="0">
                <a:solidFill>
                  <a:prstClr val="black"/>
                </a:solidFill>
                <a:latin typeface="Calibri Light" panose="020F0302020204030204"/>
                <a:cs typeface="Poppins ExtraLight" panose="00000300000000000000" pitchFamily="2" charset="0"/>
              </a:rPr>
              <a:t> </a:t>
            </a:r>
            <a:r>
              <a:rPr lang="en-US" altLang="ko-KR" sz="1100" dirty="0" err="1">
                <a:solidFill>
                  <a:prstClr val="black"/>
                </a:solidFill>
                <a:latin typeface="Calibri Light" panose="020F0302020204030204"/>
                <a:cs typeface="Poppins ExtraLight" panose="00000300000000000000" pitchFamily="2" charset="0"/>
              </a:rPr>
              <a:t>medborgerskab</a:t>
            </a:r>
            <a:r>
              <a:rPr lang="en-US" altLang="ko-KR" sz="1100" dirty="0">
                <a:solidFill>
                  <a:prstClr val="black"/>
                </a:solidFill>
                <a:latin typeface="Calibri Light" panose="020F0302020204030204"/>
                <a:cs typeface="Poppins ExtraLight" panose="00000300000000000000" pitchFamily="2" charset="0"/>
              </a:rPr>
              <a:t> og </a:t>
            </a:r>
            <a:r>
              <a:rPr lang="en-US" altLang="ko-KR" sz="1100" dirty="0" err="1">
                <a:solidFill>
                  <a:prstClr val="black"/>
                </a:solidFill>
                <a:latin typeface="Calibri Light" panose="020F0302020204030204"/>
                <a:cs typeface="Poppins ExtraLight" panose="00000300000000000000" pitchFamily="2" charset="0"/>
              </a:rPr>
              <a:t>beskæftigelsesegnethed</a:t>
            </a:r>
            <a:r>
              <a:rPr lang="en-US" altLang="ko-KR" sz="1100" dirty="0">
                <a:solidFill>
                  <a:prstClr val="black"/>
                </a:solidFill>
                <a:latin typeface="Calibri Light" panose="020F0302020204030204"/>
                <a:cs typeface="Poppins ExtraLight" panose="00000300000000000000" pitchFamily="2" charset="0"/>
              </a:rPr>
              <a:t> i et </a:t>
            </a:r>
            <a:r>
              <a:rPr lang="en-US" altLang="ko-KR" sz="1100" dirty="0" err="1">
                <a:solidFill>
                  <a:prstClr val="black"/>
                </a:solidFill>
                <a:latin typeface="Calibri Light" panose="020F0302020204030204"/>
                <a:cs typeface="Poppins ExtraLight" panose="00000300000000000000" pitchFamily="2" charset="0"/>
              </a:rPr>
              <a:t>videnssamfund</a:t>
            </a:r>
            <a:r>
              <a:rPr lang="en-US" altLang="ko-KR" sz="1100" dirty="0">
                <a:solidFill>
                  <a:prstClr val="black"/>
                </a:solidFill>
                <a:latin typeface="Calibri Light" panose="020F0302020204030204"/>
                <a:cs typeface="Poppins ExtraLight" panose="00000300000000000000" pitchFamily="2" charset="0"/>
              </a:rPr>
              <a:t>.</a:t>
            </a:r>
          </a:p>
          <a:p>
            <a:pPr marL="627300" lvl="0" indent="-342900" algn="just">
              <a:lnSpc>
                <a:spcPct val="120000"/>
              </a:lnSpc>
              <a:buFont typeface="+mj-lt"/>
              <a:buAutoNum type="arabicPeriod"/>
            </a:pPr>
            <a:r>
              <a:rPr lang="en-US" altLang="ko-KR" sz="1100" dirty="0" err="1">
                <a:solidFill>
                  <a:prstClr val="black"/>
                </a:solidFill>
                <a:latin typeface="Calibri Light" panose="020F0302020204030204"/>
                <a:cs typeface="Poppins ExtraLight" panose="00000300000000000000" pitchFamily="2" charset="0"/>
              </a:rPr>
              <a:t>Støtte</a:t>
            </a:r>
            <a:r>
              <a:rPr lang="en-US" altLang="ko-KR" sz="1100" dirty="0">
                <a:solidFill>
                  <a:prstClr val="black"/>
                </a:solidFill>
                <a:latin typeface="Calibri Light" panose="020F0302020204030204"/>
                <a:cs typeface="Poppins ExtraLight" panose="00000300000000000000" pitchFamily="2" charset="0"/>
              </a:rPr>
              <a:t> </a:t>
            </a:r>
            <a:r>
              <a:rPr lang="en-US" altLang="ko-KR" sz="1100" dirty="0" err="1">
                <a:solidFill>
                  <a:prstClr val="black"/>
                </a:solidFill>
                <a:latin typeface="Calibri Light" panose="020F0302020204030204"/>
                <a:cs typeface="Poppins ExtraLight" panose="00000300000000000000" pitchFamily="2" charset="0"/>
              </a:rPr>
              <a:t>medlemslande</a:t>
            </a:r>
            <a:r>
              <a:rPr lang="en-US" altLang="ko-KR" sz="1100" dirty="0">
                <a:solidFill>
                  <a:prstClr val="black"/>
                </a:solidFill>
                <a:latin typeface="Calibri Light" panose="020F0302020204030204"/>
                <a:cs typeface="Poppins ExtraLight" panose="00000300000000000000" pitchFamily="2" charset="0"/>
              </a:rPr>
              <a:t> i at </a:t>
            </a:r>
            <a:r>
              <a:rPr lang="en-US" altLang="ko-KR" sz="1100" dirty="0" err="1">
                <a:solidFill>
                  <a:prstClr val="black"/>
                </a:solidFill>
                <a:latin typeface="Calibri Light" panose="020F0302020204030204"/>
                <a:cs typeface="Poppins ExtraLight" panose="00000300000000000000" pitchFamily="2" charset="0"/>
              </a:rPr>
              <a:t>sikre</a:t>
            </a:r>
            <a:r>
              <a:rPr lang="en-US" altLang="ko-KR" sz="1100" dirty="0">
                <a:solidFill>
                  <a:prstClr val="black"/>
                </a:solidFill>
                <a:latin typeface="Calibri Light" panose="020F0302020204030204"/>
                <a:cs typeface="Poppins ExtraLight" panose="00000300000000000000" pitchFamily="2" charset="0"/>
              </a:rPr>
              <a:t> </a:t>
            </a:r>
            <a:r>
              <a:rPr lang="en-US" altLang="ko-KR" sz="1100" dirty="0" err="1">
                <a:solidFill>
                  <a:prstClr val="black"/>
                </a:solidFill>
                <a:latin typeface="Calibri Light" panose="020F0302020204030204"/>
                <a:cs typeface="Poppins ExtraLight" panose="00000300000000000000" pitchFamily="2" charset="0"/>
              </a:rPr>
              <a:t>lige</a:t>
            </a:r>
            <a:r>
              <a:rPr lang="en-US" altLang="ko-KR" sz="1100" dirty="0">
                <a:solidFill>
                  <a:prstClr val="black"/>
                </a:solidFill>
                <a:latin typeface="Calibri Light" panose="020F0302020204030204"/>
                <a:cs typeface="Poppins ExtraLight" panose="00000300000000000000" pitchFamily="2" charset="0"/>
              </a:rPr>
              <a:t> </a:t>
            </a:r>
            <a:r>
              <a:rPr lang="en-US" altLang="ko-KR" sz="1100" dirty="0" err="1">
                <a:solidFill>
                  <a:prstClr val="black"/>
                </a:solidFill>
                <a:latin typeface="Calibri Light" panose="020F0302020204030204"/>
                <a:cs typeface="Poppins ExtraLight" panose="00000300000000000000" pitchFamily="2" charset="0"/>
              </a:rPr>
              <a:t>muligheder</a:t>
            </a:r>
            <a:r>
              <a:rPr lang="en-US" altLang="ko-KR" sz="1100" dirty="0">
                <a:solidFill>
                  <a:prstClr val="black"/>
                </a:solidFill>
                <a:latin typeface="Calibri Light" panose="020F0302020204030204"/>
                <a:cs typeface="Poppins ExtraLight" panose="00000300000000000000" pitchFamily="2" charset="0"/>
              </a:rPr>
              <a:t> for alle, </a:t>
            </a:r>
            <a:r>
              <a:rPr lang="en-US" altLang="ko-KR" sz="1100" dirty="0" err="1">
                <a:solidFill>
                  <a:prstClr val="black"/>
                </a:solidFill>
                <a:latin typeface="Calibri Light" panose="020F0302020204030204"/>
                <a:cs typeface="Poppins ExtraLight" panose="00000300000000000000" pitchFamily="2" charset="0"/>
              </a:rPr>
              <a:t>særligt</a:t>
            </a:r>
            <a:r>
              <a:rPr lang="en-US" altLang="ko-KR" sz="1100" dirty="0">
                <a:solidFill>
                  <a:prstClr val="black"/>
                </a:solidFill>
                <a:latin typeface="Calibri Light" panose="020F0302020204030204"/>
                <a:cs typeface="Poppins ExtraLight" panose="00000300000000000000" pitchFamily="2" charset="0"/>
              </a:rPr>
              <a:t> i </a:t>
            </a:r>
            <a:r>
              <a:rPr lang="en-US" altLang="ko-KR" sz="1100" dirty="0" err="1">
                <a:solidFill>
                  <a:prstClr val="black"/>
                </a:solidFill>
                <a:latin typeface="Calibri Light" panose="020F0302020204030204"/>
                <a:cs typeface="Poppins ExtraLight" panose="00000300000000000000" pitchFamily="2" charset="0"/>
              </a:rPr>
              <a:t>forbindelse</a:t>
            </a:r>
            <a:r>
              <a:rPr lang="en-US" altLang="ko-KR" sz="1100" dirty="0">
                <a:solidFill>
                  <a:prstClr val="black"/>
                </a:solidFill>
                <a:latin typeface="Calibri Light" panose="020F0302020204030204"/>
                <a:cs typeface="Poppins ExtraLight" panose="00000300000000000000" pitchFamily="2" charset="0"/>
              </a:rPr>
              <a:t> med </a:t>
            </a:r>
            <a:r>
              <a:rPr lang="en-US" altLang="ko-KR" sz="1100" dirty="0" err="1">
                <a:solidFill>
                  <a:prstClr val="black"/>
                </a:solidFill>
                <a:latin typeface="Calibri Light" panose="020F0302020204030204"/>
                <a:cs typeface="Poppins ExtraLight" panose="00000300000000000000" pitchFamily="2" charset="0"/>
              </a:rPr>
              <a:t>unge</a:t>
            </a:r>
            <a:r>
              <a:rPr lang="en-US" altLang="ko-KR" sz="1100" dirty="0">
                <a:solidFill>
                  <a:prstClr val="black"/>
                </a:solidFill>
                <a:latin typeface="Calibri Light" panose="020F0302020204030204"/>
                <a:cs typeface="Poppins ExtraLight" panose="00000300000000000000" pitchFamily="2" charset="0"/>
              </a:rPr>
              <a:t> </a:t>
            </a:r>
            <a:r>
              <a:rPr lang="en-US" altLang="ko-KR" sz="1100" dirty="0" err="1">
                <a:solidFill>
                  <a:prstClr val="black"/>
                </a:solidFill>
                <a:latin typeface="Calibri Light" panose="020F0302020204030204"/>
                <a:cs typeface="Poppins ExtraLight" panose="00000300000000000000" pitchFamily="2" charset="0"/>
              </a:rPr>
              <a:t>menneskers</a:t>
            </a:r>
            <a:r>
              <a:rPr lang="en-US" altLang="ko-KR" sz="1100" dirty="0">
                <a:solidFill>
                  <a:prstClr val="black"/>
                </a:solidFill>
                <a:latin typeface="Calibri Light" panose="020F0302020204030204"/>
                <a:cs typeface="Poppins ExtraLight" panose="00000300000000000000" pitchFamily="2" charset="0"/>
              </a:rPr>
              <a:t> </a:t>
            </a:r>
            <a:r>
              <a:rPr lang="en-US" altLang="ko-KR" sz="1100" dirty="0" err="1">
                <a:solidFill>
                  <a:prstClr val="black"/>
                </a:solidFill>
                <a:latin typeface="Calibri Light" panose="020F0302020204030204"/>
                <a:cs typeface="Poppins ExtraLight" panose="00000300000000000000" pitchFamily="2" charset="0"/>
              </a:rPr>
              <a:t>overgang</a:t>
            </a:r>
            <a:r>
              <a:rPr lang="en-US" altLang="ko-KR" sz="1100" dirty="0">
                <a:solidFill>
                  <a:prstClr val="black"/>
                </a:solidFill>
                <a:latin typeface="Calibri Light" panose="020F0302020204030204"/>
                <a:cs typeface="Poppins ExtraLight" panose="00000300000000000000" pitchFamily="2" charset="0"/>
              </a:rPr>
              <a:t> til </a:t>
            </a:r>
            <a:r>
              <a:rPr lang="en-US" altLang="ko-KR" sz="1100" dirty="0" err="1">
                <a:solidFill>
                  <a:prstClr val="black"/>
                </a:solidFill>
                <a:latin typeface="Calibri Light" panose="020F0302020204030204"/>
                <a:cs typeface="Poppins ExtraLight" panose="00000300000000000000" pitchFamily="2" charset="0"/>
              </a:rPr>
              <a:t>voksenlivet</a:t>
            </a:r>
            <a:r>
              <a:rPr lang="en-US" altLang="ko-KR" sz="1100" dirty="0">
                <a:solidFill>
                  <a:prstClr val="black"/>
                </a:solidFill>
                <a:latin typeface="Calibri Light" panose="020F0302020204030204"/>
                <a:cs typeface="Poppins ExtraLight" panose="00000300000000000000" pitchFamily="2" charset="0"/>
              </a:rPr>
              <a:t>.</a:t>
            </a:r>
          </a:p>
          <a:p>
            <a:pPr marL="627300" lvl="0" indent="-342900" algn="just">
              <a:lnSpc>
                <a:spcPct val="120000"/>
              </a:lnSpc>
              <a:buFont typeface="+mj-lt"/>
              <a:buAutoNum type="arabicPeriod"/>
            </a:pPr>
            <a:r>
              <a:rPr lang="en-US" altLang="ko-KR" sz="1100" dirty="0" err="1">
                <a:solidFill>
                  <a:prstClr val="black"/>
                </a:solidFill>
                <a:latin typeface="Calibri Light" panose="020F0302020204030204"/>
                <a:cs typeface="Poppins ExtraLight" panose="00000300000000000000" pitchFamily="2" charset="0"/>
              </a:rPr>
              <a:t>Stille</a:t>
            </a:r>
            <a:r>
              <a:rPr lang="en-US" altLang="ko-KR" sz="1100" dirty="0">
                <a:solidFill>
                  <a:prstClr val="black"/>
                </a:solidFill>
                <a:latin typeface="Calibri Light" panose="020F0302020204030204"/>
                <a:cs typeface="Poppins ExtraLight" panose="00000300000000000000" pitchFamily="2" charset="0"/>
              </a:rPr>
              <a:t> et </a:t>
            </a:r>
            <a:r>
              <a:rPr lang="en-US" altLang="ko-KR" sz="1100" dirty="0" err="1">
                <a:solidFill>
                  <a:prstClr val="black"/>
                </a:solidFill>
                <a:latin typeface="Calibri Light" panose="020F0302020204030204"/>
                <a:cs typeface="Poppins ExtraLight" panose="00000300000000000000" pitchFamily="2" charset="0"/>
              </a:rPr>
              <a:t>referenceredskab</a:t>
            </a:r>
            <a:r>
              <a:rPr lang="en-US" altLang="ko-KR" sz="1100" dirty="0">
                <a:solidFill>
                  <a:prstClr val="black"/>
                </a:solidFill>
                <a:latin typeface="Calibri Light" panose="020F0302020204030204"/>
                <a:cs typeface="Poppins ExtraLight" panose="00000300000000000000" pitchFamily="2" charset="0"/>
              </a:rPr>
              <a:t> til </a:t>
            </a:r>
            <a:r>
              <a:rPr lang="en-US" altLang="ko-KR" sz="1100" dirty="0" err="1">
                <a:solidFill>
                  <a:prstClr val="black"/>
                </a:solidFill>
                <a:latin typeface="Calibri Light" panose="020F0302020204030204"/>
                <a:cs typeface="Poppins ExtraLight" panose="00000300000000000000" pitchFamily="2" charset="0"/>
              </a:rPr>
              <a:t>rådighed</a:t>
            </a:r>
            <a:r>
              <a:rPr lang="en-US" altLang="ko-KR" sz="1100" dirty="0">
                <a:solidFill>
                  <a:prstClr val="black"/>
                </a:solidFill>
                <a:latin typeface="Calibri Light" panose="020F0302020204030204"/>
                <a:cs typeface="Poppins ExtraLight" panose="00000300000000000000" pitchFamily="2" charset="0"/>
              </a:rPr>
              <a:t> for </a:t>
            </a:r>
            <a:r>
              <a:rPr lang="en-US" altLang="ko-KR" sz="1100" dirty="0" err="1">
                <a:solidFill>
                  <a:prstClr val="black"/>
                </a:solidFill>
                <a:latin typeface="Calibri Light" panose="020F0302020204030204"/>
                <a:cs typeface="Poppins ExtraLight" panose="00000300000000000000" pitchFamily="2" charset="0"/>
              </a:rPr>
              <a:t>lovgivere</a:t>
            </a:r>
            <a:r>
              <a:rPr lang="en-US" altLang="ko-KR" sz="1100" dirty="0">
                <a:solidFill>
                  <a:prstClr val="black"/>
                </a:solidFill>
                <a:latin typeface="Calibri Light" panose="020F0302020204030204"/>
                <a:cs typeface="Poppins ExtraLight" panose="00000300000000000000" pitchFamily="2" charset="0"/>
              </a:rPr>
              <a:t> og </a:t>
            </a:r>
            <a:r>
              <a:rPr lang="en-US" altLang="ko-KR" sz="1100" dirty="0" err="1">
                <a:solidFill>
                  <a:prstClr val="black"/>
                </a:solidFill>
                <a:latin typeface="Calibri Light" panose="020F0302020204030204"/>
                <a:cs typeface="Poppins ExtraLight" panose="00000300000000000000" pitchFamily="2" charset="0"/>
              </a:rPr>
              <a:t>udbydere</a:t>
            </a:r>
            <a:r>
              <a:rPr lang="en-US" altLang="ko-KR" sz="1100" dirty="0">
                <a:solidFill>
                  <a:prstClr val="black"/>
                </a:solidFill>
                <a:latin typeface="Calibri Light" panose="020F0302020204030204"/>
                <a:cs typeface="Poppins ExtraLight" panose="00000300000000000000" pitchFamily="2" charset="0"/>
              </a:rPr>
              <a:t> af </a:t>
            </a:r>
            <a:r>
              <a:rPr lang="en-US" altLang="ko-KR" sz="1100" dirty="0" err="1">
                <a:solidFill>
                  <a:prstClr val="black"/>
                </a:solidFill>
                <a:latin typeface="Calibri Light" panose="020F0302020204030204"/>
                <a:cs typeface="Poppins ExtraLight" panose="00000300000000000000" pitchFamily="2" charset="0"/>
              </a:rPr>
              <a:t>uddannelse</a:t>
            </a:r>
            <a:r>
              <a:rPr lang="en-US" altLang="ko-KR" sz="1100" dirty="0">
                <a:solidFill>
                  <a:prstClr val="black"/>
                </a:solidFill>
                <a:latin typeface="Calibri Light" panose="020F0302020204030204"/>
                <a:cs typeface="Poppins ExtraLight" panose="00000300000000000000" pitchFamily="2" charset="0"/>
              </a:rPr>
              <a:t> til </a:t>
            </a:r>
            <a:r>
              <a:rPr lang="en-US" altLang="ko-KR" sz="1100" dirty="0" err="1">
                <a:solidFill>
                  <a:prstClr val="black"/>
                </a:solidFill>
                <a:latin typeface="Calibri Light" panose="020F0302020204030204"/>
                <a:cs typeface="Poppins ExtraLight" panose="00000300000000000000" pitchFamily="2" charset="0"/>
              </a:rPr>
              <a:t>facilitering</a:t>
            </a:r>
            <a:r>
              <a:rPr lang="en-US" altLang="ko-KR" sz="1100" dirty="0">
                <a:solidFill>
                  <a:prstClr val="black"/>
                </a:solidFill>
                <a:latin typeface="Calibri Light" panose="020F0302020204030204"/>
                <a:cs typeface="Poppins ExtraLight" panose="00000300000000000000" pitchFamily="2" charset="0"/>
              </a:rPr>
              <a:t> af </a:t>
            </a:r>
            <a:r>
              <a:rPr lang="en-US" altLang="ko-KR" sz="1100" dirty="0" err="1">
                <a:solidFill>
                  <a:prstClr val="black"/>
                </a:solidFill>
                <a:latin typeface="Calibri Light" panose="020F0302020204030204"/>
                <a:cs typeface="Poppins ExtraLight" panose="00000300000000000000" pitchFamily="2" charset="0"/>
              </a:rPr>
              <a:t>indsatser</a:t>
            </a:r>
            <a:r>
              <a:rPr lang="en-US" altLang="ko-KR" sz="1100" dirty="0">
                <a:solidFill>
                  <a:prstClr val="black"/>
                </a:solidFill>
                <a:latin typeface="Calibri Light" panose="020F0302020204030204"/>
                <a:cs typeface="Poppins ExtraLight" panose="00000300000000000000" pitchFamily="2" charset="0"/>
              </a:rPr>
              <a:t> på </a:t>
            </a:r>
            <a:r>
              <a:rPr lang="en-US" altLang="ko-KR" sz="1100" dirty="0" err="1">
                <a:solidFill>
                  <a:prstClr val="black"/>
                </a:solidFill>
                <a:latin typeface="Calibri Light" panose="020F0302020204030204"/>
                <a:cs typeface="Poppins ExtraLight" panose="00000300000000000000" pitchFamily="2" charset="0"/>
              </a:rPr>
              <a:t>både</a:t>
            </a:r>
            <a:r>
              <a:rPr lang="en-US" altLang="ko-KR" sz="1100" dirty="0">
                <a:solidFill>
                  <a:prstClr val="black"/>
                </a:solidFill>
                <a:latin typeface="Calibri Light" panose="020F0302020204030204"/>
                <a:cs typeface="Poppins ExtraLight" panose="00000300000000000000" pitchFamily="2" charset="0"/>
              </a:rPr>
              <a:t> </a:t>
            </a:r>
            <a:r>
              <a:rPr lang="en-US" altLang="ko-KR" sz="1100" dirty="0" err="1">
                <a:solidFill>
                  <a:prstClr val="black"/>
                </a:solidFill>
                <a:latin typeface="Calibri Light" panose="020F0302020204030204"/>
                <a:cs typeface="Poppins ExtraLight" panose="00000300000000000000" pitchFamily="2" charset="0"/>
              </a:rPr>
              <a:t>nationalt</a:t>
            </a:r>
            <a:r>
              <a:rPr lang="en-US" altLang="ko-KR" sz="1100" dirty="0">
                <a:solidFill>
                  <a:prstClr val="black"/>
                </a:solidFill>
                <a:latin typeface="Calibri Light" panose="020F0302020204030204"/>
                <a:cs typeface="Poppins ExtraLight" panose="00000300000000000000" pitchFamily="2" charset="0"/>
              </a:rPr>
              <a:t> og EU-niveau til at </a:t>
            </a:r>
            <a:r>
              <a:rPr lang="en-US" altLang="ko-KR" sz="1100" dirty="0" err="1">
                <a:solidFill>
                  <a:prstClr val="black"/>
                </a:solidFill>
                <a:latin typeface="Calibri Light" panose="020F0302020204030204"/>
                <a:cs typeface="Poppins ExtraLight" panose="00000300000000000000" pitchFamily="2" charset="0"/>
              </a:rPr>
              <a:t>opnå</a:t>
            </a:r>
            <a:r>
              <a:rPr lang="en-US" altLang="ko-KR" sz="1100" dirty="0">
                <a:solidFill>
                  <a:prstClr val="black"/>
                </a:solidFill>
                <a:latin typeface="Calibri Light" panose="020F0302020204030204"/>
                <a:cs typeface="Poppins ExtraLight" panose="00000300000000000000" pitchFamily="2" charset="0"/>
              </a:rPr>
              <a:t> fælles aftalte mål.</a:t>
            </a:r>
          </a:p>
          <a:p>
            <a:pPr marL="627300" lvl="0" indent="-342900" algn="just">
              <a:lnSpc>
                <a:spcPct val="120000"/>
              </a:lnSpc>
              <a:buFont typeface="+mj-lt"/>
              <a:buAutoNum type="arabicPeriod"/>
            </a:pPr>
            <a:r>
              <a:rPr lang="en-US" altLang="ko-KR" sz="1100" dirty="0" err="1">
                <a:solidFill>
                  <a:prstClr val="black"/>
                </a:solidFill>
                <a:latin typeface="Calibri Light" panose="020F0302020204030204"/>
                <a:cs typeface="Poppins ExtraLight" panose="00000300000000000000" pitchFamily="2" charset="0"/>
              </a:rPr>
              <a:t>Stille</a:t>
            </a:r>
            <a:r>
              <a:rPr lang="en-US" altLang="ko-KR" sz="1100" dirty="0">
                <a:solidFill>
                  <a:prstClr val="black"/>
                </a:solidFill>
                <a:latin typeface="Calibri Light" panose="020F0302020204030204"/>
                <a:cs typeface="Poppins ExtraLight" panose="00000300000000000000" pitchFamily="2" charset="0"/>
              </a:rPr>
              <a:t> rammer til </a:t>
            </a:r>
            <a:r>
              <a:rPr lang="en-US" altLang="ko-KR" sz="1100" dirty="0" err="1">
                <a:solidFill>
                  <a:prstClr val="black"/>
                </a:solidFill>
                <a:latin typeface="Calibri Light" panose="020F0302020204030204"/>
                <a:cs typeface="Poppins ExtraLight" panose="00000300000000000000" pitchFamily="2" charset="0"/>
              </a:rPr>
              <a:t>rådighed</a:t>
            </a:r>
            <a:r>
              <a:rPr lang="en-US" altLang="ko-KR" sz="1100" dirty="0">
                <a:solidFill>
                  <a:prstClr val="black"/>
                </a:solidFill>
                <a:latin typeface="Calibri Light" panose="020F0302020204030204"/>
                <a:cs typeface="Poppins ExtraLight" panose="00000300000000000000" pitchFamily="2" charset="0"/>
              </a:rPr>
              <a:t> for </a:t>
            </a:r>
            <a:r>
              <a:rPr lang="en-US" altLang="ko-KR" sz="1100" dirty="0" err="1">
                <a:solidFill>
                  <a:prstClr val="black"/>
                </a:solidFill>
                <a:latin typeface="Calibri Light" panose="020F0302020204030204"/>
                <a:cs typeface="Poppins ExtraLight" panose="00000300000000000000" pitchFamily="2" charset="0"/>
              </a:rPr>
              <a:t>yderligere</a:t>
            </a:r>
            <a:r>
              <a:rPr lang="en-US" altLang="ko-KR" sz="1100" dirty="0">
                <a:solidFill>
                  <a:prstClr val="black"/>
                </a:solidFill>
                <a:latin typeface="Calibri Light" panose="020F0302020204030204"/>
                <a:cs typeface="Poppins ExtraLight" panose="00000300000000000000" pitchFamily="2" charset="0"/>
              </a:rPr>
              <a:t> handling på </a:t>
            </a:r>
            <a:r>
              <a:rPr lang="en-US" altLang="ko-KR" sz="1100" dirty="0" err="1">
                <a:solidFill>
                  <a:prstClr val="black"/>
                </a:solidFill>
                <a:latin typeface="Calibri Light" panose="020F0302020204030204"/>
                <a:cs typeface="Poppins ExtraLight" panose="00000300000000000000" pitchFamily="2" charset="0"/>
              </a:rPr>
              <a:t>lokalt</a:t>
            </a:r>
            <a:r>
              <a:rPr lang="en-US" altLang="ko-KR" sz="1100" dirty="0">
                <a:solidFill>
                  <a:prstClr val="black"/>
                </a:solidFill>
                <a:latin typeface="Calibri Light" panose="020F0302020204030204"/>
                <a:cs typeface="Poppins ExtraLight" panose="00000300000000000000" pitchFamily="2" charset="0"/>
              </a:rPr>
              <a:t> niveau.</a:t>
            </a:r>
          </a:p>
          <a:p>
            <a:pPr marL="284400" lvl="0">
              <a:lnSpc>
                <a:spcPct val="120000"/>
              </a:lnSpc>
            </a:pPr>
            <a:r>
              <a:rPr lang="en-GB" altLang="ko-KR" sz="1000" dirty="0">
                <a:solidFill>
                  <a:prstClr val="black"/>
                </a:solidFill>
                <a:latin typeface="Calibri Light" panose="020F0302020204030204"/>
                <a:cs typeface="Poppins ExtraLight" panose="00000300000000000000" pitchFamily="2" charset="0"/>
              </a:rPr>
              <a:t>.</a:t>
            </a:r>
            <a:endParaRPr lang="en-US" altLang="ko-KR" sz="1000" dirty="0">
              <a:solidFill>
                <a:prstClr val="black"/>
              </a:solidFill>
              <a:latin typeface="Calibri Light" panose="020F0302020204030204"/>
              <a:cs typeface="Poppins ExtraLight" panose="00000300000000000000" pitchFamily="2" charset="0"/>
            </a:endParaRPr>
          </a:p>
        </p:txBody>
      </p:sp>
      <p:sp>
        <p:nvSpPr>
          <p:cNvPr id="16" name="CuadroTexto 4">
            <a:extLst>
              <a:ext uri="{FF2B5EF4-FFF2-40B4-BE49-F238E27FC236}">
                <a16:creationId xmlns:a16="http://schemas.microsoft.com/office/drawing/2014/main" id="{A9B4BD22-AF40-4574-BB02-C00B471C806C}"/>
              </a:ext>
            </a:extLst>
          </p:cNvPr>
          <p:cNvSpPr txBox="1"/>
          <p:nvPr/>
        </p:nvSpPr>
        <p:spPr>
          <a:xfrm>
            <a:off x="523240" y="1250839"/>
            <a:ext cx="6004560" cy="400110"/>
          </a:xfrm>
          <a:prstGeom prst="rect">
            <a:avLst/>
          </a:prstGeom>
          <a:noFill/>
        </p:spPr>
        <p:txBody>
          <a:bodyPr wrap="square" rtlCol="0">
            <a:spAutoFit/>
          </a:bodyPr>
          <a:lstStyle/>
          <a:p>
            <a:pPr marL="108000">
              <a:tabLst>
                <a:tab pos="1205230" algn="l"/>
                <a:tab pos="1926589" algn="l"/>
                <a:tab pos="2915920" algn="l"/>
                <a:tab pos="3444875" algn="l"/>
                <a:tab pos="4383405" algn="l"/>
                <a:tab pos="6796405" algn="l"/>
              </a:tabLst>
              <a:defRPr/>
            </a:pPr>
            <a:r>
              <a:rPr lang="en-AU" sz="2000" dirty="0">
                <a:latin typeface="+mj-lt"/>
                <a:ea typeface="Microsoft Sans Serif" panose="020B0604020202020204" pitchFamily="34" charset="0"/>
                <a:cs typeface="Poppins ExtraLight" panose="00000300000000000000" pitchFamily="2" charset="0"/>
              </a:rPr>
              <a:t>1.2 2006, Nøglekompetencer til </a:t>
            </a:r>
            <a:r>
              <a:rPr lang="en-AU" sz="2000" dirty="0" err="1">
                <a:latin typeface="+mj-lt"/>
                <a:ea typeface="Microsoft Sans Serif" panose="020B0604020202020204" pitchFamily="34" charset="0"/>
                <a:cs typeface="Poppins ExtraLight" panose="00000300000000000000" pitchFamily="2" charset="0"/>
              </a:rPr>
              <a:t>Livslang</a:t>
            </a:r>
            <a:r>
              <a:rPr lang="en-AU" sz="2000" dirty="0">
                <a:latin typeface="+mj-lt"/>
                <a:ea typeface="Microsoft Sans Serif" panose="020B0604020202020204" pitchFamily="34" charset="0"/>
                <a:cs typeface="Poppins ExtraLight" panose="00000300000000000000" pitchFamily="2" charset="0"/>
              </a:rPr>
              <a:t> Læring</a:t>
            </a:r>
          </a:p>
        </p:txBody>
      </p:sp>
      <p:pic>
        <p:nvPicPr>
          <p:cNvPr id="21" name="Immagine 20">
            <a:extLst>
              <a:ext uri="{FF2B5EF4-FFF2-40B4-BE49-F238E27FC236}">
                <a16:creationId xmlns:a16="http://schemas.microsoft.com/office/drawing/2014/main" id="{7271E359-97E3-4B6E-9933-C88E61DCFA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11406" y="3002027"/>
            <a:ext cx="1347000" cy="1258244"/>
          </a:xfrm>
          <a:prstGeom prst="rect">
            <a:avLst/>
          </a:prstGeom>
        </p:spPr>
      </p:pic>
      <p:pic>
        <p:nvPicPr>
          <p:cNvPr id="4" name="Immagine 3">
            <a:hlinkClick r:id="rId3"/>
          </p:cNvPr>
          <p:cNvPicPr>
            <a:picLocks noChangeAspect="1"/>
          </p:cNvPicPr>
          <p:nvPr/>
        </p:nvPicPr>
        <p:blipFill>
          <a:blip r:embed="rId4"/>
          <a:stretch>
            <a:fillRect/>
          </a:stretch>
        </p:blipFill>
        <p:spPr>
          <a:xfrm>
            <a:off x="733788" y="2466975"/>
            <a:ext cx="5544284" cy="1197207"/>
          </a:xfrm>
          <a:prstGeom prst="rect">
            <a:avLst/>
          </a:prstGeom>
          <a:ln>
            <a:solidFill>
              <a:srgbClr val="0070C0"/>
            </a:solidFill>
          </a:ln>
        </p:spPr>
      </p:pic>
      <p:sp>
        <p:nvSpPr>
          <p:cNvPr id="11" name="Rettangolo con angoli arrotondati 8">
            <a:extLst>
              <a:ext uri="{FF2B5EF4-FFF2-40B4-BE49-F238E27FC236}">
                <a16:creationId xmlns:a16="http://schemas.microsoft.com/office/drawing/2014/main" id="{E67834CF-0CDD-477F-8490-ED932D0F7E02}"/>
              </a:ext>
            </a:extLst>
          </p:cNvPr>
          <p:cNvSpPr/>
          <p:nvPr/>
        </p:nvSpPr>
        <p:spPr>
          <a:xfrm>
            <a:off x="451030" y="669816"/>
            <a:ext cx="4187471" cy="540000"/>
          </a:xfrm>
          <a:prstGeom prst="roundRect">
            <a:avLst>
              <a:gd name="adj" fmla="val 50000"/>
            </a:avLst>
          </a:prstGeom>
          <a:gradFill>
            <a:gsLst>
              <a:gs pos="0">
                <a:schemeClr val="accent4">
                  <a:lumMod val="20000"/>
                  <a:lumOff val="80000"/>
                </a:schemeClr>
              </a:gs>
              <a:gs pos="44000">
                <a:schemeClr val="accent3">
                  <a:lumMod val="95000"/>
                  <a:lumOff val="5000"/>
                </a:schemeClr>
              </a:gs>
              <a:gs pos="100000">
                <a:schemeClr val="accent3">
                  <a:lumMod val="60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rtlCol="0" anchor="ctr"/>
          <a:lstStyle/>
          <a:p>
            <a:pPr marL="108000" lvl="0">
              <a:lnSpc>
                <a:spcPts val="1800"/>
              </a:lnSpc>
            </a:pPr>
            <a:r>
              <a:rPr lang="en-US" sz="2000" b="1" dirty="0" err="1">
                <a:solidFill>
                  <a:prstClr val="white"/>
                </a:solidFill>
                <a:cs typeface="Poppins Medium" panose="00000600000000000000" pitchFamily="2" charset="0"/>
              </a:rPr>
              <a:t>Uddannelses</a:t>
            </a:r>
            <a:r>
              <a:rPr lang="en-US" sz="2000" b="1" dirty="0">
                <a:solidFill>
                  <a:prstClr val="white"/>
                </a:solidFill>
                <a:cs typeface="Poppins Medium" panose="00000600000000000000" pitchFamily="2" charset="0"/>
              </a:rPr>
              <a:t>- og </a:t>
            </a:r>
            <a:r>
              <a:rPr lang="en-US" sz="2000" b="1" dirty="0" err="1">
                <a:solidFill>
                  <a:prstClr val="white"/>
                </a:solidFill>
                <a:cs typeface="Poppins Medium" panose="00000600000000000000" pitchFamily="2" charset="0"/>
              </a:rPr>
              <a:t>kursusområder</a:t>
            </a:r>
            <a:endParaRPr lang="en-US" sz="2000" b="1" dirty="0">
              <a:solidFill>
                <a:prstClr val="white"/>
              </a:solidFill>
              <a:cs typeface="Poppins Medium" panose="00000600000000000000" pitchFamily="2" charset="0"/>
            </a:endParaRPr>
          </a:p>
        </p:txBody>
      </p:sp>
    </p:spTree>
    <p:extLst>
      <p:ext uri="{BB962C8B-B14F-4D97-AF65-F5344CB8AC3E}">
        <p14:creationId xmlns:p14="http://schemas.microsoft.com/office/powerpoint/2010/main" val="1563032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54">
            <a:extLst>
              <a:ext uri="{FF2B5EF4-FFF2-40B4-BE49-F238E27FC236}">
                <a16:creationId xmlns:a16="http://schemas.microsoft.com/office/drawing/2014/main" id="{2F17DC47-0BEE-4ED4-BA6B-A229EF47F4E7}"/>
              </a:ext>
            </a:extLst>
          </p:cNvPr>
          <p:cNvSpPr txBox="1"/>
          <p:nvPr/>
        </p:nvSpPr>
        <p:spPr>
          <a:xfrm>
            <a:off x="626290" y="2104559"/>
            <a:ext cx="7272000" cy="1416748"/>
          </a:xfrm>
          <a:prstGeom prst="rect">
            <a:avLst/>
          </a:prstGeom>
          <a:noFill/>
        </p:spPr>
        <p:txBody>
          <a:bodyPr wrap="square" numCol="1" rtlCol="0">
            <a:noAutofit/>
          </a:bodyPr>
          <a:lstStyle/>
          <a:p>
            <a:r>
              <a:rPr lang="en-US" altLang="ko-KR" sz="2000" b="1" dirty="0" err="1">
                <a:cs typeface="Poppins Medium" panose="00000600000000000000" pitchFamily="2" charset="0"/>
              </a:rPr>
              <a:t>Forståelse</a:t>
            </a:r>
            <a:r>
              <a:rPr lang="en-US" altLang="ko-KR" sz="2000" b="1" dirty="0">
                <a:cs typeface="Poppins Medium" panose="00000600000000000000" pitchFamily="2" charset="0"/>
              </a:rPr>
              <a:t> for </a:t>
            </a:r>
            <a:r>
              <a:rPr lang="en-US" altLang="ko-KR" sz="2000" b="1" dirty="0" err="1">
                <a:cs typeface="Poppins Medium" panose="00000600000000000000" pitchFamily="2" charset="0"/>
              </a:rPr>
              <a:t>nøglekompencer</a:t>
            </a:r>
            <a:r>
              <a:rPr lang="en-US" altLang="ko-KR" sz="2000" b="1" dirty="0">
                <a:cs typeface="Poppins Medium" panose="00000600000000000000" pitchFamily="2" charset="0"/>
              </a:rPr>
              <a:t>, del 1</a:t>
            </a:r>
          </a:p>
          <a:p>
            <a:pPr marL="284400" lvl="0" algn="just">
              <a:lnSpc>
                <a:spcPct val="120000"/>
              </a:lnSpc>
            </a:pPr>
            <a:r>
              <a:rPr lang="en-GB" altLang="ko-KR" sz="1600" i="1" dirty="0" err="1">
                <a:solidFill>
                  <a:prstClr val="black"/>
                </a:solidFill>
                <a:latin typeface="Calibri Light" panose="020F0302020204030204"/>
                <a:cs typeface="Poppins ExtraLight" panose="00000300000000000000" pitchFamily="2" charset="0"/>
              </a:rPr>
              <a:t>Kompetencer</a:t>
            </a:r>
            <a:r>
              <a:rPr lang="en-GB" altLang="ko-KR" sz="1600" i="1" dirty="0">
                <a:solidFill>
                  <a:prstClr val="black"/>
                </a:solidFill>
                <a:latin typeface="Calibri Light" panose="020F0302020204030204"/>
                <a:cs typeface="Poppins ExtraLight" panose="00000300000000000000" pitchFamily="2" charset="0"/>
              </a:rPr>
              <a:t> er her </a:t>
            </a:r>
            <a:r>
              <a:rPr lang="en-GB" altLang="ko-KR" sz="1600" i="1" dirty="0" err="1">
                <a:solidFill>
                  <a:prstClr val="black"/>
                </a:solidFill>
                <a:latin typeface="Calibri Light" panose="020F0302020204030204"/>
                <a:cs typeface="Poppins ExtraLight" panose="00000300000000000000" pitchFamily="2" charset="0"/>
              </a:rPr>
              <a:t>defineret</a:t>
            </a:r>
            <a:r>
              <a:rPr lang="en-GB" altLang="ko-KR" sz="1600" i="1" dirty="0">
                <a:solidFill>
                  <a:prstClr val="black"/>
                </a:solidFill>
                <a:latin typeface="Calibri Light" panose="020F0302020204030204"/>
                <a:cs typeface="Poppins ExtraLight" panose="00000300000000000000" pitchFamily="2" charset="0"/>
              </a:rPr>
              <a:t> </a:t>
            </a:r>
            <a:r>
              <a:rPr lang="en-GB" altLang="ko-KR" sz="1600" i="1" dirty="0" err="1">
                <a:solidFill>
                  <a:prstClr val="black"/>
                </a:solidFill>
                <a:latin typeface="Calibri Light" panose="020F0302020204030204"/>
                <a:cs typeface="Poppins ExtraLight" panose="00000300000000000000" pitchFamily="2" charset="0"/>
              </a:rPr>
              <a:t>som</a:t>
            </a:r>
            <a:r>
              <a:rPr lang="en-GB" altLang="ko-KR" sz="1600" i="1" dirty="0">
                <a:solidFill>
                  <a:prstClr val="black"/>
                </a:solidFill>
                <a:latin typeface="Calibri Light" panose="020F0302020204030204"/>
                <a:cs typeface="Poppins ExtraLight" panose="00000300000000000000" pitchFamily="2" charset="0"/>
              </a:rPr>
              <a:t> </a:t>
            </a:r>
            <a:r>
              <a:rPr lang="en-GB" altLang="ko-KR" sz="1600" i="1" dirty="0" err="1">
                <a:solidFill>
                  <a:prstClr val="black"/>
                </a:solidFill>
                <a:latin typeface="Calibri Light" panose="020F0302020204030204"/>
                <a:cs typeface="Poppins ExtraLight" panose="00000300000000000000" pitchFamily="2" charset="0"/>
              </a:rPr>
              <a:t>en</a:t>
            </a:r>
            <a:r>
              <a:rPr lang="en-GB" altLang="ko-KR" sz="1600" i="1" dirty="0">
                <a:solidFill>
                  <a:prstClr val="black"/>
                </a:solidFill>
                <a:latin typeface="Calibri Light" panose="020F0302020204030204"/>
                <a:cs typeface="Poppins ExtraLight" panose="00000300000000000000" pitchFamily="2" charset="0"/>
              </a:rPr>
              <a:t> </a:t>
            </a:r>
            <a:r>
              <a:rPr lang="en-GB" altLang="ko-KR" sz="1600" i="1" dirty="0" err="1">
                <a:solidFill>
                  <a:prstClr val="black"/>
                </a:solidFill>
                <a:latin typeface="Calibri Light" panose="020F0302020204030204"/>
                <a:cs typeface="Poppins ExtraLight" panose="00000300000000000000" pitchFamily="2" charset="0"/>
              </a:rPr>
              <a:t>kombination</a:t>
            </a:r>
            <a:r>
              <a:rPr lang="en-GB" altLang="ko-KR" sz="1600" i="1" dirty="0">
                <a:solidFill>
                  <a:prstClr val="black"/>
                </a:solidFill>
                <a:latin typeface="Calibri Light" panose="020F0302020204030204"/>
                <a:cs typeface="Poppins ExtraLight" panose="00000300000000000000" pitchFamily="2" charset="0"/>
              </a:rPr>
              <a:t> af </a:t>
            </a:r>
            <a:r>
              <a:rPr lang="en-GB" altLang="ko-KR" sz="1600" i="1" u="sng" dirty="0">
                <a:solidFill>
                  <a:prstClr val="black"/>
                </a:solidFill>
                <a:latin typeface="Calibri Light" panose="020F0302020204030204"/>
                <a:cs typeface="Poppins ExtraLight" panose="00000300000000000000" pitchFamily="2" charset="0"/>
              </a:rPr>
              <a:t>viden</a:t>
            </a:r>
            <a:r>
              <a:rPr lang="en-GB" altLang="ko-KR" sz="1600" i="1" dirty="0">
                <a:solidFill>
                  <a:prstClr val="black"/>
                </a:solidFill>
                <a:latin typeface="Calibri Light" panose="020F0302020204030204"/>
                <a:cs typeface="Poppins ExtraLight" panose="00000300000000000000" pitchFamily="2" charset="0"/>
              </a:rPr>
              <a:t>, </a:t>
            </a:r>
            <a:r>
              <a:rPr lang="en-GB" altLang="ko-KR" sz="1600" i="1" u="sng" dirty="0" err="1">
                <a:solidFill>
                  <a:prstClr val="black"/>
                </a:solidFill>
                <a:latin typeface="Calibri Light" panose="020F0302020204030204"/>
                <a:cs typeface="Poppins ExtraLight" panose="00000300000000000000" pitchFamily="2" charset="0"/>
              </a:rPr>
              <a:t>færdigheder</a:t>
            </a:r>
            <a:r>
              <a:rPr lang="en-GB" altLang="ko-KR" sz="1600" i="1" dirty="0">
                <a:solidFill>
                  <a:prstClr val="black"/>
                </a:solidFill>
                <a:latin typeface="Calibri Light" panose="020F0302020204030204"/>
                <a:cs typeface="Poppins ExtraLight" panose="00000300000000000000" pitchFamily="2" charset="0"/>
              </a:rPr>
              <a:t> og </a:t>
            </a:r>
            <a:r>
              <a:rPr lang="en-GB" altLang="ko-KR" sz="1600" i="1" u="sng" dirty="0">
                <a:solidFill>
                  <a:prstClr val="black"/>
                </a:solidFill>
                <a:latin typeface="Calibri Light" panose="020F0302020204030204"/>
                <a:cs typeface="Poppins ExtraLight" panose="00000300000000000000" pitchFamily="2" charset="0"/>
              </a:rPr>
              <a:t>tilgang</a:t>
            </a:r>
            <a:r>
              <a:rPr lang="en-GB" altLang="ko-KR" sz="1600" i="1" dirty="0">
                <a:solidFill>
                  <a:prstClr val="black"/>
                </a:solidFill>
                <a:latin typeface="Calibri Light" panose="020F0302020204030204"/>
                <a:cs typeface="Poppins ExtraLight" panose="00000300000000000000" pitchFamily="2" charset="0"/>
              </a:rPr>
              <a:t> i </a:t>
            </a:r>
            <a:r>
              <a:rPr lang="en-GB" altLang="ko-KR" sz="1600" i="1" dirty="0" err="1">
                <a:solidFill>
                  <a:prstClr val="black"/>
                </a:solidFill>
                <a:latin typeface="Calibri Light" panose="020F0302020204030204"/>
                <a:cs typeface="Poppins ExtraLight" panose="00000300000000000000" pitchFamily="2" charset="0"/>
              </a:rPr>
              <a:t>passende</a:t>
            </a:r>
            <a:r>
              <a:rPr lang="en-GB" altLang="ko-KR" sz="1600" i="1" dirty="0">
                <a:solidFill>
                  <a:prstClr val="black"/>
                </a:solidFill>
                <a:latin typeface="Calibri Light" panose="020F0302020204030204"/>
                <a:cs typeface="Poppins ExtraLight" panose="00000300000000000000" pitchFamily="2" charset="0"/>
              </a:rPr>
              <a:t> forhold til </a:t>
            </a:r>
            <a:r>
              <a:rPr lang="en-GB" altLang="ko-KR" sz="1600" i="1" dirty="0" err="1">
                <a:solidFill>
                  <a:prstClr val="black"/>
                </a:solidFill>
                <a:latin typeface="Calibri Light" panose="020F0302020204030204"/>
                <a:cs typeface="Poppins ExtraLight" panose="00000300000000000000" pitchFamily="2" charset="0"/>
              </a:rPr>
              <a:t>kontekst</a:t>
            </a:r>
            <a:r>
              <a:rPr lang="en-GB" altLang="ko-KR" sz="1600" i="1" dirty="0">
                <a:solidFill>
                  <a:prstClr val="black"/>
                </a:solidFill>
                <a:latin typeface="Calibri Light" panose="020F0302020204030204"/>
                <a:cs typeface="Poppins ExtraLight" panose="00000300000000000000" pitchFamily="2" charset="0"/>
              </a:rPr>
              <a:t>. Nøglekompetencer er </a:t>
            </a:r>
            <a:r>
              <a:rPr lang="en-GB" altLang="ko-KR" sz="1600" i="1" dirty="0" err="1">
                <a:solidFill>
                  <a:prstClr val="black"/>
                </a:solidFill>
                <a:latin typeface="Calibri Light" panose="020F0302020204030204"/>
                <a:cs typeface="Poppins ExtraLight" panose="00000300000000000000" pitchFamily="2" charset="0"/>
              </a:rPr>
              <a:t>dem</a:t>
            </a:r>
            <a:r>
              <a:rPr lang="en-GB" altLang="ko-KR" sz="1600" i="1" dirty="0">
                <a:solidFill>
                  <a:prstClr val="black"/>
                </a:solidFill>
                <a:latin typeface="Calibri Light" panose="020F0302020204030204"/>
                <a:cs typeface="Poppins ExtraLight" panose="00000300000000000000" pitchFamily="2" charset="0"/>
              </a:rPr>
              <a:t>, alle </a:t>
            </a:r>
            <a:r>
              <a:rPr lang="en-GB" altLang="ko-KR" sz="1600" i="1" dirty="0" err="1">
                <a:solidFill>
                  <a:prstClr val="black"/>
                </a:solidFill>
                <a:latin typeface="Calibri Light" panose="020F0302020204030204"/>
                <a:cs typeface="Poppins ExtraLight" panose="00000300000000000000" pitchFamily="2" charset="0"/>
              </a:rPr>
              <a:t>individer</a:t>
            </a:r>
            <a:r>
              <a:rPr lang="en-GB" altLang="ko-KR" sz="1600" i="1" dirty="0">
                <a:solidFill>
                  <a:prstClr val="black"/>
                </a:solidFill>
                <a:latin typeface="Calibri Light" panose="020F0302020204030204"/>
                <a:cs typeface="Poppins ExtraLight" panose="00000300000000000000" pitchFamily="2" charset="0"/>
              </a:rPr>
              <a:t> </a:t>
            </a:r>
            <a:r>
              <a:rPr lang="en-GB" altLang="ko-KR" sz="1600" i="1" dirty="0" err="1">
                <a:solidFill>
                  <a:prstClr val="black"/>
                </a:solidFill>
                <a:latin typeface="Calibri Light" panose="020F0302020204030204"/>
                <a:cs typeface="Poppins ExtraLight" panose="00000300000000000000" pitchFamily="2" charset="0"/>
              </a:rPr>
              <a:t>har</a:t>
            </a:r>
            <a:r>
              <a:rPr lang="en-GB" altLang="ko-KR" sz="1600" i="1" dirty="0">
                <a:solidFill>
                  <a:prstClr val="black"/>
                </a:solidFill>
                <a:latin typeface="Calibri Light" panose="020F0302020204030204"/>
                <a:cs typeface="Poppins ExtraLight" panose="00000300000000000000" pitchFamily="2" charset="0"/>
              </a:rPr>
              <a:t> </a:t>
            </a:r>
            <a:r>
              <a:rPr lang="en-GB" altLang="ko-KR" sz="1600" i="1" dirty="0" err="1">
                <a:solidFill>
                  <a:prstClr val="black"/>
                </a:solidFill>
                <a:latin typeface="Calibri Light" panose="020F0302020204030204"/>
                <a:cs typeface="Poppins ExtraLight" panose="00000300000000000000" pitchFamily="2" charset="0"/>
              </a:rPr>
              <a:t>brug</a:t>
            </a:r>
            <a:r>
              <a:rPr lang="en-GB" altLang="ko-KR" sz="1600" i="1" dirty="0">
                <a:solidFill>
                  <a:prstClr val="black"/>
                </a:solidFill>
                <a:latin typeface="Calibri Light" panose="020F0302020204030204"/>
                <a:cs typeface="Poppins ExtraLight" panose="00000300000000000000" pitchFamily="2" charset="0"/>
              </a:rPr>
              <a:t> for </a:t>
            </a:r>
            <a:r>
              <a:rPr lang="en-GB" altLang="ko-KR" sz="1600" i="1" dirty="0" err="1">
                <a:solidFill>
                  <a:prstClr val="black"/>
                </a:solidFill>
                <a:latin typeface="Calibri Light" panose="020F0302020204030204"/>
                <a:cs typeface="Poppins ExtraLight" panose="00000300000000000000" pitchFamily="2" charset="0"/>
              </a:rPr>
              <a:t>for</a:t>
            </a:r>
            <a:r>
              <a:rPr lang="en-GB" altLang="ko-KR" sz="1600" i="1" dirty="0">
                <a:solidFill>
                  <a:prstClr val="black"/>
                </a:solidFill>
                <a:latin typeface="Calibri Light" panose="020F0302020204030204"/>
                <a:cs typeface="Poppins ExtraLight" panose="00000300000000000000" pitchFamily="2" charset="0"/>
              </a:rPr>
              <a:t> at </a:t>
            </a:r>
            <a:r>
              <a:rPr lang="en-GB" altLang="ko-KR" sz="1600" i="1" dirty="0" err="1">
                <a:solidFill>
                  <a:prstClr val="black"/>
                </a:solidFill>
                <a:latin typeface="Calibri Light" panose="020F0302020204030204"/>
                <a:cs typeface="Poppins ExtraLight" panose="00000300000000000000" pitchFamily="2" charset="0"/>
              </a:rPr>
              <a:t>opnå</a:t>
            </a:r>
            <a:r>
              <a:rPr lang="en-GB" altLang="ko-KR" sz="1600" i="1" dirty="0">
                <a:solidFill>
                  <a:prstClr val="black"/>
                </a:solidFill>
                <a:latin typeface="Calibri Light" panose="020F0302020204030204"/>
                <a:cs typeface="Poppins ExtraLight" panose="00000300000000000000" pitchFamily="2" charset="0"/>
              </a:rPr>
              <a:t> </a:t>
            </a:r>
            <a:r>
              <a:rPr lang="en-GB" altLang="ko-KR" sz="1600" i="1" dirty="0" err="1">
                <a:solidFill>
                  <a:prstClr val="black"/>
                </a:solidFill>
                <a:latin typeface="Calibri Light" panose="020F0302020204030204"/>
                <a:cs typeface="Poppins ExtraLight" panose="00000300000000000000" pitchFamily="2" charset="0"/>
              </a:rPr>
              <a:t>personlig</a:t>
            </a:r>
            <a:r>
              <a:rPr lang="en-GB" altLang="ko-KR" sz="1600" i="1" dirty="0">
                <a:solidFill>
                  <a:prstClr val="black"/>
                </a:solidFill>
                <a:latin typeface="Calibri Light" panose="020F0302020204030204"/>
                <a:cs typeface="Poppins ExtraLight" panose="00000300000000000000" pitchFamily="2" charset="0"/>
              </a:rPr>
              <a:t> </a:t>
            </a:r>
            <a:r>
              <a:rPr lang="en-GB" altLang="ko-KR" sz="1600" i="1" dirty="0" err="1">
                <a:solidFill>
                  <a:prstClr val="black"/>
                </a:solidFill>
                <a:latin typeface="Calibri Light" panose="020F0302020204030204"/>
                <a:cs typeface="Poppins ExtraLight" panose="00000300000000000000" pitchFamily="2" charset="0"/>
              </a:rPr>
              <a:t>trivsel</a:t>
            </a:r>
            <a:r>
              <a:rPr lang="en-GB" altLang="ko-KR" sz="1600" i="1" dirty="0">
                <a:solidFill>
                  <a:prstClr val="black"/>
                </a:solidFill>
                <a:latin typeface="Calibri Light" panose="020F0302020204030204"/>
                <a:cs typeface="Poppins ExtraLight" panose="00000300000000000000" pitchFamily="2" charset="0"/>
              </a:rPr>
              <a:t> og </a:t>
            </a:r>
            <a:r>
              <a:rPr lang="en-GB" altLang="ko-KR" sz="1600" i="1" dirty="0" err="1">
                <a:solidFill>
                  <a:prstClr val="black"/>
                </a:solidFill>
                <a:latin typeface="Calibri Light" panose="020F0302020204030204"/>
                <a:cs typeface="Poppins ExtraLight" panose="00000300000000000000" pitchFamily="2" charset="0"/>
              </a:rPr>
              <a:t>udvikling</a:t>
            </a:r>
            <a:r>
              <a:rPr lang="en-GB" altLang="ko-KR" sz="1600" i="1" dirty="0">
                <a:solidFill>
                  <a:prstClr val="black"/>
                </a:solidFill>
                <a:latin typeface="Calibri Light" panose="020F0302020204030204"/>
                <a:cs typeface="Poppins ExtraLight" panose="00000300000000000000" pitchFamily="2" charset="0"/>
              </a:rPr>
              <a:t>, </a:t>
            </a:r>
            <a:r>
              <a:rPr lang="en-GB" altLang="ko-KR" sz="1600" i="1" dirty="0" err="1">
                <a:solidFill>
                  <a:prstClr val="black"/>
                </a:solidFill>
                <a:latin typeface="Calibri Light" panose="020F0302020204030204"/>
                <a:cs typeface="Poppins ExtraLight" panose="00000300000000000000" pitchFamily="2" charset="0"/>
              </a:rPr>
              <a:t>aktivt</a:t>
            </a:r>
            <a:r>
              <a:rPr lang="en-GB" altLang="ko-KR" sz="1600" i="1" dirty="0">
                <a:solidFill>
                  <a:prstClr val="black"/>
                </a:solidFill>
                <a:latin typeface="Calibri Light" panose="020F0302020204030204"/>
                <a:cs typeface="Poppins ExtraLight" panose="00000300000000000000" pitchFamily="2" charset="0"/>
              </a:rPr>
              <a:t> </a:t>
            </a:r>
            <a:r>
              <a:rPr lang="en-GB" altLang="ko-KR" sz="1600" i="1" dirty="0" err="1">
                <a:solidFill>
                  <a:prstClr val="black"/>
                </a:solidFill>
                <a:latin typeface="Calibri Light" panose="020F0302020204030204"/>
                <a:cs typeface="Poppins ExtraLight" panose="00000300000000000000" pitchFamily="2" charset="0"/>
              </a:rPr>
              <a:t>medborgerskab</a:t>
            </a:r>
            <a:r>
              <a:rPr lang="en-GB" altLang="ko-KR" sz="1600" i="1" dirty="0">
                <a:solidFill>
                  <a:prstClr val="black"/>
                </a:solidFill>
                <a:latin typeface="Calibri Light" panose="020F0302020204030204"/>
                <a:cs typeface="Poppins ExtraLight" panose="00000300000000000000" pitchFamily="2" charset="0"/>
              </a:rPr>
              <a:t>, social </a:t>
            </a:r>
            <a:r>
              <a:rPr lang="en-GB" altLang="ko-KR" sz="1600" i="1" dirty="0" err="1">
                <a:solidFill>
                  <a:prstClr val="black"/>
                </a:solidFill>
                <a:latin typeface="Calibri Light" panose="020F0302020204030204"/>
                <a:cs typeface="Poppins ExtraLight" panose="00000300000000000000" pitchFamily="2" charset="0"/>
              </a:rPr>
              <a:t>inklusion</a:t>
            </a:r>
            <a:r>
              <a:rPr lang="en-GB" altLang="ko-KR" sz="1600" i="1" dirty="0">
                <a:solidFill>
                  <a:prstClr val="black"/>
                </a:solidFill>
                <a:latin typeface="Calibri Light" panose="020F0302020204030204"/>
                <a:cs typeface="Poppins ExtraLight" panose="00000300000000000000" pitchFamily="2" charset="0"/>
              </a:rPr>
              <a:t> og </a:t>
            </a:r>
            <a:r>
              <a:rPr lang="en-GB" altLang="ko-KR" sz="1600" i="1" dirty="0" err="1">
                <a:solidFill>
                  <a:prstClr val="black"/>
                </a:solidFill>
                <a:latin typeface="Calibri Light" panose="020F0302020204030204"/>
                <a:cs typeface="Poppins ExtraLight" panose="00000300000000000000" pitchFamily="2" charset="0"/>
              </a:rPr>
              <a:t>beskæftigelse</a:t>
            </a:r>
            <a:r>
              <a:rPr lang="en-GB" altLang="ko-KR" sz="1600" i="1" dirty="0">
                <a:solidFill>
                  <a:prstClr val="black"/>
                </a:solidFill>
                <a:latin typeface="Calibri Light" panose="020F0302020204030204"/>
                <a:cs typeface="Poppins ExtraLight" panose="00000300000000000000" pitchFamily="2" charset="0"/>
              </a:rPr>
              <a:t>.</a:t>
            </a:r>
            <a:endParaRPr lang="en-US" altLang="ko-KR" sz="1600" dirty="0">
              <a:solidFill>
                <a:prstClr val="black"/>
              </a:solidFill>
              <a:latin typeface="Calibri Light" panose="020F0302020204030204"/>
              <a:cs typeface="Poppins ExtraLight" panose="00000300000000000000" pitchFamily="2" charset="0"/>
            </a:endParaRPr>
          </a:p>
          <a:p>
            <a:pPr marL="284400" lvl="0" algn="just">
              <a:lnSpc>
                <a:spcPct val="120000"/>
              </a:lnSpc>
            </a:pPr>
            <a:r>
              <a:rPr lang="en-GB" altLang="ko-KR" sz="1400" dirty="0">
                <a:solidFill>
                  <a:prstClr val="black"/>
                </a:solidFill>
                <a:latin typeface="Calibri Light" panose="020F0302020204030204"/>
                <a:cs typeface="Poppins ExtraLight" panose="00000300000000000000" pitchFamily="2" charset="0"/>
              </a:rPr>
              <a:t>1) Kommunikation på </a:t>
            </a:r>
            <a:r>
              <a:rPr lang="en-GB" altLang="ko-KR" sz="1400" dirty="0" err="1">
                <a:solidFill>
                  <a:prstClr val="black"/>
                </a:solidFill>
                <a:latin typeface="Calibri Light" panose="020F0302020204030204"/>
                <a:cs typeface="Poppins ExtraLight" panose="00000300000000000000" pitchFamily="2" charset="0"/>
              </a:rPr>
              <a:t>modersmålet</a:t>
            </a:r>
            <a:r>
              <a:rPr lang="en-GB" altLang="ko-KR" sz="1400" dirty="0">
                <a:solidFill>
                  <a:prstClr val="black"/>
                </a:solidFill>
                <a:latin typeface="Calibri Light" panose="020F0302020204030204"/>
                <a:cs typeface="Poppins ExtraLight" panose="00000300000000000000" pitchFamily="2" charset="0"/>
              </a:rPr>
              <a:t>;</a:t>
            </a:r>
          </a:p>
          <a:p>
            <a:pPr marL="284400" lvl="0" algn="just">
              <a:lnSpc>
                <a:spcPct val="120000"/>
              </a:lnSpc>
            </a:pPr>
            <a:r>
              <a:rPr lang="en-GB" altLang="ko-KR" sz="1400" dirty="0">
                <a:solidFill>
                  <a:prstClr val="black"/>
                </a:solidFill>
                <a:latin typeface="Calibri Light" panose="020F0302020204030204"/>
                <a:cs typeface="Poppins ExtraLight" panose="00000300000000000000" pitchFamily="2" charset="0"/>
              </a:rPr>
              <a:t>2) Kommunikation på </a:t>
            </a:r>
            <a:r>
              <a:rPr lang="en-GB" altLang="ko-KR" sz="1400" dirty="0" err="1">
                <a:solidFill>
                  <a:prstClr val="black"/>
                </a:solidFill>
                <a:latin typeface="Calibri Light" panose="020F0302020204030204"/>
                <a:cs typeface="Poppins ExtraLight" panose="00000300000000000000" pitchFamily="2" charset="0"/>
              </a:rPr>
              <a:t>fremmedsprog</a:t>
            </a:r>
            <a:r>
              <a:rPr lang="en-GB" altLang="ko-KR" sz="1400" dirty="0">
                <a:solidFill>
                  <a:prstClr val="black"/>
                </a:solidFill>
                <a:latin typeface="Calibri Light" panose="020F0302020204030204"/>
                <a:cs typeface="Poppins ExtraLight" panose="00000300000000000000" pitchFamily="2" charset="0"/>
              </a:rPr>
              <a:t>;</a:t>
            </a:r>
          </a:p>
          <a:p>
            <a:pPr marL="284400" lvl="0" algn="just">
              <a:lnSpc>
                <a:spcPct val="120000"/>
              </a:lnSpc>
            </a:pPr>
            <a:r>
              <a:rPr lang="en-GB" altLang="ko-KR" sz="1400" dirty="0">
                <a:solidFill>
                  <a:prstClr val="black"/>
                </a:solidFill>
                <a:latin typeface="Calibri Light" panose="020F0302020204030204"/>
                <a:cs typeface="Poppins ExtraLight" panose="00000300000000000000" pitchFamily="2" charset="0"/>
              </a:rPr>
              <a:t>3) </a:t>
            </a:r>
            <a:r>
              <a:rPr lang="en-GB" altLang="ko-KR" sz="1400" dirty="0" err="1">
                <a:solidFill>
                  <a:prstClr val="black"/>
                </a:solidFill>
                <a:latin typeface="Calibri Light" panose="020F0302020204030204"/>
                <a:cs typeface="Poppins ExtraLight" panose="00000300000000000000" pitchFamily="2" charset="0"/>
              </a:rPr>
              <a:t>Matematisk</a:t>
            </a:r>
            <a:r>
              <a:rPr lang="en-GB" altLang="ko-KR" sz="1400" dirty="0">
                <a:solidFill>
                  <a:prstClr val="black"/>
                </a:solidFill>
                <a:latin typeface="Calibri Light" panose="020F0302020204030204"/>
                <a:cs typeface="Poppins ExtraLight" panose="00000300000000000000" pitchFamily="2" charset="0"/>
              </a:rPr>
              <a:t> </a:t>
            </a:r>
            <a:r>
              <a:rPr lang="en-GB" altLang="ko-KR" sz="1400" dirty="0" err="1">
                <a:solidFill>
                  <a:prstClr val="black"/>
                </a:solidFill>
                <a:latin typeface="Calibri Light" panose="020F0302020204030204"/>
                <a:cs typeface="Poppins ExtraLight" panose="00000300000000000000" pitchFamily="2" charset="0"/>
              </a:rPr>
              <a:t>kompetence</a:t>
            </a:r>
            <a:r>
              <a:rPr lang="en-GB" altLang="ko-KR" sz="1400" dirty="0">
                <a:solidFill>
                  <a:prstClr val="black"/>
                </a:solidFill>
                <a:latin typeface="Calibri Light" panose="020F0302020204030204"/>
                <a:cs typeface="Poppins ExtraLight" panose="00000300000000000000" pitchFamily="2" charset="0"/>
              </a:rPr>
              <a:t> og </a:t>
            </a:r>
            <a:r>
              <a:rPr lang="en-GB" altLang="ko-KR" sz="1400" dirty="0" err="1">
                <a:solidFill>
                  <a:prstClr val="black"/>
                </a:solidFill>
                <a:latin typeface="Calibri Light" panose="020F0302020204030204"/>
                <a:cs typeface="Poppins ExtraLight" panose="00000300000000000000" pitchFamily="2" charset="0"/>
              </a:rPr>
              <a:t>basale</a:t>
            </a:r>
            <a:r>
              <a:rPr lang="en-GB" altLang="ko-KR" sz="1400" dirty="0">
                <a:solidFill>
                  <a:prstClr val="black"/>
                </a:solidFill>
                <a:latin typeface="Calibri Light" panose="020F0302020204030204"/>
                <a:cs typeface="Poppins ExtraLight" panose="00000300000000000000" pitchFamily="2" charset="0"/>
              </a:rPr>
              <a:t> </a:t>
            </a:r>
            <a:r>
              <a:rPr lang="en-GB" altLang="ko-KR" sz="1400" dirty="0" err="1">
                <a:solidFill>
                  <a:prstClr val="black"/>
                </a:solidFill>
                <a:latin typeface="Calibri Light" panose="020F0302020204030204"/>
                <a:cs typeface="Poppins ExtraLight" panose="00000300000000000000" pitchFamily="2" charset="0"/>
              </a:rPr>
              <a:t>kompetencer</a:t>
            </a:r>
            <a:r>
              <a:rPr lang="en-GB" altLang="ko-KR" sz="1400" dirty="0">
                <a:solidFill>
                  <a:prstClr val="black"/>
                </a:solidFill>
                <a:latin typeface="Calibri Light" panose="020F0302020204030204"/>
                <a:cs typeface="Poppins ExtraLight" panose="00000300000000000000" pitchFamily="2" charset="0"/>
              </a:rPr>
              <a:t> </a:t>
            </a:r>
            <a:r>
              <a:rPr lang="en-GB" altLang="ko-KR" sz="1400" dirty="0" err="1">
                <a:solidFill>
                  <a:prstClr val="black"/>
                </a:solidFill>
                <a:latin typeface="Calibri Light" panose="020F0302020204030204"/>
                <a:cs typeface="Poppins ExtraLight" panose="00000300000000000000" pitchFamily="2" charset="0"/>
              </a:rPr>
              <a:t>indenfor</a:t>
            </a:r>
            <a:r>
              <a:rPr lang="en-GB" altLang="ko-KR" sz="1400" dirty="0">
                <a:solidFill>
                  <a:prstClr val="black"/>
                </a:solidFill>
                <a:latin typeface="Calibri Light" panose="020F0302020204030204"/>
                <a:cs typeface="Poppins ExtraLight" panose="00000300000000000000" pitchFamily="2" charset="0"/>
              </a:rPr>
              <a:t> </a:t>
            </a:r>
            <a:r>
              <a:rPr lang="en-GB" altLang="ko-KR" sz="1400" dirty="0" err="1">
                <a:solidFill>
                  <a:prstClr val="black"/>
                </a:solidFill>
                <a:latin typeface="Calibri Light" panose="020F0302020204030204"/>
                <a:cs typeface="Poppins ExtraLight" panose="00000300000000000000" pitchFamily="2" charset="0"/>
              </a:rPr>
              <a:t>videnskab</a:t>
            </a:r>
            <a:r>
              <a:rPr lang="en-GB" altLang="ko-KR" sz="1400" dirty="0">
                <a:solidFill>
                  <a:prstClr val="black"/>
                </a:solidFill>
                <a:latin typeface="Calibri Light" panose="020F0302020204030204"/>
                <a:cs typeface="Poppins ExtraLight" panose="00000300000000000000" pitchFamily="2" charset="0"/>
              </a:rPr>
              <a:t> og </a:t>
            </a:r>
            <a:r>
              <a:rPr lang="en-GB" altLang="ko-KR" sz="1400" dirty="0" err="1">
                <a:solidFill>
                  <a:prstClr val="black"/>
                </a:solidFill>
                <a:latin typeface="Calibri Light" panose="020F0302020204030204"/>
                <a:cs typeface="Poppins ExtraLight" panose="00000300000000000000" pitchFamily="2" charset="0"/>
              </a:rPr>
              <a:t>teknologi</a:t>
            </a:r>
            <a:r>
              <a:rPr lang="en-GB" altLang="ko-KR" sz="1400" dirty="0">
                <a:solidFill>
                  <a:prstClr val="black"/>
                </a:solidFill>
                <a:latin typeface="Calibri Light" panose="020F0302020204030204"/>
                <a:cs typeface="Poppins ExtraLight" panose="00000300000000000000" pitchFamily="2" charset="0"/>
              </a:rPr>
              <a:t>;</a:t>
            </a:r>
          </a:p>
          <a:p>
            <a:pPr marL="284400" lvl="0" algn="just">
              <a:lnSpc>
                <a:spcPct val="120000"/>
              </a:lnSpc>
            </a:pPr>
            <a:r>
              <a:rPr lang="en-GB" altLang="ko-KR" sz="1400" dirty="0">
                <a:solidFill>
                  <a:prstClr val="black"/>
                </a:solidFill>
                <a:latin typeface="Calibri Light" panose="020F0302020204030204"/>
                <a:cs typeface="Poppins ExtraLight" panose="00000300000000000000" pitchFamily="2" charset="0"/>
              </a:rPr>
              <a:t>4) </a:t>
            </a:r>
            <a:r>
              <a:rPr lang="en-GB" altLang="ko-KR" sz="1400" b="1" dirty="0" err="1">
                <a:solidFill>
                  <a:srgbClr val="0070C0"/>
                </a:solidFill>
                <a:latin typeface="Calibri Light" panose="020F0302020204030204"/>
                <a:cs typeface="Poppins ExtraLight" panose="00000300000000000000" pitchFamily="2" charset="0"/>
              </a:rPr>
              <a:t>Digitale</a:t>
            </a:r>
            <a:r>
              <a:rPr lang="en-GB" altLang="ko-KR" sz="1400" b="1" dirty="0">
                <a:solidFill>
                  <a:srgbClr val="0070C0"/>
                </a:solidFill>
                <a:latin typeface="Calibri Light" panose="020F0302020204030204"/>
                <a:cs typeface="Poppins ExtraLight" panose="00000300000000000000" pitchFamily="2" charset="0"/>
              </a:rPr>
              <a:t> </a:t>
            </a:r>
            <a:r>
              <a:rPr lang="en-GB" altLang="ko-KR" sz="1400" b="1" dirty="0" err="1">
                <a:solidFill>
                  <a:srgbClr val="0070C0"/>
                </a:solidFill>
                <a:latin typeface="Calibri Light" panose="020F0302020204030204"/>
                <a:cs typeface="Poppins ExtraLight" panose="00000300000000000000" pitchFamily="2" charset="0"/>
              </a:rPr>
              <a:t>kompetencer</a:t>
            </a:r>
            <a:r>
              <a:rPr lang="en-GB" altLang="ko-KR" sz="1400" dirty="0">
                <a:solidFill>
                  <a:prstClr val="black"/>
                </a:solidFill>
                <a:latin typeface="Calibri Light" panose="020F0302020204030204"/>
                <a:cs typeface="Poppins ExtraLight" panose="00000300000000000000" pitchFamily="2" charset="0"/>
              </a:rPr>
              <a:t>;</a:t>
            </a:r>
          </a:p>
          <a:p>
            <a:pPr marL="284400" lvl="0" algn="just">
              <a:lnSpc>
                <a:spcPct val="120000"/>
              </a:lnSpc>
            </a:pPr>
            <a:r>
              <a:rPr lang="en-GB" altLang="ko-KR" sz="1400" dirty="0">
                <a:solidFill>
                  <a:prstClr val="black"/>
                </a:solidFill>
                <a:latin typeface="Calibri Light" panose="020F0302020204030204"/>
                <a:cs typeface="Poppins ExtraLight" panose="00000300000000000000" pitchFamily="2" charset="0"/>
              </a:rPr>
              <a:t>5) At </a:t>
            </a:r>
            <a:r>
              <a:rPr lang="en-GB" altLang="ko-KR" sz="1400" dirty="0" err="1">
                <a:solidFill>
                  <a:prstClr val="black"/>
                </a:solidFill>
                <a:latin typeface="Calibri Light" panose="020F0302020204030204"/>
                <a:cs typeface="Poppins ExtraLight" panose="00000300000000000000" pitchFamily="2" charset="0"/>
              </a:rPr>
              <a:t>lære</a:t>
            </a:r>
            <a:r>
              <a:rPr lang="en-GB" altLang="ko-KR" sz="1400" dirty="0">
                <a:solidFill>
                  <a:prstClr val="black"/>
                </a:solidFill>
                <a:latin typeface="Calibri Light" panose="020F0302020204030204"/>
                <a:cs typeface="Poppins ExtraLight" panose="00000300000000000000" pitchFamily="2" charset="0"/>
              </a:rPr>
              <a:t> at </a:t>
            </a:r>
            <a:r>
              <a:rPr lang="en-GB" altLang="ko-KR" sz="1400" dirty="0" err="1">
                <a:solidFill>
                  <a:prstClr val="black"/>
                </a:solidFill>
                <a:latin typeface="Calibri Light" panose="020F0302020204030204"/>
                <a:cs typeface="Poppins ExtraLight" panose="00000300000000000000" pitchFamily="2" charset="0"/>
              </a:rPr>
              <a:t>lære</a:t>
            </a:r>
            <a:r>
              <a:rPr lang="en-GB" altLang="ko-KR" sz="1400" dirty="0">
                <a:solidFill>
                  <a:prstClr val="black"/>
                </a:solidFill>
                <a:latin typeface="Calibri Light" panose="020F0302020204030204"/>
                <a:cs typeface="Poppins ExtraLight" panose="00000300000000000000" pitchFamily="2" charset="0"/>
              </a:rPr>
              <a:t>;</a:t>
            </a:r>
          </a:p>
          <a:p>
            <a:pPr marL="284400" lvl="0" algn="just">
              <a:lnSpc>
                <a:spcPct val="120000"/>
              </a:lnSpc>
            </a:pPr>
            <a:r>
              <a:rPr lang="en-GB" altLang="ko-KR" sz="1400" dirty="0">
                <a:solidFill>
                  <a:prstClr val="black"/>
                </a:solidFill>
                <a:latin typeface="Calibri Light" panose="020F0302020204030204"/>
                <a:cs typeface="Poppins ExtraLight" panose="00000300000000000000" pitchFamily="2" charset="0"/>
              </a:rPr>
              <a:t>6) Social og </a:t>
            </a:r>
            <a:r>
              <a:rPr lang="en-GB" altLang="ko-KR" sz="1400" dirty="0" err="1">
                <a:solidFill>
                  <a:prstClr val="black"/>
                </a:solidFill>
                <a:latin typeface="Calibri Light" panose="020F0302020204030204"/>
                <a:cs typeface="Poppins ExtraLight" panose="00000300000000000000" pitchFamily="2" charset="0"/>
              </a:rPr>
              <a:t>borgerlig</a:t>
            </a:r>
            <a:r>
              <a:rPr lang="en-GB" altLang="ko-KR" sz="1400" dirty="0">
                <a:solidFill>
                  <a:prstClr val="black"/>
                </a:solidFill>
                <a:latin typeface="Calibri Light" panose="020F0302020204030204"/>
                <a:cs typeface="Poppins ExtraLight" panose="00000300000000000000" pitchFamily="2" charset="0"/>
              </a:rPr>
              <a:t> </a:t>
            </a:r>
            <a:r>
              <a:rPr lang="en-GB" altLang="ko-KR" sz="1400" dirty="0" err="1">
                <a:solidFill>
                  <a:prstClr val="black"/>
                </a:solidFill>
                <a:latin typeface="Calibri Light" panose="020F0302020204030204"/>
                <a:cs typeface="Poppins ExtraLight" panose="00000300000000000000" pitchFamily="2" charset="0"/>
              </a:rPr>
              <a:t>komptence</a:t>
            </a:r>
            <a:r>
              <a:rPr lang="en-GB" altLang="ko-KR" sz="1400" dirty="0">
                <a:solidFill>
                  <a:prstClr val="black"/>
                </a:solidFill>
                <a:latin typeface="Calibri Light" panose="020F0302020204030204"/>
                <a:cs typeface="Poppins ExtraLight" panose="00000300000000000000" pitchFamily="2" charset="0"/>
              </a:rPr>
              <a:t>;</a:t>
            </a:r>
          </a:p>
          <a:p>
            <a:pPr marL="284400" lvl="0" algn="just">
              <a:lnSpc>
                <a:spcPct val="120000"/>
              </a:lnSpc>
            </a:pPr>
            <a:r>
              <a:rPr lang="en-GB" altLang="ko-KR" sz="1400" dirty="0">
                <a:solidFill>
                  <a:prstClr val="black"/>
                </a:solidFill>
                <a:latin typeface="Calibri Light" panose="020F0302020204030204"/>
                <a:cs typeface="Poppins ExtraLight" panose="00000300000000000000" pitchFamily="2" charset="0"/>
              </a:rPr>
              <a:t>7) Sans for </a:t>
            </a:r>
            <a:r>
              <a:rPr lang="en-GB" altLang="ko-KR" sz="1400" dirty="0" err="1">
                <a:solidFill>
                  <a:prstClr val="black"/>
                </a:solidFill>
                <a:latin typeface="Calibri Light" panose="020F0302020204030204"/>
                <a:cs typeface="Poppins ExtraLight" panose="00000300000000000000" pitchFamily="2" charset="0"/>
              </a:rPr>
              <a:t>initiativ</a:t>
            </a:r>
            <a:r>
              <a:rPr lang="en-GB" altLang="ko-KR" sz="1400" dirty="0">
                <a:solidFill>
                  <a:prstClr val="black"/>
                </a:solidFill>
                <a:latin typeface="Calibri Light" panose="020F0302020204030204"/>
                <a:cs typeface="Poppins ExtraLight" panose="00000300000000000000" pitchFamily="2" charset="0"/>
              </a:rPr>
              <a:t> og </a:t>
            </a:r>
            <a:r>
              <a:rPr lang="en-GB" altLang="ko-KR" sz="1400" dirty="0" err="1">
                <a:solidFill>
                  <a:prstClr val="black"/>
                </a:solidFill>
                <a:latin typeface="Calibri Light" panose="020F0302020204030204"/>
                <a:cs typeface="Poppins ExtraLight" panose="00000300000000000000" pitchFamily="2" charset="0"/>
              </a:rPr>
              <a:t>entreprenørskab</a:t>
            </a:r>
            <a:r>
              <a:rPr lang="en-GB" altLang="ko-KR" sz="1400" dirty="0">
                <a:solidFill>
                  <a:prstClr val="black"/>
                </a:solidFill>
                <a:latin typeface="Calibri Light" panose="020F0302020204030204"/>
                <a:cs typeface="Poppins ExtraLight" panose="00000300000000000000" pitchFamily="2" charset="0"/>
              </a:rPr>
              <a:t>;</a:t>
            </a:r>
          </a:p>
          <a:p>
            <a:pPr marL="284400" lvl="0" algn="just">
              <a:lnSpc>
                <a:spcPct val="120000"/>
              </a:lnSpc>
            </a:pPr>
            <a:r>
              <a:rPr lang="en-GB" altLang="ko-KR" sz="1400" dirty="0">
                <a:solidFill>
                  <a:prstClr val="black"/>
                </a:solidFill>
                <a:latin typeface="Calibri Light" panose="020F0302020204030204"/>
                <a:cs typeface="Poppins ExtraLight" panose="00000300000000000000" pitchFamily="2" charset="0"/>
              </a:rPr>
              <a:t>8) </a:t>
            </a:r>
            <a:r>
              <a:rPr lang="en-GB" altLang="ko-KR" sz="1400" dirty="0" err="1">
                <a:solidFill>
                  <a:prstClr val="black"/>
                </a:solidFill>
                <a:latin typeface="Calibri Light" panose="020F0302020204030204"/>
                <a:cs typeface="Poppins ExtraLight" panose="00000300000000000000" pitchFamily="2" charset="0"/>
              </a:rPr>
              <a:t>Kulturel</a:t>
            </a:r>
            <a:r>
              <a:rPr lang="en-GB" altLang="ko-KR" sz="1400" dirty="0">
                <a:solidFill>
                  <a:prstClr val="black"/>
                </a:solidFill>
                <a:latin typeface="Calibri Light" panose="020F0302020204030204"/>
                <a:cs typeface="Poppins ExtraLight" panose="00000300000000000000" pitchFamily="2" charset="0"/>
              </a:rPr>
              <a:t> </a:t>
            </a:r>
            <a:r>
              <a:rPr lang="en-GB" altLang="ko-KR" sz="1400" dirty="0" err="1">
                <a:solidFill>
                  <a:prstClr val="black"/>
                </a:solidFill>
                <a:latin typeface="Calibri Light" panose="020F0302020204030204"/>
                <a:cs typeface="Poppins ExtraLight" panose="00000300000000000000" pitchFamily="2" charset="0"/>
              </a:rPr>
              <a:t>forståelse</a:t>
            </a:r>
            <a:r>
              <a:rPr lang="en-GB" altLang="ko-KR" sz="1400" dirty="0">
                <a:solidFill>
                  <a:prstClr val="black"/>
                </a:solidFill>
                <a:latin typeface="Calibri Light" panose="020F0302020204030204"/>
                <a:cs typeface="Poppins ExtraLight" panose="00000300000000000000" pitchFamily="2" charset="0"/>
              </a:rPr>
              <a:t> og </a:t>
            </a:r>
            <a:r>
              <a:rPr lang="en-GB" altLang="ko-KR" sz="1400" dirty="0" err="1">
                <a:solidFill>
                  <a:prstClr val="black"/>
                </a:solidFill>
                <a:latin typeface="Calibri Light" panose="020F0302020204030204"/>
                <a:cs typeface="Poppins ExtraLight" panose="00000300000000000000" pitchFamily="2" charset="0"/>
              </a:rPr>
              <a:t>udtryk</a:t>
            </a:r>
            <a:r>
              <a:rPr lang="en-GB" altLang="ko-KR" sz="1400" dirty="0">
                <a:solidFill>
                  <a:prstClr val="black"/>
                </a:solidFill>
                <a:latin typeface="Calibri Light" panose="020F0302020204030204"/>
                <a:cs typeface="Poppins ExtraLight" panose="00000300000000000000" pitchFamily="2" charset="0"/>
              </a:rPr>
              <a:t>.</a:t>
            </a:r>
            <a:endParaRPr lang="en-US" altLang="ko-KR" sz="1400" dirty="0">
              <a:solidFill>
                <a:prstClr val="black"/>
              </a:solidFill>
              <a:latin typeface="Calibri Light" panose="020F0302020204030204"/>
              <a:cs typeface="Poppins ExtraLight" panose="00000300000000000000" pitchFamily="2" charset="0"/>
            </a:endParaRPr>
          </a:p>
        </p:txBody>
      </p:sp>
      <p:sp>
        <p:nvSpPr>
          <p:cNvPr id="16" name="CuadroTexto 4">
            <a:extLst>
              <a:ext uri="{FF2B5EF4-FFF2-40B4-BE49-F238E27FC236}">
                <a16:creationId xmlns:a16="http://schemas.microsoft.com/office/drawing/2014/main" id="{A9B4BD22-AF40-4574-BB02-C00B471C806C}"/>
              </a:ext>
            </a:extLst>
          </p:cNvPr>
          <p:cNvSpPr txBox="1"/>
          <p:nvPr/>
        </p:nvSpPr>
        <p:spPr>
          <a:xfrm>
            <a:off x="523240" y="1250839"/>
            <a:ext cx="7611110" cy="400110"/>
          </a:xfrm>
          <a:prstGeom prst="rect">
            <a:avLst/>
          </a:prstGeom>
          <a:noFill/>
        </p:spPr>
        <p:txBody>
          <a:bodyPr wrap="square" rtlCol="0">
            <a:spAutoFit/>
          </a:bodyPr>
          <a:lstStyle/>
          <a:p>
            <a:pPr marL="108000">
              <a:tabLst>
                <a:tab pos="1205230" algn="l"/>
                <a:tab pos="1926589" algn="l"/>
                <a:tab pos="2915920" algn="l"/>
                <a:tab pos="3444875" algn="l"/>
                <a:tab pos="4383405" algn="l"/>
                <a:tab pos="6796405" algn="l"/>
              </a:tabLst>
              <a:defRPr/>
            </a:pPr>
            <a:r>
              <a:rPr lang="en-AU" sz="2000" dirty="0">
                <a:latin typeface="+mj-lt"/>
                <a:ea typeface="Microsoft Sans Serif" panose="020B0604020202020204" pitchFamily="34" charset="0"/>
                <a:cs typeface="Poppins ExtraLight" panose="00000300000000000000" pitchFamily="2" charset="0"/>
              </a:rPr>
              <a:t>1.3 </a:t>
            </a:r>
            <a:r>
              <a:rPr lang="en-AU" sz="2000" dirty="0" err="1">
                <a:latin typeface="+mj-lt"/>
                <a:ea typeface="Microsoft Sans Serif" panose="020B0604020202020204" pitchFamily="34" charset="0"/>
                <a:cs typeface="Poppins ExtraLight" panose="00000300000000000000" pitchFamily="2" charset="0"/>
              </a:rPr>
              <a:t>Otte</a:t>
            </a:r>
            <a:r>
              <a:rPr lang="en-AU" sz="2000" dirty="0">
                <a:latin typeface="+mj-lt"/>
                <a:ea typeface="Microsoft Sans Serif" panose="020B0604020202020204" pitchFamily="34" charset="0"/>
                <a:cs typeface="Poppins ExtraLight" panose="00000300000000000000" pitchFamily="2" charset="0"/>
              </a:rPr>
              <a:t> nøglekompetencer til EU-</a:t>
            </a:r>
            <a:r>
              <a:rPr lang="en-AU" sz="2000" dirty="0" err="1">
                <a:latin typeface="+mj-lt"/>
                <a:ea typeface="Microsoft Sans Serif" panose="020B0604020202020204" pitchFamily="34" charset="0"/>
                <a:cs typeface="Poppins ExtraLight" panose="00000300000000000000" pitchFamily="2" charset="0"/>
              </a:rPr>
              <a:t>borgeres</a:t>
            </a:r>
            <a:r>
              <a:rPr lang="en-AU" sz="2000" dirty="0">
                <a:latin typeface="+mj-lt"/>
                <a:ea typeface="Microsoft Sans Serif" panose="020B0604020202020204" pitchFamily="34" charset="0"/>
                <a:cs typeface="Poppins ExtraLight" panose="00000300000000000000" pitchFamily="2" charset="0"/>
              </a:rPr>
              <a:t> </a:t>
            </a:r>
            <a:r>
              <a:rPr lang="en-AU" sz="2000" dirty="0" err="1">
                <a:latin typeface="+mj-lt"/>
                <a:ea typeface="Microsoft Sans Serif" panose="020B0604020202020204" pitchFamily="34" charset="0"/>
                <a:cs typeface="Poppins ExtraLight" panose="00000300000000000000" pitchFamily="2" charset="0"/>
              </a:rPr>
              <a:t>livslange</a:t>
            </a:r>
            <a:r>
              <a:rPr lang="en-AU" sz="2000" dirty="0">
                <a:latin typeface="+mj-lt"/>
                <a:ea typeface="Microsoft Sans Serif" panose="020B0604020202020204" pitchFamily="34" charset="0"/>
                <a:cs typeface="Poppins ExtraLight" panose="00000300000000000000" pitchFamily="2" charset="0"/>
              </a:rPr>
              <a:t> læring</a:t>
            </a:r>
          </a:p>
        </p:txBody>
      </p:sp>
      <p:pic>
        <p:nvPicPr>
          <p:cNvPr id="21" name="Immagine 20">
            <a:extLst>
              <a:ext uri="{FF2B5EF4-FFF2-40B4-BE49-F238E27FC236}">
                <a16:creationId xmlns:a16="http://schemas.microsoft.com/office/drawing/2014/main" id="{7271E359-97E3-4B6E-9933-C88E61DCFA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11406" y="3002027"/>
            <a:ext cx="1347000" cy="1258244"/>
          </a:xfrm>
          <a:prstGeom prst="rect">
            <a:avLst/>
          </a:prstGeom>
        </p:spPr>
      </p:pic>
      <p:sp>
        <p:nvSpPr>
          <p:cNvPr id="7" name="TextBox 54">
            <a:extLst>
              <a:ext uri="{FF2B5EF4-FFF2-40B4-BE49-F238E27FC236}">
                <a16:creationId xmlns:a16="http://schemas.microsoft.com/office/drawing/2014/main" id="{2F17DC47-0BEE-4ED4-BA6B-A229EF47F4E7}"/>
              </a:ext>
            </a:extLst>
          </p:cNvPr>
          <p:cNvSpPr txBox="1"/>
          <p:nvPr/>
        </p:nvSpPr>
        <p:spPr>
          <a:xfrm>
            <a:off x="7972425" y="2400395"/>
            <a:ext cx="2538981" cy="2461508"/>
          </a:xfrm>
          <a:prstGeom prst="rect">
            <a:avLst/>
          </a:prstGeom>
          <a:noFill/>
          <a:ln>
            <a:solidFill>
              <a:srgbClr val="0070C0"/>
            </a:solidFill>
          </a:ln>
        </p:spPr>
        <p:txBody>
          <a:bodyPr wrap="square" numCol="1" rtlCol="0">
            <a:noAutofit/>
          </a:bodyPr>
          <a:lstStyle/>
          <a:p>
            <a:pPr lvl="0" algn="just"/>
            <a:r>
              <a:rPr lang="en-GB" altLang="ko-KR" sz="1200" b="1" dirty="0">
                <a:solidFill>
                  <a:prstClr val="black"/>
                </a:solidFill>
                <a:latin typeface="Calibri Light" panose="020F0302020204030204"/>
                <a:cs typeface="Poppins ExtraLight" panose="00000300000000000000" pitchFamily="2" charset="0"/>
              </a:rPr>
              <a:t>VIDEN</a:t>
            </a:r>
            <a:r>
              <a:rPr lang="en-GB" altLang="ko-KR" sz="1200" dirty="0">
                <a:solidFill>
                  <a:prstClr val="black"/>
                </a:solidFill>
                <a:latin typeface="Calibri Light" panose="020F0302020204030204"/>
                <a:cs typeface="Poppins ExtraLight" panose="00000300000000000000" pitchFamily="2" charset="0"/>
              </a:rPr>
              <a:t>, </a:t>
            </a:r>
            <a:r>
              <a:rPr lang="en-GB" altLang="ko-KR" sz="1200" dirty="0" err="1">
                <a:solidFill>
                  <a:prstClr val="black"/>
                </a:solidFill>
                <a:latin typeface="Calibri Light" panose="020F0302020204030204"/>
                <a:cs typeface="Poppins ExtraLight" panose="00000300000000000000" pitchFamily="2" charset="0"/>
              </a:rPr>
              <a:t>fakta</a:t>
            </a:r>
            <a:r>
              <a:rPr lang="en-GB" altLang="ko-KR" sz="1200" dirty="0">
                <a:solidFill>
                  <a:prstClr val="black"/>
                </a:solidFill>
                <a:latin typeface="Calibri Light" panose="020F0302020204030204"/>
                <a:cs typeface="Poppins ExtraLight" panose="00000300000000000000" pitchFamily="2" charset="0"/>
              </a:rPr>
              <a:t> og </a:t>
            </a:r>
            <a:r>
              <a:rPr lang="en-GB" altLang="ko-KR" sz="1200" dirty="0" err="1">
                <a:solidFill>
                  <a:prstClr val="black"/>
                </a:solidFill>
                <a:latin typeface="Calibri Light" panose="020F0302020204030204"/>
                <a:cs typeface="Poppins ExtraLight" panose="00000300000000000000" pitchFamily="2" charset="0"/>
              </a:rPr>
              <a:t>tal</a:t>
            </a:r>
            <a:r>
              <a:rPr lang="en-GB" altLang="ko-KR" sz="1200" dirty="0">
                <a:solidFill>
                  <a:prstClr val="black"/>
                </a:solidFill>
                <a:latin typeface="Calibri Light" panose="020F0302020204030204"/>
                <a:cs typeface="Poppins ExtraLight" panose="00000300000000000000" pitchFamily="2" charset="0"/>
              </a:rPr>
              <a:t>, </a:t>
            </a:r>
            <a:r>
              <a:rPr lang="en-GB" altLang="ko-KR" sz="1200" dirty="0" err="1">
                <a:solidFill>
                  <a:prstClr val="black"/>
                </a:solidFill>
                <a:latin typeface="Calibri Light" panose="020F0302020204030204"/>
                <a:cs typeface="Poppins ExtraLight" panose="00000300000000000000" pitchFamily="2" charset="0"/>
              </a:rPr>
              <a:t>koncepter</a:t>
            </a:r>
            <a:r>
              <a:rPr lang="en-GB" altLang="ko-KR" sz="1200" dirty="0">
                <a:solidFill>
                  <a:prstClr val="black"/>
                </a:solidFill>
                <a:latin typeface="Calibri Light" panose="020F0302020204030204"/>
                <a:cs typeface="Poppins ExtraLight" panose="00000300000000000000" pitchFamily="2" charset="0"/>
              </a:rPr>
              <a:t>, </a:t>
            </a:r>
            <a:r>
              <a:rPr lang="en-GB" altLang="ko-KR" sz="1200" dirty="0" err="1">
                <a:solidFill>
                  <a:prstClr val="black"/>
                </a:solidFill>
                <a:latin typeface="Calibri Light" panose="020F0302020204030204"/>
                <a:cs typeface="Poppins ExtraLight" panose="00000300000000000000" pitchFamily="2" charset="0"/>
              </a:rPr>
              <a:t>etablerede</a:t>
            </a:r>
            <a:r>
              <a:rPr lang="en-GB" altLang="ko-KR" sz="1200" dirty="0">
                <a:solidFill>
                  <a:prstClr val="black"/>
                </a:solidFill>
                <a:latin typeface="Calibri Light" panose="020F0302020204030204"/>
                <a:cs typeface="Poppins ExtraLight" panose="00000300000000000000" pitchFamily="2" charset="0"/>
              </a:rPr>
              <a:t> </a:t>
            </a:r>
            <a:r>
              <a:rPr lang="en-GB" altLang="ko-KR" sz="1200" dirty="0" err="1">
                <a:solidFill>
                  <a:prstClr val="black"/>
                </a:solidFill>
                <a:latin typeface="Calibri Light" panose="020F0302020204030204"/>
                <a:cs typeface="Poppins ExtraLight" panose="00000300000000000000" pitchFamily="2" charset="0"/>
              </a:rPr>
              <a:t>ideer</a:t>
            </a:r>
            <a:r>
              <a:rPr lang="en-GB" altLang="ko-KR" sz="1200" dirty="0">
                <a:solidFill>
                  <a:prstClr val="black"/>
                </a:solidFill>
                <a:latin typeface="Calibri Light" panose="020F0302020204030204"/>
                <a:cs typeface="Poppins ExtraLight" panose="00000300000000000000" pitchFamily="2" charset="0"/>
              </a:rPr>
              <a:t> og </a:t>
            </a:r>
            <a:r>
              <a:rPr lang="en-GB" altLang="ko-KR" sz="1200" dirty="0" err="1">
                <a:solidFill>
                  <a:prstClr val="black"/>
                </a:solidFill>
                <a:latin typeface="Calibri Light" panose="020F0302020204030204"/>
                <a:cs typeface="Poppins ExtraLight" panose="00000300000000000000" pitchFamily="2" charset="0"/>
              </a:rPr>
              <a:t>teorier</a:t>
            </a:r>
            <a:r>
              <a:rPr lang="en-GB" altLang="ko-KR" sz="1200" dirty="0">
                <a:solidFill>
                  <a:prstClr val="black"/>
                </a:solidFill>
                <a:latin typeface="Calibri Light" panose="020F0302020204030204"/>
                <a:cs typeface="Poppins ExtraLight" panose="00000300000000000000" pitchFamily="2" charset="0"/>
              </a:rPr>
              <a:t> der </a:t>
            </a:r>
            <a:r>
              <a:rPr lang="en-GB" altLang="ko-KR" sz="1200" dirty="0" err="1">
                <a:solidFill>
                  <a:prstClr val="black"/>
                </a:solidFill>
                <a:latin typeface="Calibri Light" panose="020F0302020204030204"/>
                <a:cs typeface="Poppins ExtraLight" panose="00000300000000000000" pitchFamily="2" charset="0"/>
              </a:rPr>
              <a:t>understøtter</a:t>
            </a:r>
            <a:r>
              <a:rPr lang="en-GB" altLang="ko-KR" sz="1200" dirty="0">
                <a:solidFill>
                  <a:prstClr val="black"/>
                </a:solidFill>
                <a:latin typeface="Calibri Light" panose="020F0302020204030204"/>
                <a:cs typeface="Poppins ExtraLight" panose="00000300000000000000" pitchFamily="2" charset="0"/>
              </a:rPr>
              <a:t> et </a:t>
            </a:r>
            <a:r>
              <a:rPr lang="en-GB" altLang="ko-KR" sz="1200" dirty="0" err="1">
                <a:solidFill>
                  <a:prstClr val="black"/>
                </a:solidFill>
                <a:latin typeface="Calibri Light" panose="020F0302020204030204"/>
                <a:cs typeface="Poppins ExtraLight" panose="00000300000000000000" pitchFamily="2" charset="0"/>
              </a:rPr>
              <a:t>givent</a:t>
            </a:r>
            <a:r>
              <a:rPr lang="en-GB" altLang="ko-KR" sz="1200" dirty="0">
                <a:solidFill>
                  <a:prstClr val="black"/>
                </a:solidFill>
                <a:latin typeface="Calibri Light" panose="020F0302020204030204"/>
                <a:cs typeface="Poppins ExtraLight" panose="00000300000000000000" pitchFamily="2" charset="0"/>
              </a:rPr>
              <a:t> </a:t>
            </a:r>
            <a:r>
              <a:rPr lang="en-GB" altLang="ko-KR" sz="1200" dirty="0" err="1">
                <a:solidFill>
                  <a:prstClr val="black"/>
                </a:solidFill>
                <a:latin typeface="Calibri Light" panose="020F0302020204030204"/>
                <a:cs typeface="Poppins ExtraLight" panose="00000300000000000000" pitchFamily="2" charset="0"/>
              </a:rPr>
              <a:t>område</a:t>
            </a:r>
            <a:r>
              <a:rPr lang="en-GB" altLang="ko-KR" sz="1200" dirty="0">
                <a:solidFill>
                  <a:prstClr val="black"/>
                </a:solidFill>
                <a:latin typeface="Calibri Light" panose="020F0302020204030204"/>
                <a:cs typeface="Poppins ExtraLight" panose="00000300000000000000" pitchFamily="2" charset="0"/>
              </a:rPr>
              <a:t> eller </a:t>
            </a:r>
            <a:r>
              <a:rPr lang="en-GB" altLang="ko-KR" sz="1200" dirty="0" err="1">
                <a:solidFill>
                  <a:prstClr val="black"/>
                </a:solidFill>
                <a:latin typeface="Calibri Light" panose="020F0302020204030204"/>
                <a:cs typeface="Poppins ExtraLight" panose="00000300000000000000" pitchFamily="2" charset="0"/>
              </a:rPr>
              <a:t>emne</a:t>
            </a:r>
            <a:r>
              <a:rPr lang="en-GB" altLang="ko-KR" sz="1200" dirty="0">
                <a:solidFill>
                  <a:prstClr val="black"/>
                </a:solidFill>
                <a:latin typeface="Calibri Light" panose="020F0302020204030204"/>
                <a:cs typeface="Poppins ExtraLight" panose="00000300000000000000" pitchFamily="2" charset="0"/>
              </a:rPr>
              <a:t>.</a:t>
            </a:r>
          </a:p>
          <a:p>
            <a:pPr lvl="0" algn="just"/>
            <a:endParaRPr lang="en-GB" altLang="ko-KR" sz="1200" dirty="0">
              <a:solidFill>
                <a:prstClr val="black"/>
              </a:solidFill>
              <a:latin typeface="Calibri Light" panose="020F0302020204030204"/>
              <a:cs typeface="Poppins ExtraLight" panose="00000300000000000000" pitchFamily="2" charset="0"/>
            </a:endParaRPr>
          </a:p>
          <a:p>
            <a:pPr lvl="0" algn="just"/>
            <a:r>
              <a:rPr lang="en-GB" altLang="ko-KR" sz="1200" b="1" dirty="0">
                <a:solidFill>
                  <a:prstClr val="black"/>
                </a:solidFill>
                <a:latin typeface="Calibri Light" panose="020F0302020204030204"/>
                <a:cs typeface="Poppins ExtraLight" panose="00000300000000000000" pitchFamily="2" charset="0"/>
              </a:rPr>
              <a:t>FÆRDIGHED</a:t>
            </a:r>
            <a:r>
              <a:rPr lang="en-GB" altLang="ko-KR" sz="1200" dirty="0">
                <a:solidFill>
                  <a:prstClr val="black"/>
                </a:solidFill>
                <a:latin typeface="Calibri Light" panose="020F0302020204030204"/>
                <a:cs typeface="Poppins ExtraLight" panose="00000300000000000000" pitchFamily="2" charset="0"/>
              </a:rPr>
              <a:t>, </a:t>
            </a:r>
            <a:r>
              <a:rPr lang="en-GB" altLang="ko-KR" sz="1200" dirty="0" err="1">
                <a:solidFill>
                  <a:prstClr val="black"/>
                </a:solidFill>
                <a:latin typeface="Calibri Light" panose="020F0302020204030204"/>
                <a:cs typeface="Poppins ExtraLight" panose="00000300000000000000" pitchFamily="2" charset="0"/>
              </a:rPr>
              <a:t>evnen</a:t>
            </a:r>
            <a:r>
              <a:rPr lang="en-GB" altLang="ko-KR" sz="1200" dirty="0">
                <a:solidFill>
                  <a:prstClr val="black"/>
                </a:solidFill>
                <a:latin typeface="Calibri Light" panose="020F0302020204030204"/>
                <a:cs typeface="Poppins ExtraLight" panose="00000300000000000000" pitchFamily="2" charset="0"/>
              </a:rPr>
              <a:t> og </a:t>
            </a:r>
            <a:r>
              <a:rPr lang="en-GB" altLang="ko-KR" sz="1200" dirty="0" err="1">
                <a:solidFill>
                  <a:prstClr val="black"/>
                </a:solidFill>
                <a:latin typeface="Calibri Light" panose="020F0302020204030204"/>
                <a:cs typeface="Poppins ExtraLight" panose="00000300000000000000" pitchFamily="2" charset="0"/>
              </a:rPr>
              <a:t>kapaciteten</a:t>
            </a:r>
            <a:r>
              <a:rPr lang="en-GB" altLang="ko-KR" sz="1200" dirty="0">
                <a:solidFill>
                  <a:prstClr val="black"/>
                </a:solidFill>
                <a:latin typeface="Calibri Light" panose="020F0302020204030204"/>
                <a:cs typeface="Poppins ExtraLight" panose="00000300000000000000" pitchFamily="2" charset="0"/>
              </a:rPr>
              <a:t> til at </a:t>
            </a:r>
            <a:r>
              <a:rPr lang="en-GB" altLang="ko-KR" sz="1200" dirty="0" err="1">
                <a:solidFill>
                  <a:prstClr val="black"/>
                </a:solidFill>
                <a:latin typeface="Calibri Light" panose="020F0302020204030204"/>
                <a:cs typeface="Poppins ExtraLight" panose="00000300000000000000" pitchFamily="2" charset="0"/>
              </a:rPr>
              <a:t>udføre</a:t>
            </a:r>
            <a:r>
              <a:rPr lang="en-GB" altLang="ko-KR" sz="1200" dirty="0">
                <a:solidFill>
                  <a:prstClr val="black"/>
                </a:solidFill>
                <a:latin typeface="Calibri Light" panose="020F0302020204030204"/>
                <a:cs typeface="Poppins ExtraLight" panose="00000300000000000000" pitchFamily="2" charset="0"/>
              </a:rPr>
              <a:t> processer og </a:t>
            </a:r>
            <a:r>
              <a:rPr lang="en-GB" altLang="ko-KR" sz="1200" dirty="0" err="1">
                <a:solidFill>
                  <a:prstClr val="black"/>
                </a:solidFill>
                <a:latin typeface="Calibri Light" panose="020F0302020204030204"/>
                <a:cs typeface="Poppins ExtraLight" panose="00000300000000000000" pitchFamily="2" charset="0"/>
              </a:rPr>
              <a:t>bruge</a:t>
            </a:r>
            <a:r>
              <a:rPr lang="en-GB" altLang="ko-KR" sz="1200" dirty="0">
                <a:solidFill>
                  <a:prstClr val="black"/>
                </a:solidFill>
                <a:latin typeface="Calibri Light" panose="020F0302020204030204"/>
                <a:cs typeface="Poppins ExtraLight" panose="00000300000000000000" pitchFamily="2" charset="0"/>
              </a:rPr>
              <a:t> </a:t>
            </a:r>
            <a:r>
              <a:rPr lang="en-GB" altLang="ko-KR" sz="1200" dirty="0" err="1">
                <a:solidFill>
                  <a:prstClr val="black"/>
                </a:solidFill>
                <a:latin typeface="Calibri Light" panose="020F0302020204030204"/>
                <a:cs typeface="Poppins ExtraLight" panose="00000300000000000000" pitchFamily="2" charset="0"/>
              </a:rPr>
              <a:t>eksisterende</a:t>
            </a:r>
            <a:r>
              <a:rPr lang="en-GB" altLang="ko-KR" sz="1200" dirty="0">
                <a:solidFill>
                  <a:prstClr val="black"/>
                </a:solidFill>
                <a:latin typeface="Calibri Light" panose="020F0302020204030204"/>
                <a:cs typeface="Poppins ExtraLight" panose="00000300000000000000" pitchFamily="2" charset="0"/>
              </a:rPr>
              <a:t> viden til at </a:t>
            </a:r>
            <a:r>
              <a:rPr lang="en-GB" altLang="ko-KR" sz="1200" dirty="0" err="1">
                <a:solidFill>
                  <a:prstClr val="black"/>
                </a:solidFill>
                <a:latin typeface="Calibri Light" panose="020F0302020204030204"/>
                <a:cs typeface="Poppins ExtraLight" panose="00000300000000000000" pitchFamily="2" charset="0"/>
              </a:rPr>
              <a:t>opnå</a:t>
            </a:r>
            <a:r>
              <a:rPr lang="en-GB" altLang="ko-KR" sz="1200" dirty="0">
                <a:solidFill>
                  <a:prstClr val="black"/>
                </a:solidFill>
                <a:latin typeface="Calibri Light" panose="020F0302020204030204"/>
                <a:cs typeface="Poppins ExtraLight" panose="00000300000000000000" pitchFamily="2" charset="0"/>
              </a:rPr>
              <a:t> </a:t>
            </a:r>
            <a:r>
              <a:rPr lang="en-GB" altLang="ko-KR" sz="1200" dirty="0" err="1">
                <a:solidFill>
                  <a:prstClr val="black"/>
                </a:solidFill>
                <a:latin typeface="Calibri Light" panose="020F0302020204030204"/>
                <a:cs typeface="Poppins ExtraLight" panose="00000300000000000000" pitchFamily="2" charset="0"/>
              </a:rPr>
              <a:t>resultater</a:t>
            </a:r>
            <a:r>
              <a:rPr lang="en-GB" altLang="ko-KR" sz="1200" dirty="0">
                <a:solidFill>
                  <a:prstClr val="black"/>
                </a:solidFill>
                <a:latin typeface="Calibri Light" panose="020F0302020204030204"/>
                <a:cs typeface="Poppins ExtraLight" panose="00000300000000000000" pitchFamily="2" charset="0"/>
              </a:rPr>
              <a:t>.</a:t>
            </a:r>
          </a:p>
          <a:p>
            <a:pPr lvl="0" algn="just"/>
            <a:endParaRPr lang="en-GB" altLang="ko-KR" sz="1200" dirty="0">
              <a:solidFill>
                <a:prstClr val="black"/>
              </a:solidFill>
              <a:latin typeface="Calibri Light" panose="020F0302020204030204"/>
              <a:cs typeface="Poppins ExtraLight" panose="00000300000000000000" pitchFamily="2" charset="0"/>
            </a:endParaRPr>
          </a:p>
          <a:p>
            <a:pPr lvl="0" algn="just"/>
            <a:r>
              <a:rPr lang="en-GB" altLang="ko-KR" sz="1200" b="1" dirty="0">
                <a:solidFill>
                  <a:prstClr val="black"/>
                </a:solidFill>
                <a:latin typeface="Calibri Light" panose="020F0302020204030204"/>
                <a:cs typeface="Poppins ExtraLight" panose="00000300000000000000" pitchFamily="2" charset="0"/>
              </a:rPr>
              <a:t>TILGANG</a:t>
            </a:r>
            <a:r>
              <a:rPr lang="en-GB" altLang="ko-KR" sz="1200" dirty="0">
                <a:solidFill>
                  <a:prstClr val="black"/>
                </a:solidFill>
                <a:latin typeface="Calibri Light" panose="020F0302020204030204"/>
                <a:cs typeface="Poppins ExtraLight" panose="00000300000000000000" pitchFamily="2" charset="0"/>
              </a:rPr>
              <a:t>, </a:t>
            </a:r>
            <a:r>
              <a:rPr lang="en-GB" altLang="ko-KR" sz="1200" dirty="0" err="1">
                <a:solidFill>
                  <a:prstClr val="black"/>
                </a:solidFill>
                <a:latin typeface="Calibri Light" panose="020F0302020204030204"/>
                <a:cs typeface="Poppins ExtraLight" panose="00000300000000000000" pitchFamily="2" charset="0"/>
              </a:rPr>
              <a:t>dispositionen</a:t>
            </a:r>
            <a:r>
              <a:rPr lang="en-GB" altLang="ko-KR" sz="1200" dirty="0">
                <a:solidFill>
                  <a:prstClr val="black"/>
                </a:solidFill>
                <a:latin typeface="Calibri Light" panose="020F0302020204030204"/>
                <a:cs typeface="Poppins ExtraLight" panose="00000300000000000000" pitchFamily="2" charset="0"/>
              </a:rPr>
              <a:t> og </a:t>
            </a:r>
            <a:r>
              <a:rPr lang="en-GB" altLang="ko-KR" sz="1200" dirty="0" err="1">
                <a:solidFill>
                  <a:prstClr val="black"/>
                </a:solidFill>
                <a:latin typeface="Calibri Light" panose="020F0302020204030204"/>
                <a:cs typeface="Poppins ExtraLight" panose="00000300000000000000" pitchFamily="2" charset="0"/>
              </a:rPr>
              <a:t>tankegangen</a:t>
            </a:r>
            <a:r>
              <a:rPr lang="en-GB" altLang="ko-KR" sz="1200" dirty="0">
                <a:solidFill>
                  <a:prstClr val="black"/>
                </a:solidFill>
                <a:latin typeface="Calibri Light" panose="020F0302020204030204"/>
                <a:cs typeface="Poppins ExtraLight" panose="00000300000000000000" pitchFamily="2" charset="0"/>
              </a:rPr>
              <a:t> til at </a:t>
            </a:r>
            <a:r>
              <a:rPr lang="en-GB" altLang="ko-KR" sz="1200" dirty="0" err="1">
                <a:solidFill>
                  <a:prstClr val="black"/>
                </a:solidFill>
                <a:latin typeface="Calibri Light" panose="020F0302020204030204"/>
                <a:cs typeface="Poppins ExtraLight" panose="00000300000000000000" pitchFamily="2" charset="0"/>
              </a:rPr>
              <a:t>agere</a:t>
            </a:r>
            <a:r>
              <a:rPr lang="en-GB" altLang="ko-KR" sz="1200" dirty="0">
                <a:solidFill>
                  <a:prstClr val="black"/>
                </a:solidFill>
                <a:latin typeface="Calibri Light" panose="020F0302020204030204"/>
                <a:cs typeface="Poppins ExtraLight" panose="00000300000000000000" pitchFamily="2" charset="0"/>
              </a:rPr>
              <a:t> eller </a:t>
            </a:r>
            <a:r>
              <a:rPr lang="en-GB" altLang="ko-KR" sz="1200" dirty="0" err="1">
                <a:solidFill>
                  <a:prstClr val="black"/>
                </a:solidFill>
                <a:latin typeface="Calibri Light" panose="020F0302020204030204"/>
                <a:cs typeface="Poppins ExtraLight" panose="00000300000000000000" pitchFamily="2" charset="0"/>
              </a:rPr>
              <a:t>reagere</a:t>
            </a:r>
            <a:r>
              <a:rPr lang="en-GB" altLang="ko-KR" sz="1200" dirty="0">
                <a:solidFill>
                  <a:prstClr val="black"/>
                </a:solidFill>
                <a:latin typeface="Calibri Light" panose="020F0302020204030204"/>
                <a:cs typeface="Poppins ExtraLight" panose="00000300000000000000" pitchFamily="2" charset="0"/>
              </a:rPr>
              <a:t> på </a:t>
            </a:r>
            <a:r>
              <a:rPr lang="en-GB" altLang="ko-KR" sz="1200" dirty="0" err="1">
                <a:solidFill>
                  <a:prstClr val="black"/>
                </a:solidFill>
                <a:latin typeface="Calibri Light" panose="020F0302020204030204"/>
                <a:cs typeface="Poppins ExtraLight" panose="00000300000000000000" pitchFamily="2" charset="0"/>
              </a:rPr>
              <a:t>ideer</a:t>
            </a:r>
            <a:r>
              <a:rPr lang="en-GB" altLang="ko-KR" sz="1200" dirty="0">
                <a:solidFill>
                  <a:prstClr val="black"/>
                </a:solidFill>
                <a:latin typeface="Calibri Light" panose="020F0302020204030204"/>
                <a:cs typeface="Poppins ExtraLight" panose="00000300000000000000" pitchFamily="2" charset="0"/>
              </a:rPr>
              <a:t>, </a:t>
            </a:r>
            <a:r>
              <a:rPr lang="en-GB" altLang="ko-KR" sz="1200" dirty="0" err="1">
                <a:solidFill>
                  <a:prstClr val="black"/>
                </a:solidFill>
                <a:latin typeface="Calibri Light" panose="020F0302020204030204"/>
                <a:cs typeface="Poppins ExtraLight" panose="00000300000000000000" pitchFamily="2" charset="0"/>
              </a:rPr>
              <a:t>personer</a:t>
            </a:r>
            <a:r>
              <a:rPr lang="en-GB" altLang="ko-KR" sz="1200" dirty="0">
                <a:solidFill>
                  <a:prstClr val="black"/>
                </a:solidFill>
                <a:latin typeface="Calibri Light" panose="020F0302020204030204"/>
                <a:cs typeface="Poppins ExtraLight" panose="00000300000000000000" pitchFamily="2" charset="0"/>
              </a:rPr>
              <a:t> eller </a:t>
            </a:r>
            <a:r>
              <a:rPr lang="en-GB" altLang="ko-KR" sz="1200" dirty="0" err="1">
                <a:solidFill>
                  <a:prstClr val="black"/>
                </a:solidFill>
                <a:latin typeface="Calibri Light" panose="020F0302020204030204"/>
                <a:cs typeface="Poppins ExtraLight" panose="00000300000000000000" pitchFamily="2" charset="0"/>
              </a:rPr>
              <a:t>situationer</a:t>
            </a:r>
            <a:r>
              <a:rPr lang="en-GB" altLang="ko-KR" sz="1200" dirty="0">
                <a:solidFill>
                  <a:prstClr val="black"/>
                </a:solidFill>
                <a:latin typeface="Calibri Light" panose="020F0302020204030204"/>
                <a:cs typeface="Poppins ExtraLight" panose="00000300000000000000" pitchFamily="2" charset="0"/>
              </a:rPr>
              <a:t>.</a:t>
            </a:r>
          </a:p>
          <a:p>
            <a:pPr marL="284400" lvl="0">
              <a:lnSpc>
                <a:spcPct val="120000"/>
              </a:lnSpc>
            </a:pPr>
            <a:endParaRPr lang="en-US" altLang="ko-KR" sz="500" dirty="0">
              <a:solidFill>
                <a:prstClr val="black"/>
              </a:solidFill>
              <a:latin typeface="Calibri Light" panose="020F0302020204030204"/>
              <a:cs typeface="Poppins ExtraLight" panose="00000300000000000000" pitchFamily="2" charset="0"/>
            </a:endParaRPr>
          </a:p>
        </p:txBody>
      </p:sp>
      <p:sp>
        <p:nvSpPr>
          <p:cNvPr id="8" name="Rettangolo con angoli arrotondati 8">
            <a:extLst>
              <a:ext uri="{FF2B5EF4-FFF2-40B4-BE49-F238E27FC236}">
                <a16:creationId xmlns:a16="http://schemas.microsoft.com/office/drawing/2014/main" id="{E67834CF-0CDD-477F-8490-ED932D0F7E02}"/>
              </a:ext>
            </a:extLst>
          </p:cNvPr>
          <p:cNvSpPr/>
          <p:nvPr/>
        </p:nvSpPr>
        <p:spPr>
          <a:xfrm>
            <a:off x="451030" y="669816"/>
            <a:ext cx="4187471" cy="540000"/>
          </a:xfrm>
          <a:prstGeom prst="roundRect">
            <a:avLst>
              <a:gd name="adj" fmla="val 50000"/>
            </a:avLst>
          </a:prstGeom>
          <a:gradFill>
            <a:gsLst>
              <a:gs pos="0">
                <a:schemeClr val="accent4">
                  <a:lumMod val="20000"/>
                  <a:lumOff val="80000"/>
                </a:schemeClr>
              </a:gs>
              <a:gs pos="44000">
                <a:schemeClr val="accent3">
                  <a:lumMod val="95000"/>
                  <a:lumOff val="5000"/>
                </a:schemeClr>
              </a:gs>
              <a:gs pos="100000">
                <a:schemeClr val="accent3">
                  <a:lumMod val="60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rtlCol="0" anchor="ctr"/>
          <a:lstStyle/>
          <a:p>
            <a:pPr marL="108000" lvl="0">
              <a:lnSpc>
                <a:spcPts val="1800"/>
              </a:lnSpc>
            </a:pPr>
            <a:r>
              <a:rPr lang="en-US" sz="2000" b="1" dirty="0" err="1">
                <a:solidFill>
                  <a:prstClr val="white"/>
                </a:solidFill>
                <a:cs typeface="Poppins Medium" panose="00000600000000000000" pitchFamily="2" charset="0"/>
              </a:rPr>
              <a:t>Uddannelses</a:t>
            </a:r>
            <a:r>
              <a:rPr lang="en-US" sz="2000" b="1" dirty="0">
                <a:solidFill>
                  <a:prstClr val="white"/>
                </a:solidFill>
                <a:cs typeface="Poppins Medium" panose="00000600000000000000" pitchFamily="2" charset="0"/>
              </a:rPr>
              <a:t>- og </a:t>
            </a:r>
            <a:r>
              <a:rPr lang="en-US" sz="2000" b="1" dirty="0" err="1">
                <a:solidFill>
                  <a:prstClr val="white"/>
                </a:solidFill>
                <a:cs typeface="Poppins Medium" panose="00000600000000000000" pitchFamily="2" charset="0"/>
              </a:rPr>
              <a:t>kursusområder</a:t>
            </a:r>
            <a:endParaRPr lang="en-US" sz="2000" b="1" dirty="0">
              <a:solidFill>
                <a:prstClr val="white"/>
              </a:solidFill>
              <a:cs typeface="Poppins Medium" panose="00000600000000000000" pitchFamily="2" charset="0"/>
            </a:endParaRPr>
          </a:p>
        </p:txBody>
      </p:sp>
    </p:spTree>
    <p:extLst>
      <p:ext uri="{BB962C8B-B14F-4D97-AF65-F5344CB8AC3E}">
        <p14:creationId xmlns:p14="http://schemas.microsoft.com/office/powerpoint/2010/main" val="2660433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54">
            <a:extLst>
              <a:ext uri="{FF2B5EF4-FFF2-40B4-BE49-F238E27FC236}">
                <a16:creationId xmlns:a16="http://schemas.microsoft.com/office/drawing/2014/main" id="{2F17DC47-0BEE-4ED4-BA6B-A229EF47F4E7}"/>
              </a:ext>
            </a:extLst>
          </p:cNvPr>
          <p:cNvSpPr txBox="1"/>
          <p:nvPr/>
        </p:nvSpPr>
        <p:spPr>
          <a:xfrm>
            <a:off x="564526" y="1773541"/>
            <a:ext cx="7272000" cy="3902640"/>
          </a:xfrm>
          <a:prstGeom prst="rect">
            <a:avLst/>
          </a:prstGeom>
          <a:noFill/>
        </p:spPr>
        <p:txBody>
          <a:bodyPr wrap="square" numCol="1" rtlCol="0">
            <a:noAutofit/>
          </a:bodyPr>
          <a:lstStyle/>
          <a:p>
            <a:r>
              <a:rPr lang="en-US" altLang="ko-KR" sz="2000" b="1" dirty="0" err="1">
                <a:cs typeface="Poppins Medium" panose="00000600000000000000" pitchFamily="2" charset="0"/>
              </a:rPr>
              <a:t>Forståelse</a:t>
            </a:r>
            <a:r>
              <a:rPr lang="en-US" altLang="ko-KR" sz="2000" b="1" dirty="0">
                <a:cs typeface="Poppins Medium" panose="00000600000000000000" pitchFamily="2" charset="0"/>
              </a:rPr>
              <a:t> for </a:t>
            </a:r>
            <a:r>
              <a:rPr lang="en-US" altLang="ko-KR" sz="2000" b="1" dirty="0" err="1">
                <a:cs typeface="Poppins Medium" panose="00000600000000000000" pitchFamily="2" charset="0"/>
              </a:rPr>
              <a:t>nøglekompencer</a:t>
            </a:r>
            <a:r>
              <a:rPr lang="en-US" altLang="ko-KR" sz="2000" b="1" dirty="0">
                <a:cs typeface="Poppins Medium" panose="00000600000000000000" pitchFamily="2" charset="0"/>
              </a:rPr>
              <a:t>, del 2</a:t>
            </a:r>
          </a:p>
          <a:p>
            <a:pPr marL="284400" lvl="0" algn="just">
              <a:lnSpc>
                <a:spcPct val="120000"/>
              </a:lnSpc>
            </a:pPr>
            <a:r>
              <a:rPr lang="en-GB" altLang="ko-KR" sz="1600" i="1" dirty="0" err="1">
                <a:solidFill>
                  <a:prstClr val="black"/>
                </a:solidFill>
                <a:latin typeface="Calibri Light" panose="020F0302020204030204"/>
                <a:cs typeface="Poppins ExtraLight" panose="00000300000000000000" pitchFamily="2" charset="0"/>
              </a:rPr>
              <a:t>Nøglekompetencerne</a:t>
            </a:r>
            <a:r>
              <a:rPr lang="en-GB" altLang="ko-KR" sz="1600" i="1" dirty="0">
                <a:solidFill>
                  <a:prstClr val="black"/>
                </a:solidFill>
                <a:latin typeface="Calibri Light" panose="020F0302020204030204"/>
                <a:cs typeface="Poppins ExtraLight" panose="00000300000000000000" pitchFamily="2" charset="0"/>
              </a:rPr>
              <a:t> er alle </a:t>
            </a:r>
            <a:r>
              <a:rPr lang="en-GB" altLang="ko-KR" sz="1600" i="1" dirty="0" err="1">
                <a:solidFill>
                  <a:prstClr val="black"/>
                </a:solidFill>
                <a:latin typeface="Calibri Light" panose="020F0302020204030204"/>
                <a:cs typeface="Poppins ExtraLight" panose="00000300000000000000" pitchFamily="2" charset="0"/>
              </a:rPr>
              <a:t>anset</a:t>
            </a:r>
            <a:r>
              <a:rPr lang="en-GB" altLang="ko-KR" sz="1600" i="1" dirty="0">
                <a:solidFill>
                  <a:prstClr val="black"/>
                </a:solidFill>
                <a:latin typeface="Calibri Light" panose="020F0302020204030204"/>
                <a:cs typeface="Poppins ExtraLight" panose="00000300000000000000" pitchFamily="2" charset="0"/>
              </a:rPr>
              <a:t> for at være </a:t>
            </a:r>
            <a:r>
              <a:rPr lang="en-GB" altLang="ko-KR" sz="1600" i="1" dirty="0" err="1">
                <a:solidFill>
                  <a:prstClr val="black"/>
                </a:solidFill>
                <a:latin typeface="Calibri Light" panose="020F0302020204030204"/>
                <a:cs typeface="Poppins ExtraLight" panose="00000300000000000000" pitchFamily="2" charset="0"/>
              </a:rPr>
              <a:t>lige</a:t>
            </a:r>
            <a:r>
              <a:rPr lang="en-GB" altLang="ko-KR" sz="1600" i="1" dirty="0">
                <a:solidFill>
                  <a:prstClr val="black"/>
                </a:solidFill>
                <a:latin typeface="Calibri Light" panose="020F0302020204030204"/>
                <a:cs typeface="Poppins ExtraLight" panose="00000300000000000000" pitchFamily="2" charset="0"/>
              </a:rPr>
              <a:t> </a:t>
            </a:r>
            <a:r>
              <a:rPr lang="en-GB" altLang="ko-KR" sz="1600" i="1" dirty="0" err="1">
                <a:solidFill>
                  <a:prstClr val="black"/>
                </a:solidFill>
                <a:latin typeface="Calibri Light" panose="020F0302020204030204"/>
                <a:cs typeface="Poppins ExtraLight" panose="00000300000000000000" pitchFamily="2" charset="0"/>
              </a:rPr>
              <a:t>vigtige</a:t>
            </a:r>
            <a:r>
              <a:rPr lang="en-GB" altLang="ko-KR" sz="1600" i="1" dirty="0">
                <a:solidFill>
                  <a:prstClr val="black"/>
                </a:solidFill>
                <a:latin typeface="Calibri Light" panose="020F0302020204030204"/>
                <a:cs typeface="Poppins ExtraLight" panose="00000300000000000000" pitchFamily="2" charset="0"/>
              </a:rPr>
              <a:t>, da </a:t>
            </a:r>
            <a:r>
              <a:rPr lang="en-GB" altLang="ko-KR" sz="1600" i="1" dirty="0" err="1">
                <a:solidFill>
                  <a:prstClr val="black"/>
                </a:solidFill>
                <a:latin typeface="Calibri Light" panose="020F0302020204030204"/>
                <a:cs typeface="Poppins ExtraLight" panose="00000300000000000000" pitchFamily="2" charset="0"/>
              </a:rPr>
              <a:t>hver</a:t>
            </a:r>
            <a:r>
              <a:rPr lang="en-GB" altLang="ko-KR" sz="1600" i="1" dirty="0">
                <a:solidFill>
                  <a:prstClr val="black"/>
                </a:solidFill>
                <a:latin typeface="Calibri Light" panose="020F0302020204030204"/>
                <a:cs typeface="Poppins ExtraLight" panose="00000300000000000000" pitchFamily="2" charset="0"/>
              </a:rPr>
              <a:t> af </a:t>
            </a:r>
            <a:r>
              <a:rPr lang="en-GB" altLang="ko-KR" sz="1600" i="1" dirty="0" err="1">
                <a:solidFill>
                  <a:prstClr val="black"/>
                </a:solidFill>
                <a:latin typeface="Calibri Light" panose="020F0302020204030204"/>
                <a:cs typeface="Poppins ExtraLight" panose="00000300000000000000" pitchFamily="2" charset="0"/>
              </a:rPr>
              <a:t>dem</a:t>
            </a:r>
            <a:r>
              <a:rPr lang="en-GB" altLang="ko-KR" sz="1600" i="1" dirty="0">
                <a:solidFill>
                  <a:prstClr val="black"/>
                </a:solidFill>
                <a:latin typeface="Calibri Light" panose="020F0302020204030204"/>
                <a:cs typeface="Poppins ExtraLight" panose="00000300000000000000" pitchFamily="2" charset="0"/>
              </a:rPr>
              <a:t> </a:t>
            </a:r>
            <a:r>
              <a:rPr lang="en-GB" altLang="ko-KR" sz="1600" i="1" dirty="0" err="1">
                <a:solidFill>
                  <a:prstClr val="black"/>
                </a:solidFill>
                <a:latin typeface="Calibri Light" panose="020F0302020204030204"/>
                <a:cs typeface="Poppins ExtraLight" panose="00000300000000000000" pitchFamily="2" charset="0"/>
              </a:rPr>
              <a:t>kan</a:t>
            </a:r>
            <a:r>
              <a:rPr lang="en-GB" altLang="ko-KR" sz="1600" i="1" dirty="0">
                <a:solidFill>
                  <a:prstClr val="black"/>
                </a:solidFill>
                <a:latin typeface="Calibri Light" panose="020F0302020204030204"/>
                <a:cs typeface="Poppins ExtraLight" panose="00000300000000000000" pitchFamily="2" charset="0"/>
              </a:rPr>
              <a:t> </a:t>
            </a:r>
            <a:r>
              <a:rPr lang="en-GB" altLang="ko-KR" sz="1600" i="1" dirty="0" err="1">
                <a:solidFill>
                  <a:prstClr val="black"/>
                </a:solidFill>
                <a:latin typeface="Calibri Light" panose="020F0302020204030204"/>
                <a:cs typeface="Poppins ExtraLight" panose="00000300000000000000" pitchFamily="2" charset="0"/>
              </a:rPr>
              <a:t>bidrage</a:t>
            </a:r>
            <a:r>
              <a:rPr lang="en-GB" altLang="ko-KR" sz="1600" i="1" dirty="0">
                <a:solidFill>
                  <a:prstClr val="black"/>
                </a:solidFill>
                <a:latin typeface="Calibri Light" panose="020F0302020204030204"/>
                <a:cs typeface="Poppins ExtraLight" panose="00000300000000000000" pitchFamily="2" charset="0"/>
              </a:rPr>
              <a:t> til et </a:t>
            </a:r>
            <a:r>
              <a:rPr lang="en-GB" altLang="ko-KR" sz="1600" i="1" dirty="0" err="1">
                <a:solidFill>
                  <a:prstClr val="black"/>
                </a:solidFill>
                <a:latin typeface="Calibri Light" panose="020F0302020204030204"/>
                <a:cs typeface="Poppins ExtraLight" panose="00000300000000000000" pitchFamily="2" charset="0"/>
              </a:rPr>
              <a:t>succesfuldt</a:t>
            </a:r>
            <a:r>
              <a:rPr lang="en-GB" altLang="ko-KR" sz="1600" i="1" dirty="0">
                <a:solidFill>
                  <a:prstClr val="black"/>
                </a:solidFill>
                <a:latin typeface="Calibri Light" panose="020F0302020204030204"/>
                <a:cs typeface="Poppins ExtraLight" panose="00000300000000000000" pitchFamily="2" charset="0"/>
              </a:rPr>
              <a:t> liv i et </a:t>
            </a:r>
            <a:r>
              <a:rPr lang="en-GB" altLang="ko-KR" sz="1600" i="1" dirty="0" err="1">
                <a:solidFill>
                  <a:prstClr val="black"/>
                </a:solidFill>
                <a:latin typeface="Calibri Light" panose="020F0302020204030204"/>
                <a:cs typeface="Poppins ExtraLight" panose="00000300000000000000" pitchFamily="2" charset="0"/>
              </a:rPr>
              <a:t>videnssamfund</a:t>
            </a:r>
            <a:r>
              <a:rPr lang="en-GB" altLang="ko-KR" sz="1600" i="1" dirty="0">
                <a:solidFill>
                  <a:prstClr val="black"/>
                </a:solidFill>
                <a:latin typeface="Calibri Light" panose="020F0302020204030204"/>
                <a:cs typeface="Poppins ExtraLight" panose="00000300000000000000" pitchFamily="2" charset="0"/>
              </a:rPr>
              <a:t>. Mange af </a:t>
            </a:r>
            <a:r>
              <a:rPr lang="en-GB" altLang="ko-KR" sz="1600" i="1" dirty="0" err="1">
                <a:solidFill>
                  <a:prstClr val="black"/>
                </a:solidFill>
                <a:latin typeface="Calibri Light" panose="020F0302020204030204"/>
                <a:cs typeface="Poppins ExtraLight" panose="00000300000000000000" pitchFamily="2" charset="0"/>
              </a:rPr>
              <a:t>kompetencerne</a:t>
            </a:r>
            <a:r>
              <a:rPr lang="en-GB" altLang="ko-KR" sz="1600" i="1" dirty="0">
                <a:solidFill>
                  <a:prstClr val="black"/>
                </a:solidFill>
                <a:latin typeface="Calibri Light" panose="020F0302020204030204"/>
                <a:cs typeface="Poppins ExtraLight" panose="00000300000000000000" pitchFamily="2" charset="0"/>
              </a:rPr>
              <a:t> </a:t>
            </a:r>
            <a:r>
              <a:rPr lang="en-GB" altLang="ko-KR" sz="1600" i="1" dirty="0" err="1">
                <a:solidFill>
                  <a:prstClr val="black"/>
                </a:solidFill>
                <a:latin typeface="Calibri Light" panose="020F0302020204030204"/>
                <a:cs typeface="Poppins ExtraLight" panose="00000300000000000000" pitchFamily="2" charset="0"/>
              </a:rPr>
              <a:t>overlapper</a:t>
            </a:r>
            <a:r>
              <a:rPr lang="en-GB" altLang="ko-KR" sz="1600" i="1" dirty="0">
                <a:solidFill>
                  <a:prstClr val="black"/>
                </a:solidFill>
                <a:latin typeface="Calibri Light" panose="020F0302020204030204"/>
                <a:cs typeface="Poppins ExtraLight" panose="00000300000000000000" pitchFamily="2" charset="0"/>
              </a:rPr>
              <a:t> og </a:t>
            </a:r>
            <a:r>
              <a:rPr lang="en-GB" altLang="ko-KR" sz="1600" i="1" dirty="0" err="1">
                <a:solidFill>
                  <a:prstClr val="black"/>
                </a:solidFill>
                <a:latin typeface="Calibri Light" panose="020F0302020204030204"/>
                <a:cs typeface="Poppins ExtraLight" panose="00000300000000000000" pitchFamily="2" charset="0"/>
              </a:rPr>
              <a:t>interagerer</a:t>
            </a:r>
            <a:r>
              <a:rPr lang="en-GB" altLang="ko-KR" sz="1600" i="1" dirty="0">
                <a:solidFill>
                  <a:prstClr val="black"/>
                </a:solidFill>
                <a:latin typeface="Calibri Light" panose="020F0302020204030204"/>
                <a:cs typeface="Poppins ExtraLight" panose="00000300000000000000" pitchFamily="2" charset="0"/>
              </a:rPr>
              <a:t>: </a:t>
            </a:r>
            <a:r>
              <a:rPr lang="en-GB" altLang="ko-KR" sz="1600" i="1" dirty="0" err="1">
                <a:solidFill>
                  <a:prstClr val="black"/>
                </a:solidFill>
                <a:latin typeface="Calibri Light" panose="020F0302020204030204"/>
                <a:cs typeface="Poppins ExtraLight" panose="00000300000000000000" pitchFamily="2" charset="0"/>
              </a:rPr>
              <a:t>vigtige</a:t>
            </a:r>
            <a:r>
              <a:rPr lang="en-GB" altLang="ko-KR" sz="1600" i="1" dirty="0">
                <a:solidFill>
                  <a:prstClr val="black"/>
                </a:solidFill>
                <a:latin typeface="Calibri Light" panose="020F0302020204030204"/>
                <a:cs typeface="Poppins ExtraLight" panose="00000300000000000000" pitchFamily="2" charset="0"/>
              </a:rPr>
              <a:t> </a:t>
            </a:r>
            <a:r>
              <a:rPr lang="en-GB" altLang="ko-KR" sz="1600" i="1" dirty="0" err="1">
                <a:solidFill>
                  <a:prstClr val="black"/>
                </a:solidFill>
                <a:latin typeface="Calibri Light" panose="020F0302020204030204"/>
                <a:cs typeface="Poppins ExtraLight" panose="00000300000000000000" pitchFamily="2" charset="0"/>
              </a:rPr>
              <a:t>aspekter</a:t>
            </a:r>
            <a:r>
              <a:rPr lang="en-GB" altLang="ko-KR" sz="1600" i="1" dirty="0">
                <a:solidFill>
                  <a:prstClr val="black"/>
                </a:solidFill>
                <a:latin typeface="Calibri Light" panose="020F0302020204030204"/>
                <a:cs typeface="Poppins ExtraLight" panose="00000300000000000000" pitchFamily="2" charset="0"/>
              </a:rPr>
              <a:t> på det </a:t>
            </a:r>
            <a:r>
              <a:rPr lang="en-GB" altLang="ko-KR" sz="1600" i="1" dirty="0" err="1">
                <a:solidFill>
                  <a:prstClr val="black"/>
                </a:solidFill>
                <a:latin typeface="Calibri Light" panose="020F0302020204030204"/>
                <a:cs typeface="Poppins ExtraLight" panose="00000300000000000000" pitchFamily="2" charset="0"/>
              </a:rPr>
              <a:t>ene</a:t>
            </a:r>
            <a:r>
              <a:rPr lang="en-GB" altLang="ko-KR" sz="1600" i="1" dirty="0">
                <a:solidFill>
                  <a:prstClr val="black"/>
                </a:solidFill>
                <a:latin typeface="Calibri Light" panose="020F0302020204030204"/>
                <a:cs typeface="Poppins ExtraLight" panose="00000300000000000000" pitchFamily="2" charset="0"/>
              </a:rPr>
              <a:t> </a:t>
            </a:r>
            <a:r>
              <a:rPr lang="en-GB" altLang="ko-KR" sz="1600" i="1" dirty="0" err="1">
                <a:solidFill>
                  <a:prstClr val="black"/>
                </a:solidFill>
                <a:latin typeface="Calibri Light" panose="020F0302020204030204"/>
                <a:cs typeface="Poppins ExtraLight" panose="00000300000000000000" pitchFamily="2" charset="0"/>
              </a:rPr>
              <a:t>område</a:t>
            </a:r>
            <a:r>
              <a:rPr lang="en-GB" altLang="ko-KR" sz="1600" i="1" dirty="0">
                <a:solidFill>
                  <a:prstClr val="black"/>
                </a:solidFill>
                <a:latin typeface="Calibri Light" panose="020F0302020204030204"/>
                <a:cs typeface="Poppins ExtraLight" panose="00000300000000000000" pitchFamily="2" charset="0"/>
              </a:rPr>
              <a:t> </a:t>
            </a:r>
            <a:r>
              <a:rPr lang="en-GB" altLang="ko-KR" sz="1600" i="1" dirty="0" err="1">
                <a:solidFill>
                  <a:prstClr val="black"/>
                </a:solidFill>
                <a:latin typeface="Calibri Light" panose="020F0302020204030204"/>
                <a:cs typeface="Poppins ExtraLight" panose="00000300000000000000" pitchFamily="2" charset="0"/>
              </a:rPr>
              <a:t>understøtter</a:t>
            </a:r>
            <a:r>
              <a:rPr lang="en-GB" altLang="ko-KR" sz="1600" i="1" dirty="0">
                <a:solidFill>
                  <a:prstClr val="black"/>
                </a:solidFill>
                <a:latin typeface="Calibri Light" panose="020F0302020204030204"/>
                <a:cs typeface="Poppins ExtraLight" panose="00000300000000000000" pitchFamily="2" charset="0"/>
              </a:rPr>
              <a:t> </a:t>
            </a:r>
            <a:r>
              <a:rPr lang="en-GB" altLang="ko-KR" sz="1600" i="1" dirty="0" err="1">
                <a:solidFill>
                  <a:prstClr val="black"/>
                </a:solidFill>
                <a:latin typeface="Calibri Light" panose="020F0302020204030204"/>
                <a:cs typeface="Poppins ExtraLight" panose="00000300000000000000" pitchFamily="2" charset="0"/>
              </a:rPr>
              <a:t>kompetencer</a:t>
            </a:r>
            <a:r>
              <a:rPr lang="en-GB" altLang="ko-KR" sz="1600" i="1" dirty="0">
                <a:solidFill>
                  <a:prstClr val="black"/>
                </a:solidFill>
                <a:latin typeface="Calibri Light" panose="020F0302020204030204"/>
                <a:cs typeface="Poppins ExtraLight" panose="00000300000000000000" pitchFamily="2" charset="0"/>
              </a:rPr>
              <a:t> på et </a:t>
            </a:r>
            <a:r>
              <a:rPr lang="en-GB" altLang="ko-KR" sz="1600" i="1" dirty="0" err="1">
                <a:solidFill>
                  <a:prstClr val="black"/>
                </a:solidFill>
                <a:latin typeface="Calibri Light" panose="020F0302020204030204"/>
                <a:cs typeface="Poppins ExtraLight" panose="00000300000000000000" pitchFamily="2" charset="0"/>
              </a:rPr>
              <a:t>andet</a:t>
            </a:r>
            <a:r>
              <a:rPr lang="en-GB" altLang="ko-KR" sz="1600" i="1" dirty="0">
                <a:solidFill>
                  <a:prstClr val="black"/>
                </a:solidFill>
                <a:latin typeface="Calibri Light" panose="020F0302020204030204"/>
                <a:cs typeface="Poppins ExtraLight" panose="00000300000000000000" pitchFamily="2" charset="0"/>
              </a:rPr>
              <a:t>. </a:t>
            </a:r>
            <a:r>
              <a:rPr lang="en-GB" altLang="ko-KR" sz="1600" b="1" i="1" dirty="0">
                <a:solidFill>
                  <a:prstClr val="black"/>
                </a:solidFill>
                <a:latin typeface="Calibri Light" panose="020F0302020204030204"/>
                <a:cs typeface="Poppins ExtraLight" panose="00000300000000000000" pitchFamily="2" charset="0"/>
              </a:rPr>
              <a:t>30.12.2006 EN Official Journal of the European Union L 394/13</a:t>
            </a:r>
          </a:p>
          <a:p>
            <a:pPr marL="284400" lvl="0">
              <a:lnSpc>
                <a:spcPct val="120000"/>
              </a:lnSpc>
            </a:pPr>
            <a:endParaRPr lang="it-IT" altLang="ko-KR" sz="1600" i="1" dirty="0">
              <a:solidFill>
                <a:prstClr val="black"/>
              </a:solidFill>
              <a:latin typeface="Calibri Light" panose="020F0302020204030204"/>
              <a:cs typeface="Poppins ExtraLight" panose="00000300000000000000" pitchFamily="2" charset="0"/>
            </a:endParaRPr>
          </a:p>
          <a:p>
            <a:pPr marL="284400" lvl="0" algn="just">
              <a:lnSpc>
                <a:spcPct val="120000"/>
              </a:lnSpc>
            </a:pPr>
            <a:r>
              <a:rPr lang="en-GB" altLang="ko-KR" sz="1600" dirty="0">
                <a:solidFill>
                  <a:prstClr val="black"/>
                </a:solidFill>
                <a:latin typeface="Calibri Light" panose="020F0302020204030204"/>
                <a:cs typeface="Poppins ExtraLight" panose="00000300000000000000" pitchFamily="2" charset="0"/>
              </a:rPr>
              <a:t>I forhold til </a:t>
            </a:r>
            <a:r>
              <a:rPr lang="en-GB" altLang="ko-KR" sz="1600" dirty="0" err="1">
                <a:solidFill>
                  <a:prstClr val="black"/>
                </a:solidFill>
                <a:latin typeface="Calibri Light" panose="020F0302020204030204"/>
                <a:cs typeface="Poppins ExtraLight" panose="00000300000000000000" pitchFamily="2" charset="0"/>
              </a:rPr>
              <a:t>digitale</a:t>
            </a:r>
            <a:r>
              <a:rPr lang="en-GB" altLang="ko-KR" sz="1600" dirty="0">
                <a:solidFill>
                  <a:prstClr val="black"/>
                </a:solidFill>
                <a:latin typeface="Calibri Light" panose="020F0302020204030204"/>
                <a:cs typeface="Poppins ExtraLight" panose="00000300000000000000" pitchFamily="2" charset="0"/>
              </a:rPr>
              <a:t> </a:t>
            </a:r>
            <a:r>
              <a:rPr lang="en-GB" altLang="ko-KR" sz="1600" dirty="0" err="1">
                <a:solidFill>
                  <a:prstClr val="black"/>
                </a:solidFill>
                <a:latin typeface="Calibri Light" panose="020F0302020204030204"/>
                <a:cs typeface="Poppins ExtraLight" panose="00000300000000000000" pitchFamily="2" charset="0"/>
              </a:rPr>
              <a:t>kompetencer</a:t>
            </a:r>
            <a:r>
              <a:rPr lang="en-GB" altLang="ko-KR" sz="1600" dirty="0">
                <a:solidFill>
                  <a:prstClr val="black"/>
                </a:solidFill>
                <a:latin typeface="Calibri Light" panose="020F0302020204030204"/>
                <a:cs typeface="Poppins ExtraLight" panose="00000300000000000000" pitchFamily="2" charset="0"/>
              </a:rPr>
              <a:t> </a:t>
            </a:r>
            <a:r>
              <a:rPr lang="en-GB" altLang="ko-KR" sz="1600" dirty="0" err="1">
                <a:solidFill>
                  <a:prstClr val="black"/>
                </a:solidFill>
                <a:latin typeface="Calibri Light" panose="020F0302020204030204"/>
                <a:cs typeface="Poppins ExtraLight" panose="00000300000000000000" pitchFamily="2" charset="0"/>
              </a:rPr>
              <a:t>specifikt</a:t>
            </a:r>
            <a:r>
              <a:rPr lang="en-GB" altLang="ko-KR" sz="1600" dirty="0">
                <a:solidFill>
                  <a:prstClr val="black"/>
                </a:solidFill>
                <a:latin typeface="Calibri Light" panose="020F0302020204030204"/>
                <a:cs typeface="Poppins ExtraLight" panose="00000300000000000000" pitchFamily="2" charset="0"/>
              </a:rPr>
              <a:t> er den </a:t>
            </a:r>
            <a:r>
              <a:rPr lang="en-GB" altLang="ko-KR" sz="1600" dirty="0" err="1">
                <a:solidFill>
                  <a:prstClr val="black"/>
                </a:solidFill>
                <a:latin typeface="Calibri Light" panose="020F0302020204030204"/>
                <a:cs typeface="Poppins ExtraLight" panose="00000300000000000000" pitchFamily="2" charset="0"/>
              </a:rPr>
              <a:t>officielle</a:t>
            </a:r>
            <a:r>
              <a:rPr lang="en-GB" altLang="ko-KR" sz="1600" dirty="0">
                <a:solidFill>
                  <a:prstClr val="black"/>
                </a:solidFill>
                <a:latin typeface="Calibri Light" panose="020F0302020204030204"/>
                <a:cs typeface="Poppins ExtraLight" panose="00000300000000000000" pitchFamily="2" charset="0"/>
              </a:rPr>
              <a:t> definition:  </a:t>
            </a:r>
          </a:p>
          <a:p>
            <a:pPr marL="284400" lvl="0" algn="just">
              <a:lnSpc>
                <a:spcPct val="120000"/>
              </a:lnSpc>
            </a:pPr>
            <a:r>
              <a:rPr lang="en-GB" altLang="ko-KR" sz="1600" i="1" dirty="0">
                <a:solidFill>
                  <a:prstClr val="black"/>
                </a:solidFill>
                <a:latin typeface="Calibri Light" panose="020F0302020204030204"/>
                <a:cs typeface="Poppins ExtraLight" panose="00000300000000000000" pitchFamily="2" charset="0"/>
              </a:rPr>
              <a:t>(...) sikker og </a:t>
            </a:r>
            <a:r>
              <a:rPr lang="en-GB" altLang="ko-KR" sz="1600" i="1" dirty="0" err="1">
                <a:solidFill>
                  <a:prstClr val="black"/>
                </a:solidFill>
                <a:latin typeface="Calibri Light" panose="020F0302020204030204"/>
                <a:cs typeface="Poppins ExtraLight" panose="00000300000000000000" pitchFamily="2" charset="0"/>
              </a:rPr>
              <a:t>kritisk</a:t>
            </a:r>
            <a:r>
              <a:rPr lang="en-GB" altLang="ko-KR" sz="1600" i="1" dirty="0">
                <a:solidFill>
                  <a:prstClr val="black"/>
                </a:solidFill>
                <a:latin typeface="Calibri Light" panose="020F0302020204030204"/>
                <a:cs typeface="Poppins ExtraLight" panose="00000300000000000000" pitchFamily="2" charset="0"/>
              </a:rPr>
              <a:t> </a:t>
            </a:r>
            <a:r>
              <a:rPr lang="en-GB" altLang="ko-KR" sz="1600" i="1" dirty="0" err="1">
                <a:solidFill>
                  <a:prstClr val="black"/>
                </a:solidFill>
                <a:latin typeface="Calibri Light" panose="020F0302020204030204"/>
                <a:cs typeface="Poppins ExtraLight" panose="00000300000000000000" pitchFamily="2" charset="0"/>
              </a:rPr>
              <a:t>brug</a:t>
            </a:r>
            <a:r>
              <a:rPr lang="en-GB" altLang="ko-KR" sz="1600" i="1" dirty="0">
                <a:solidFill>
                  <a:prstClr val="black"/>
                </a:solidFill>
                <a:latin typeface="Calibri Light" panose="020F0302020204030204"/>
                <a:cs typeface="Poppins ExtraLight" panose="00000300000000000000" pitchFamily="2" charset="0"/>
              </a:rPr>
              <a:t> af </a:t>
            </a:r>
            <a:r>
              <a:rPr lang="en-GB" altLang="ko-KR" sz="1600" i="1" dirty="0" err="1">
                <a:solidFill>
                  <a:prstClr val="black"/>
                </a:solidFill>
                <a:latin typeface="Calibri Light" panose="020F0302020204030204"/>
                <a:cs typeface="Poppins ExtraLight" panose="00000300000000000000" pitchFamily="2" charset="0"/>
              </a:rPr>
              <a:t>informationsteknologi</a:t>
            </a:r>
            <a:r>
              <a:rPr lang="en-GB" altLang="ko-KR" sz="1600" i="1" dirty="0">
                <a:solidFill>
                  <a:prstClr val="black"/>
                </a:solidFill>
                <a:latin typeface="Calibri Light" panose="020F0302020204030204"/>
                <a:cs typeface="Poppins ExtraLight" panose="00000300000000000000" pitchFamily="2" charset="0"/>
              </a:rPr>
              <a:t> i arbejds-, </a:t>
            </a:r>
            <a:r>
              <a:rPr lang="en-GB" altLang="ko-KR" sz="1600" i="1" dirty="0" err="1">
                <a:solidFill>
                  <a:prstClr val="black"/>
                </a:solidFill>
                <a:latin typeface="Calibri Light" panose="020F0302020204030204"/>
                <a:cs typeface="Poppins ExtraLight" panose="00000300000000000000" pitchFamily="2" charset="0"/>
              </a:rPr>
              <a:t>fritids</a:t>
            </a:r>
            <a:r>
              <a:rPr lang="en-GB" altLang="ko-KR" sz="1600" i="1" dirty="0">
                <a:solidFill>
                  <a:prstClr val="black"/>
                </a:solidFill>
                <a:latin typeface="Calibri Light" panose="020F0302020204030204"/>
                <a:cs typeface="Poppins ExtraLight" panose="00000300000000000000" pitchFamily="2" charset="0"/>
              </a:rPr>
              <a:t>- og </a:t>
            </a:r>
            <a:r>
              <a:rPr lang="en-GB" altLang="ko-KR" sz="1600" i="1" dirty="0" err="1">
                <a:solidFill>
                  <a:prstClr val="black"/>
                </a:solidFill>
                <a:latin typeface="Calibri Light" panose="020F0302020204030204"/>
                <a:cs typeface="Poppins ExtraLight" panose="00000300000000000000" pitchFamily="2" charset="0"/>
              </a:rPr>
              <a:t>kommunikationssammenhænge</a:t>
            </a:r>
            <a:r>
              <a:rPr lang="en-GB" altLang="ko-KR" sz="1600" i="1" dirty="0">
                <a:solidFill>
                  <a:prstClr val="black"/>
                </a:solidFill>
                <a:latin typeface="Calibri Light" panose="020F0302020204030204"/>
                <a:cs typeface="Poppins ExtraLight" panose="00000300000000000000" pitchFamily="2" charset="0"/>
              </a:rPr>
              <a:t>. Dette </a:t>
            </a:r>
            <a:r>
              <a:rPr lang="en-GB" altLang="ko-KR" sz="1600" i="1" dirty="0" err="1">
                <a:solidFill>
                  <a:prstClr val="black"/>
                </a:solidFill>
                <a:latin typeface="Calibri Light" panose="020F0302020204030204"/>
                <a:cs typeface="Poppins ExtraLight" panose="00000300000000000000" pitchFamily="2" charset="0"/>
              </a:rPr>
              <a:t>underbygges</a:t>
            </a:r>
            <a:r>
              <a:rPr lang="en-GB" altLang="ko-KR" sz="1600" i="1" dirty="0">
                <a:solidFill>
                  <a:prstClr val="black"/>
                </a:solidFill>
                <a:latin typeface="Calibri Light" panose="020F0302020204030204"/>
                <a:cs typeface="Poppins ExtraLight" panose="00000300000000000000" pitchFamily="2" charset="0"/>
              </a:rPr>
              <a:t> af </a:t>
            </a:r>
            <a:r>
              <a:rPr lang="en-GB" altLang="ko-KR" sz="1600" i="1" dirty="0" err="1">
                <a:solidFill>
                  <a:prstClr val="black"/>
                </a:solidFill>
                <a:latin typeface="Calibri Light" panose="020F0302020204030204"/>
                <a:cs typeface="Poppins ExtraLight" panose="00000300000000000000" pitchFamily="2" charset="0"/>
              </a:rPr>
              <a:t>grundlæggende</a:t>
            </a:r>
            <a:r>
              <a:rPr lang="en-GB" altLang="ko-KR" sz="1600" i="1" dirty="0">
                <a:solidFill>
                  <a:prstClr val="black"/>
                </a:solidFill>
                <a:latin typeface="Calibri Light" panose="020F0302020204030204"/>
                <a:cs typeface="Poppins ExtraLight" panose="00000300000000000000" pitchFamily="2" charset="0"/>
              </a:rPr>
              <a:t> </a:t>
            </a:r>
            <a:r>
              <a:rPr lang="en-GB" altLang="ko-KR" sz="1600" i="1" dirty="0" err="1">
                <a:solidFill>
                  <a:prstClr val="black"/>
                </a:solidFill>
                <a:latin typeface="Calibri Light" panose="020F0302020204030204"/>
                <a:cs typeface="Poppins ExtraLight" panose="00000300000000000000" pitchFamily="2" charset="0"/>
              </a:rPr>
              <a:t>færdigheder</a:t>
            </a:r>
            <a:r>
              <a:rPr lang="en-GB" altLang="ko-KR" sz="1600" i="1" dirty="0">
                <a:solidFill>
                  <a:prstClr val="black"/>
                </a:solidFill>
                <a:latin typeface="Calibri Light" panose="020F0302020204030204"/>
                <a:cs typeface="Poppins ExtraLight" panose="00000300000000000000" pitchFamily="2" charset="0"/>
              </a:rPr>
              <a:t> (*) </a:t>
            </a:r>
            <a:r>
              <a:rPr lang="en-GB" altLang="ko-KR" sz="1600" i="1" dirty="0" err="1">
                <a:solidFill>
                  <a:prstClr val="black"/>
                </a:solidFill>
                <a:latin typeface="Calibri Light" panose="020F0302020204030204"/>
                <a:cs typeface="Poppins ExtraLight" panose="00000300000000000000" pitchFamily="2" charset="0"/>
              </a:rPr>
              <a:t>indenfor</a:t>
            </a:r>
            <a:r>
              <a:rPr lang="en-GB" altLang="ko-KR" sz="1600" i="1" dirty="0">
                <a:solidFill>
                  <a:prstClr val="black"/>
                </a:solidFill>
                <a:latin typeface="Calibri Light" panose="020F0302020204030204"/>
                <a:cs typeface="Poppins ExtraLight" panose="00000300000000000000" pitchFamily="2" charset="0"/>
              </a:rPr>
              <a:t> </a:t>
            </a:r>
            <a:r>
              <a:rPr lang="en-GB" altLang="ko-KR" sz="1600" i="1" dirty="0" err="1">
                <a:solidFill>
                  <a:prstClr val="black"/>
                </a:solidFill>
                <a:latin typeface="Calibri Light" panose="020F0302020204030204"/>
                <a:cs typeface="Poppins ExtraLight" panose="00000300000000000000" pitchFamily="2" charset="0"/>
              </a:rPr>
              <a:t>informations</a:t>
            </a:r>
            <a:r>
              <a:rPr lang="en-GB" altLang="ko-KR" sz="1600" i="1" dirty="0">
                <a:solidFill>
                  <a:prstClr val="black"/>
                </a:solidFill>
                <a:latin typeface="Calibri Light" panose="020F0302020204030204"/>
                <a:cs typeface="Poppins ExtraLight" panose="00000300000000000000" pitchFamily="2" charset="0"/>
              </a:rPr>
              <a:t>- og </a:t>
            </a:r>
            <a:r>
              <a:rPr lang="en-GB" altLang="ko-KR" sz="1600" i="1" dirty="0" err="1">
                <a:solidFill>
                  <a:prstClr val="black"/>
                </a:solidFill>
                <a:latin typeface="Calibri Light" panose="020F0302020204030204"/>
                <a:cs typeface="Poppins ExtraLight" panose="00000300000000000000" pitchFamily="2" charset="0"/>
              </a:rPr>
              <a:t>kommunikationsteknologi</a:t>
            </a:r>
            <a:r>
              <a:rPr lang="en-GB" altLang="ko-KR" sz="1600" i="1" dirty="0">
                <a:solidFill>
                  <a:prstClr val="black"/>
                </a:solidFill>
                <a:latin typeface="Calibri Light" panose="020F0302020204030204"/>
                <a:cs typeface="Poppins ExtraLight" panose="00000300000000000000" pitchFamily="2" charset="0"/>
              </a:rPr>
              <a:t>: </a:t>
            </a:r>
            <a:r>
              <a:rPr lang="en-GB" altLang="ko-KR" sz="1600" i="1" dirty="0" err="1">
                <a:solidFill>
                  <a:prstClr val="black"/>
                </a:solidFill>
                <a:latin typeface="Calibri Light" panose="020F0302020204030204"/>
                <a:cs typeface="Poppins ExtraLight" panose="00000300000000000000" pitchFamily="2" charset="0"/>
              </a:rPr>
              <a:t>brug</a:t>
            </a:r>
            <a:r>
              <a:rPr lang="en-GB" altLang="ko-KR" sz="1600" i="1" dirty="0">
                <a:solidFill>
                  <a:prstClr val="black"/>
                </a:solidFill>
                <a:latin typeface="Calibri Light" panose="020F0302020204030204"/>
                <a:cs typeface="Poppins ExtraLight" panose="00000300000000000000" pitchFamily="2" charset="0"/>
              </a:rPr>
              <a:t> af computer til at </a:t>
            </a:r>
            <a:r>
              <a:rPr lang="en-GB" altLang="ko-KR" sz="1600" i="1" dirty="0" err="1">
                <a:solidFill>
                  <a:prstClr val="black"/>
                </a:solidFill>
                <a:latin typeface="Calibri Light" panose="020F0302020204030204"/>
                <a:cs typeface="Poppins ExtraLight" panose="00000300000000000000" pitchFamily="2" charset="0"/>
              </a:rPr>
              <a:t>tilgå</a:t>
            </a:r>
            <a:r>
              <a:rPr lang="en-GB" altLang="ko-KR" sz="1600" i="1" dirty="0">
                <a:solidFill>
                  <a:prstClr val="black"/>
                </a:solidFill>
                <a:latin typeface="Calibri Light" panose="020F0302020204030204"/>
                <a:cs typeface="Poppins ExtraLight" panose="00000300000000000000" pitchFamily="2" charset="0"/>
              </a:rPr>
              <a:t>, </a:t>
            </a:r>
            <a:r>
              <a:rPr lang="en-GB" altLang="ko-KR" sz="1600" i="1" dirty="0" err="1">
                <a:solidFill>
                  <a:prstClr val="black"/>
                </a:solidFill>
                <a:latin typeface="Calibri Light" panose="020F0302020204030204"/>
                <a:cs typeface="Poppins ExtraLight" panose="00000300000000000000" pitchFamily="2" charset="0"/>
              </a:rPr>
              <a:t>vurdere</a:t>
            </a:r>
            <a:r>
              <a:rPr lang="en-GB" altLang="ko-KR" sz="1600" i="1" dirty="0">
                <a:solidFill>
                  <a:prstClr val="black"/>
                </a:solidFill>
                <a:latin typeface="Calibri Light" panose="020F0302020204030204"/>
                <a:cs typeface="Poppins ExtraLight" panose="00000300000000000000" pitchFamily="2" charset="0"/>
              </a:rPr>
              <a:t>, </a:t>
            </a:r>
            <a:r>
              <a:rPr lang="en-GB" altLang="ko-KR" sz="1600" i="1" dirty="0" err="1">
                <a:solidFill>
                  <a:prstClr val="black"/>
                </a:solidFill>
                <a:latin typeface="Calibri Light" panose="020F0302020204030204"/>
                <a:cs typeface="Poppins ExtraLight" panose="00000300000000000000" pitchFamily="2" charset="0"/>
              </a:rPr>
              <a:t>lagre</a:t>
            </a:r>
            <a:r>
              <a:rPr lang="en-GB" altLang="ko-KR" sz="1600" i="1" dirty="0">
                <a:solidFill>
                  <a:prstClr val="black"/>
                </a:solidFill>
                <a:latin typeface="Calibri Light" panose="020F0302020204030204"/>
                <a:cs typeface="Poppins ExtraLight" panose="00000300000000000000" pitchFamily="2" charset="0"/>
              </a:rPr>
              <a:t>, </a:t>
            </a:r>
            <a:r>
              <a:rPr lang="en-GB" altLang="ko-KR" sz="1600" i="1" dirty="0" err="1">
                <a:solidFill>
                  <a:prstClr val="black"/>
                </a:solidFill>
                <a:latin typeface="Calibri Light" panose="020F0302020204030204"/>
                <a:cs typeface="Poppins ExtraLight" panose="00000300000000000000" pitchFamily="2" charset="0"/>
              </a:rPr>
              <a:t>producere</a:t>
            </a:r>
            <a:r>
              <a:rPr lang="en-GB" altLang="ko-KR" sz="1600" i="1" dirty="0">
                <a:solidFill>
                  <a:prstClr val="black"/>
                </a:solidFill>
                <a:latin typeface="Calibri Light" panose="020F0302020204030204"/>
                <a:cs typeface="Poppins ExtraLight" panose="00000300000000000000" pitchFamily="2" charset="0"/>
              </a:rPr>
              <a:t>, </a:t>
            </a:r>
            <a:r>
              <a:rPr lang="en-GB" altLang="ko-KR" sz="1600" i="1" dirty="0" err="1">
                <a:solidFill>
                  <a:prstClr val="black"/>
                </a:solidFill>
                <a:latin typeface="Calibri Light" panose="020F0302020204030204"/>
                <a:cs typeface="Poppins ExtraLight" panose="00000300000000000000" pitchFamily="2" charset="0"/>
              </a:rPr>
              <a:t>præsentere</a:t>
            </a:r>
            <a:r>
              <a:rPr lang="en-GB" altLang="ko-KR" sz="1600" i="1" dirty="0">
                <a:solidFill>
                  <a:prstClr val="black"/>
                </a:solidFill>
                <a:latin typeface="Calibri Light" panose="020F0302020204030204"/>
                <a:cs typeface="Poppins ExtraLight" panose="00000300000000000000" pitchFamily="2" charset="0"/>
              </a:rPr>
              <a:t> og </a:t>
            </a:r>
            <a:r>
              <a:rPr lang="en-GB" altLang="ko-KR" sz="1600" i="1" dirty="0" err="1">
                <a:solidFill>
                  <a:prstClr val="black"/>
                </a:solidFill>
                <a:latin typeface="Calibri Light" panose="020F0302020204030204"/>
                <a:cs typeface="Poppins ExtraLight" panose="00000300000000000000" pitchFamily="2" charset="0"/>
              </a:rPr>
              <a:t>udveksle</a:t>
            </a:r>
            <a:r>
              <a:rPr lang="en-GB" altLang="ko-KR" sz="1600" i="1" dirty="0">
                <a:solidFill>
                  <a:prstClr val="black"/>
                </a:solidFill>
                <a:latin typeface="Calibri Light" panose="020F0302020204030204"/>
                <a:cs typeface="Poppins ExtraLight" panose="00000300000000000000" pitchFamily="2" charset="0"/>
              </a:rPr>
              <a:t> information og til at </a:t>
            </a:r>
            <a:r>
              <a:rPr lang="en-GB" altLang="ko-KR" sz="1600" i="1" dirty="0" err="1">
                <a:solidFill>
                  <a:prstClr val="black"/>
                </a:solidFill>
                <a:latin typeface="Calibri Light" panose="020F0302020204030204"/>
                <a:cs typeface="Poppins ExtraLight" panose="00000300000000000000" pitchFamily="2" charset="0"/>
              </a:rPr>
              <a:t>kommunikere</a:t>
            </a:r>
            <a:r>
              <a:rPr lang="en-GB" altLang="ko-KR" sz="1600" i="1" dirty="0">
                <a:solidFill>
                  <a:prstClr val="black"/>
                </a:solidFill>
                <a:latin typeface="Calibri Light" panose="020F0302020204030204"/>
                <a:cs typeface="Poppins ExtraLight" panose="00000300000000000000" pitchFamily="2" charset="0"/>
              </a:rPr>
              <a:t> og </a:t>
            </a:r>
            <a:r>
              <a:rPr lang="en-GB" altLang="ko-KR" sz="1600" i="1" dirty="0" err="1">
                <a:solidFill>
                  <a:prstClr val="black"/>
                </a:solidFill>
                <a:latin typeface="Calibri Light" panose="020F0302020204030204"/>
                <a:cs typeface="Poppins ExtraLight" panose="00000300000000000000" pitchFamily="2" charset="0"/>
              </a:rPr>
              <a:t>deltage</a:t>
            </a:r>
            <a:r>
              <a:rPr lang="en-GB" altLang="ko-KR" sz="1600" i="1" dirty="0">
                <a:solidFill>
                  <a:prstClr val="black"/>
                </a:solidFill>
                <a:latin typeface="Calibri Light" panose="020F0302020204030204"/>
                <a:cs typeface="Poppins ExtraLight" panose="00000300000000000000" pitchFamily="2" charset="0"/>
              </a:rPr>
              <a:t> i </a:t>
            </a:r>
            <a:r>
              <a:rPr lang="en-GB" altLang="ko-KR" sz="1600" i="1" dirty="0" err="1">
                <a:solidFill>
                  <a:prstClr val="black"/>
                </a:solidFill>
                <a:latin typeface="Calibri Light" panose="020F0302020204030204"/>
                <a:cs typeface="Poppins ExtraLight" panose="00000300000000000000" pitchFamily="2" charset="0"/>
              </a:rPr>
              <a:t>samarbejdende</a:t>
            </a:r>
            <a:r>
              <a:rPr lang="en-GB" altLang="ko-KR" sz="1600" i="1" dirty="0">
                <a:solidFill>
                  <a:prstClr val="black"/>
                </a:solidFill>
                <a:latin typeface="Calibri Light" panose="020F0302020204030204"/>
                <a:cs typeface="Poppins ExtraLight" panose="00000300000000000000" pitchFamily="2" charset="0"/>
              </a:rPr>
              <a:t> </a:t>
            </a:r>
            <a:r>
              <a:rPr lang="en-GB" altLang="ko-KR" sz="1600" i="1" dirty="0" err="1">
                <a:solidFill>
                  <a:prstClr val="black"/>
                </a:solidFill>
                <a:latin typeface="Calibri Light" panose="020F0302020204030204"/>
                <a:cs typeface="Poppins ExtraLight" panose="00000300000000000000" pitchFamily="2" charset="0"/>
              </a:rPr>
              <a:t>netværk</a:t>
            </a:r>
            <a:r>
              <a:rPr lang="en-GB" altLang="ko-KR" sz="1600" i="1" dirty="0">
                <a:solidFill>
                  <a:prstClr val="black"/>
                </a:solidFill>
                <a:latin typeface="Calibri Light" panose="020F0302020204030204"/>
                <a:cs typeface="Poppins ExtraLight" panose="00000300000000000000" pitchFamily="2" charset="0"/>
              </a:rPr>
              <a:t> via </a:t>
            </a:r>
            <a:r>
              <a:rPr lang="en-GB" altLang="ko-KR" sz="1600" i="1" dirty="0" err="1">
                <a:solidFill>
                  <a:prstClr val="black"/>
                </a:solidFill>
                <a:latin typeface="Calibri Light" panose="020F0302020204030204"/>
                <a:cs typeface="Poppins ExtraLight" panose="00000300000000000000" pitchFamily="2" charset="0"/>
              </a:rPr>
              <a:t>internettet</a:t>
            </a:r>
            <a:r>
              <a:rPr lang="en-GB" altLang="ko-KR" sz="1600" i="1" dirty="0">
                <a:solidFill>
                  <a:prstClr val="black"/>
                </a:solidFill>
                <a:latin typeface="Calibri Light" panose="020F0302020204030204"/>
                <a:cs typeface="Poppins ExtraLight" panose="00000300000000000000" pitchFamily="2" charset="0"/>
              </a:rPr>
              <a:t>.</a:t>
            </a:r>
          </a:p>
          <a:p>
            <a:pPr marL="284400" lvl="0">
              <a:lnSpc>
                <a:spcPct val="120000"/>
              </a:lnSpc>
            </a:pPr>
            <a:endParaRPr lang="en-GB" altLang="ko-KR" sz="1600" i="1" dirty="0">
              <a:solidFill>
                <a:prstClr val="black"/>
              </a:solidFill>
              <a:latin typeface="Calibri Light" panose="020F0302020204030204"/>
              <a:cs typeface="Poppins ExtraLight" panose="00000300000000000000" pitchFamily="2" charset="0"/>
            </a:endParaRPr>
          </a:p>
          <a:p>
            <a:pPr marL="284400" lvl="0">
              <a:lnSpc>
                <a:spcPct val="120000"/>
              </a:lnSpc>
            </a:pPr>
            <a:endParaRPr lang="en-US" altLang="ko-KR" sz="1400" dirty="0">
              <a:solidFill>
                <a:prstClr val="black"/>
              </a:solidFill>
              <a:latin typeface="Calibri Light" panose="020F0302020204030204"/>
              <a:cs typeface="Poppins ExtraLight" panose="00000300000000000000" pitchFamily="2" charset="0"/>
            </a:endParaRPr>
          </a:p>
        </p:txBody>
      </p:sp>
      <p:sp>
        <p:nvSpPr>
          <p:cNvPr id="16" name="CuadroTexto 4">
            <a:extLst>
              <a:ext uri="{FF2B5EF4-FFF2-40B4-BE49-F238E27FC236}">
                <a16:creationId xmlns:a16="http://schemas.microsoft.com/office/drawing/2014/main" id="{A9B4BD22-AF40-4574-BB02-C00B471C806C}"/>
              </a:ext>
            </a:extLst>
          </p:cNvPr>
          <p:cNvSpPr txBox="1"/>
          <p:nvPr/>
        </p:nvSpPr>
        <p:spPr>
          <a:xfrm>
            <a:off x="523240" y="1250839"/>
            <a:ext cx="7611110" cy="400110"/>
          </a:xfrm>
          <a:prstGeom prst="rect">
            <a:avLst/>
          </a:prstGeom>
          <a:noFill/>
        </p:spPr>
        <p:txBody>
          <a:bodyPr wrap="square" rtlCol="0">
            <a:spAutoFit/>
          </a:bodyPr>
          <a:lstStyle/>
          <a:p>
            <a:pPr marL="108000">
              <a:tabLst>
                <a:tab pos="1205230" algn="l"/>
                <a:tab pos="1926589" algn="l"/>
                <a:tab pos="2915920" algn="l"/>
                <a:tab pos="3444875" algn="l"/>
                <a:tab pos="4383405" algn="l"/>
                <a:tab pos="6796405" algn="l"/>
              </a:tabLst>
              <a:defRPr/>
            </a:pPr>
            <a:r>
              <a:rPr lang="en-AU" sz="2000" dirty="0">
                <a:latin typeface="+mj-lt"/>
                <a:ea typeface="Microsoft Sans Serif" panose="020B0604020202020204" pitchFamily="34" charset="0"/>
                <a:cs typeface="Poppins ExtraLight" panose="00000300000000000000" pitchFamily="2" charset="0"/>
              </a:rPr>
              <a:t>1.3 </a:t>
            </a:r>
            <a:r>
              <a:rPr lang="en-AU" sz="2000" dirty="0" err="1">
                <a:latin typeface="+mj-lt"/>
                <a:ea typeface="Microsoft Sans Serif" panose="020B0604020202020204" pitchFamily="34" charset="0"/>
                <a:cs typeface="Poppins ExtraLight" panose="00000300000000000000" pitchFamily="2" charset="0"/>
              </a:rPr>
              <a:t>Otte</a:t>
            </a:r>
            <a:r>
              <a:rPr lang="en-AU" sz="2000" dirty="0">
                <a:latin typeface="+mj-lt"/>
                <a:ea typeface="Microsoft Sans Serif" panose="020B0604020202020204" pitchFamily="34" charset="0"/>
                <a:cs typeface="Poppins ExtraLight" panose="00000300000000000000" pitchFamily="2" charset="0"/>
              </a:rPr>
              <a:t> nøglekompetencer til EU-</a:t>
            </a:r>
            <a:r>
              <a:rPr lang="en-AU" sz="2000" dirty="0" err="1">
                <a:latin typeface="+mj-lt"/>
                <a:ea typeface="Microsoft Sans Serif" panose="020B0604020202020204" pitchFamily="34" charset="0"/>
                <a:cs typeface="Poppins ExtraLight" panose="00000300000000000000" pitchFamily="2" charset="0"/>
              </a:rPr>
              <a:t>borgeres</a:t>
            </a:r>
            <a:r>
              <a:rPr lang="en-AU" sz="2000" dirty="0">
                <a:latin typeface="+mj-lt"/>
                <a:ea typeface="Microsoft Sans Serif" panose="020B0604020202020204" pitchFamily="34" charset="0"/>
                <a:cs typeface="Poppins ExtraLight" panose="00000300000000000000" pitchFamily="2" charset="0"/>
              </a:rPr>
              <a:t> </a:t>
            </a:r>
            <a:r>
              <a:rPr lang="en-AU" sz="2000" dirty="0" err="1">
                <a:latin typeface="+mj-lt"/>
                <a:ea typeface="Microsoft Sans Serif" panose="020B0604020202020204" pitchFamily="34" charset="0"/>
                <a:cs typeface="Poppins ExtraLight" panose="00000300000000000000" pitchFamily="2" charset="0"/>
              </a:rPr>
              <a:t>livslange</a:t>
            </a:r>
            <a:r>
              <a:rPr lang="en-AU" sz="2000" dirty="0">
                <a:latin typeface="+mj-lt"/>
                <a:ea typeface="Microsoft Sans Serif" panose="020B0604020202020204" pitchFamily="34" charset="0"/>
                <a:cs typeface="Poppins ExtraLight" panose="00000300000000000000" pitchFamily="2" charset="0"/>
              </a:rPr>
              <a:t> læring </a:t>
            </a:r>
          </a:p>
        </p:txBody>
      </p:sp>
      <p:pic>
        <p:nvPicPr>
          <p:cNvPr id="21" name="Immagine 20">
            <a:extLst>
              <a:ext uri="{FF2B5EF4-FFF2-40B4-BE49-F238E27FC236}">
                <a16:creationId xmlns:a16="http://schemas.microsoft.com/office/drawing/2014/main" id="{7271E359-97E3-4B6E-9933-C88E61DCFA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11406" y="3002027"/>
            <a:ext cx="1347000" cy="1258244"/>
          </a:xfrm>
          <a:prstGeom prst="rect">
            <a:avLst/>
          </a:prstGeom>
        </p:spPr>
      </p:pic>
      <p:sp>
        <p:nvSpPr>
          <p:cNvPr id="3" name="Rettangolo 2"/>
          <p:cNvSpPr/>
          <p:nvPr/>
        </p:nvSpPr>
        <p:spPr>
          <a:xfrm>
            <a:off x="7991475" y="3032219"/>
            <a:ext cx="2519931" cy="2631490"/>
          </a:xfrm>
          <a:prstGeom prst="rect">
            <a:avLst/>
          </a:prstGeom>
          <a:ln>
            <a:solidFill>
              <a:srgbClr val="0070C0"/>
            </a:solidFill>
          </a:ln>
        </p:spPr>
        <p:txBody>
          <a:bodyPr wrap="square">
            <a:spAutoFit/>
          </a:bodyPr>
          <a:lstStyle/>
          <a:p>
            <a:pPr algn="just"/>
            <a:r>
              <a:rPr lang="en-GB" sz="1100" b="1" dirty="0">
                <a:latin typeface="+mj-lt"/>
              </a:rPr>
              <a:t>*</a:t>
            </a:r>
            <a:r>
              <a:rPr lang="en-GB" sz="1100" dirty="0">
                <a:latin typeface="+mj-lt"/>
              </a:rPr>
              <a:t> </a:t>
            </a:r>
            <a:r>
              <a:rPr lang="en-GB" sz="1100" dirty="0" err="1">
                <a:latin typeface="+mj-lt"/>
              </a:rPr>
              <a:t>Nødvendige</a:t>
            </a:r>
            <a:r>
              <a:rPr lang="en-GB" sz="1100" dirty="0">
                <a:latin typeface="+mj-lt"/>
              </a:rPr>
              <a:t> </a:t>
            </a:r>
            <a:r>
              <a:rPr lang="en-GB" sz="1100" dirty="0" err="1">
                <a:latin typeface="+mj-lt"/>
              </a:rPr>
              <a:t>færdigheder</a:t>
            </a:r>
            <a:r>
              <a:rPr lang="en-GB" sz="1100" dirty="0">
                <a:latin typeface="+mj-lt"/>
              </a:rPr>
              <a:t> </a:t>
            </a:r>
            <a:r>
              <a:rPr lang="en-GB" sz="1100" dirty="0" err="1">
                <a:latin typeface="+mj-lt"/>
              </a:rPr>
              <a:t>inkluderer</a:t>
            </a:r>
            <a:r>
              <a:rPr lang="en-GB" sz="1100" dirty="0">
                <a:latin typeface="+mj-lt"/>
              </a:rPr>
              <a:t> </a:t>
            </a:r>
            <a:r>
              <a:rPr lang="en-GB" sz="1100" dirty="0" err="1">
                <a:latin typeface="+mj-lt"/>
              </a:rPr>
              <a:t>evnen</a:t>
            </a:r>
            <a:r>
              <a:rPr lang="en-GB" sz="1100" dirty="0">
                <a:latin typeface="+mj-lt"/>
              </a:rPr>
              <a:t> til at </a:t>
            </a:r>
            <a:r>
              <a:rPr lang="en-GB" sz="1100" dirty="0" err="1">
                <a:latin typeface="+mj-lt"/>
              </a:rPr>
              <a:t>søge</a:t>
            </a:r>
            <a:r>
              <a:rPr lang="en-GB" sz="1100" dirty="0">
                <a:latin typeface="+mj-lt"/>
              </a:rPr>
              <a:t>, </a:t>
            </a:r>
            <a:r>
              <a:rPr lang="en-GB" sz="1100" dirty="0" err="1">
                <a:latin typeface="+mj-lt"/>
              </a:rPr>
              <a:t>samle</a:t>
            </a:r>
            <a:r>
              <a:rPr lang="en-GB" sz="1100" dirty="0">
                <a:latin typeface="+mj-lt"/>
              </a:rPr>
              <a:t> og </a:t>
            </a:r>
            <a:r>
              <a:rPr lang="en-GB" sz="1100" dirty="0" err="1">
                <a:latin typeface="+mj-lt"/>
              </a:rPr>
              <a:t>behandle</a:t>
            </a:r>
            <a:r>
              <a:rPr lang="en-GB" sz="1100" dirty="0">
                <a:latin typeface="+mj-lt"/>
              </a:rPr>
              <a:t> information </a:t>
            </a:r>
            <a:r>
              <a:rPr lang="en-GB" sz="1100" dirty="0" err="1">
                <a:latin typeface="+mj-lt"/>
              </a:rPr>
              <a:t>samt</a:t>
            </a:r>
            <a:r>
              <a:rPr lang="en-GB" sz="1100" dirty="0">
                <a:latin typeface="+mj-lt"/>
              </a:rPr>
              <a:t> </a:t>
            </a:r>
            <a:r>
              <a:rPr lang="en-GB" sz="1100" dirty="0" err="1">
                <a:latin typeface="+mj-lt"/>
              </a:rPr>
              <a:t>bruge</a:t>
            </a:r>
            <a:r>
              <a:rPr lang="en-GB" sz="1100" dirty="0">
                <a:latin typeface="+mj-lt"/>
              </a:rPr>
              <a:t> den på </a:t>
            </a:r>
            <a:r>
              <a:rPr lang="en-GB" sz="1100" dirty="0" err="1">
                <a:latin typeface="+mj-lt"/>
              </a:rPr>
              <a:t>kritisk</a:t>
            </a:r>
            <a:r>
              <a:rPr lang="en-GB" sz="1100" dirty="0">
                <a:latin typeface="+mj-lt"/>
              </a:rPr>
              <a:t> og </a:t>
            </a:r>
            <a:r>
              <a:rPr lang="en-GB" sz="1100" dirty="0" err="1">
                <a:latin typeface="+mj-lt"/>
              </a:rPr>
              <a:t>systematisk</a:t>
            </a:r>
            <a:r>
              <a:rPr lang="en-GB" sz="1100" dirty="0">
                <a:latin typeface="+mj-lt"/>
              </a:rPr>
              <a:t> vis, </a:t>
            </a:r>
            <a:r>
              <a:rPr lang="en-GB" sz="1100" dirty="0" err="1">
                <a:latin typeface="+mj-lt"/>
              </a:rPr>
              <a:t>hvor</a:t>
            </a:r>
            <a:r>
              <a:rPr lang="en-GB" sz="1100" dirty="0">
                <a:latin typeface="+mj-lt"/>
              </a:rPr>
              <a:t> </a:t>
            </a:r>
            <a:r>
              <a:rPr lang="en-GB" sz="1100" dirty="0" err="1">
                <a:latin typeface="+mj-lt"/>
              </a:rPr>
              <a:t>relevans</a:t>
            </a:r>
            <a:r>
              <a:rPr lang="en-GB" sz="1100" dirty="0">
                <a:latin typeface="+mj-lt"/>
              </a:rPr>
              <a:t> </a:t>
            </a:r>
            <a:r>
              <a:rPr lang="en-GB" sz="1100" dirty="0" err="1">
                <a:latin typeface="+mj-lt"/>
              </a:rPr>
              <a:t>vurderes</a:t>
            </a:r>
            <a:r>
              <a:rPr lang="en-GB" sz="1100" dirty="0">
                <a:latin typeface="+mj-lt"/>
              </a:rPr>
              <a:t>, og </a:t>
            </a:r>
            <a:r>
              <a:rPr lang="en-GB" sz="1100" dirty="0" err="1">
                <a:latin typeface="+mj-lt"/>
              </a:rPr>
              <a:t>hvor</a:t>
            </a:r>
            <a:r>
              <a:rPr lang="en-GB" sz="1100" dirty="0">
                <a:latin typeface="+mj-lt"/>
              </a:rPr>
              <a:t> der </a:t>
            </a:r>
            <a:r>
              <a:rPr lang="en-GB" sz="1100" dirty="0" err="1">
                <a:latin typeface="+mj-lt"/>
              </a:rPr>
              <a:t>skelnes</a:t>
            </a:r>
            <a:r>
              <a:rPr lang="en-GB" sz="1100" dirty="0">
                <a:latin typeface="+mj-lt"/>
              </a:rPr>
              <a:t> mellem det </a:t>
            </a:r>
            <a:r>
              <a:rPr lang="en-GB" sz="1100" dirty="0" err="1">
                <a:latin typeface="+mj-lt"/>
              </a:rPr>
              <a:t>virkelige</a:t>
            </a:r>
            <a:r>
              <a:rPr lang="en-GB" sz="1100" dirty="0">
                <a:latin typeface="+mj-lt"/>
              </a:rPr>
              <a:t> og det </a:t>
            </a:r>
            <a:r>
              <a:rPr lang="en-GB" sz="1100" dirty="0" err="1">
                <a:latin typeface="+mj-lt"/>
              </a:rPr>
              <a:t>virtuelle</a:t>
            </a:r>
            <a:r>
              <a:rPr lang="en-GB" sz="1100" dirty="0">
                <a:latin typeface="+mj-lt"/>
              </a:rPr>
              <a:t>, </a:t>
            </a:r>
            <a:r>
              <a:rPr lang="en-GB" sz="1100" dirty="0" err="1">
                <a:latin typeface="+mj-lt"/>
              </a:rPr>
              <a:t>samtidig</a:t>
            </a:r>
            <a:r>
              <a:rPr lang="en-GB" sz="1100" dirty="0">
                <a:latin typeface="+mj-lt"/>
              </a:rPr>
              <a:t> med at </a:t>
            </a:r>
            <a:r>
              <a:rPr lang="en-GB" sz="1100" dirty="0" err="1">
                <a:latin typeface="+mj-lt"/>
              </a:rPr>
              <a:t>sammenhængen</a:t>
            </a:r>
            <a:r>
              <a:rPr lang="en-GB" sz="1100" dirty="0">
                <a:latin typeface="+mj-lt"/>
              </a:rPr>
              <a:t> mellem de to </a:t>
            </a:r>
            <a:r>
              <a:rPr lang="en-GB" sz="1100" dirty="0" err="1">
                <a:latin typeface="+mj-lt"/>
              </a:rPr>
              <a:t>genkendes</a:t>
            </a:r>
            <a:r>
              <a:rPr lang="en-GB" sz="1100" dirty="0">
                <a:latin typeface="+mj-lt"/>
              </a:rPr>
              <a:t>. </a:t>
            </a:r>
            <a:r>
              <a:rPr lang="en-GB" sz="1100" dirty="0" err="1">
                <a:latin typeface="+mj-lt"/>
              </a:rPr>
              <a:t>Individer</a:t>
            </a:r>
            <a:r>
              <a:rPr lang="en-GB" sz="1100" dirty="0">
                <a:latin typeface="+mj-lt"/>
              </a:rPr>
              <a:t> </a:t>
            </a:r>
            <a:r>
              <a:rPr lang="en-GB" sz="1100" dirty="0" err="1">
                <a:latin typeface="+mj-lt"/>
              </a:rPr>
              <a:t>bør</a:t>
            </a:r>
            <a:r>
              <a:rPr lang="en-GB" sz="1100" dirty="0">
                <a:latin typeface="+mj-lt"/>
              </a:rPr>
              <a:t> </a:t>
            </a:r>
            <a:r>
              <a:rPr lang="en-GB" sz="1100" dirty="0" err="1">
                <a:latin typeface="+mj-lt"/>
              </a:rPr>
              <a:t>kunne</a:t>
            </a:r>
            <a:r>
              <a:rPr lang="en-GB" sz="1100" dirty="0">
                <a:latin typeface="+mj-lt"/>
              </a:rPr>
              <a:t> </a:t>
            </a:r>
            <a:r>
              <a:rPr lang="en-GB" sz="1100" dirty="0" err="1">
                <a:latin typeface="+mj-lt"/>
              </a:rPr>
              <a:t>bruge</a:t>
            </a:r>
            <a:r>
              <a:rPr lang="en-GB" sz="1100" dirty="0">
                <a:latin typeface="+mj-lt"/>
              </a:rPr>
              <a:t> </a:t>
            </a:r>
            <a:r>
              <a:rPr lang="en-GB" sz="1100" dirty="0" err="1">
                <a:latin typeface="+mj-lt"/>
              </a:rPr>
              <a:t>redskaber</a:t>
            </a:r>
            <a:r>
              <a:rPr lang="en-GB" sz="1100" dirty="0">
                <a:latin typeface="+mj-lt"/>
              </a:rPr>
              <a:t> til at </a:t>
            </a:r>
            <a:r>
              <a:rPr lang="en-GB" sz="1100" dirty="0" err="1">
                <a:latin typeface="+mj-lt"/>
              </a:rPr>
              <a:t>producere</a:t>
            </a:r>
            <a:r>
              <a:rPr lang="en-GB" sz="1100" dirty="0">
                <a:latin typeface="+mj-lt"/>
              </a:rPr>
              <a:t>, </a:t>
            </a:r>
            <a:r>
              <a:rPr lang="en-GB" sz="1100" dirty="0" err="1">
                <a:latin typeface="+mj-lt"/>
              </a:rPr>
              <a:t>præsentere</a:t>
            </a:r>
            <a:r>
              <a:rPr lang="en-GB" sz="1100" dirty="0">
                <a:latin typeface="+mj-lt"/>
              </a:rPr>
              <a:t> og </a:t>
            </a:r>
            <a:r>
              <a:rPr lang="en-GB" sz="1100" dirty="0" err="1">
                <a:latin typeface="+mj-lt"/>
              </a:rPr>
              <a:t>forstå</a:t>
            </a:r>
            <a:r>
              <a:rPr lang="en-GB" sz="1100" dirty="0">
                <a:latin typeface="+mj-lt"/>
              </a:rPr>
              <a:t> </a:t>
            </a:r>
            <a:r>
              <a:rPr lang="en-GB" sz="1100" dirty="0" err="1">
                <a:latin typeface="+mj-lt"/>
              </a:rPr>
              <a:t>kompleks</a:t>
            </a:r>
            <a:r>
              <a:rPr lang="en-GB" sz="1100" dirty="0">
                <a:latin typeface="+mj-lt"/>
              </a:rPr>
              <a:t> information </a:t>
            </a:r>
            <a:r>
              <a:rPr lang="en-GB" sz="1100" dirty="0" err="1">
                <a:latin typeface="+mj-lt"/>
              </a:rPr>
              <a:t>samt</a:t>
            </a:r>
            <a:r>
              <a:rPr lang="en-GB" sz="1100" dirty="0">
                <a:latin typeface="+mj-lt"/>
              </a:rPr>
              <a:t> have </a:t>
            </a:r>
            <a:r>
              <a:rPr lang="en-GB" sz="1100" dirty="0" err="1">
                <a:latin typeface="+mj-lt"/>
              </a:rPr>
              <a:t>evnen</a:t>
            </a:r>
            <a:r>
              <a:rPr lang="en-GB" sz="1100" dirty="0">
                <a:latin typeface="+mj-lt"/>
              </a:rPr>
              <a:t> til at  </a:t>
            </a:r>
            <a:r>
              <a:rPr lang="en-GB" sz="1100" dirty="0" err="1">
                <a:latin typeface="+mj-lt"/>
              </a:rPr>
              <a:t>tilgå</a:t>
            </a:r>
            <a:r>
              <a:rPr lang="en-GB" sz="1100" dirty="0">
                <a:latin typeface="+mj-lt"/>
              </a:rPr>
              <a:t>, </a:t>
            </a:r>
            <a:r>
              <a:rPr lang="en-GB" sz="1100" dirty="0" err="1">
                <a:latin typeface="+mj-lt"/>
              </a:rPr>
              <a:t>søge</a:t>
            </a:r>
            <a:r>
              <a:rPr lang="en-GB" sz="1100" dirty="0">
                <a:latin typeface="+mj-lt"/>
              </a:rPr>
              <a:t> på og </a:t>
            </a:r>
            <a:r>
              <a:rPr lang="en-GB" sz="1100" dirty="0" err="1">
                <a:latin typeface="+mj-lt"/>
              </a:rPr>
              <a:t>bruge</a:t>
            </a:r>
            <a:r>
              <a:rPr lang="en-GB" sz="1100" dirty="0">
                <a:latin typeface="+mj-lt"/>
              </a:rPr>
              <a:t> </a:t>
            </a:r>
            <a:r>
              <a:rPr lang="en-GB" sz="1100" dirty="0" err="1">
                <a:latin typeface="+mj-lt"/>
              </a:rPr>
              <a:t>internetbaserede</a:t>
            </a:r>
            <a:r>
              <a:rPr lang="en-GB" sz="1100" dirty="0">
                <a:latin typeface="+mj-lt"/>
              </a:rPr>
              <a:t> services. </a:t>
            </a:r>
            <a:r>
              <a:rPr lang="en-GB" sz="1100" dirty="0" err="1">
                <a:latin typeface="+mj-lt"/>
              </a:rPr>
              <a:t>Individer</a:t>
            </a:r>
            <a:r>
              <a:rPr lang="en-GB" sz="1100" dirty="0">
                <a:latin typeface="+mj-lt"/>
              </a:rPr>
              <a:t> </a:t>
            </a:r>
            <a:r>
              <a:rPr lang="en-GB" sz="1100" dirty="0" err="1">
                <a:latin typeface="+mj-lt"/>
              </a:rPr>
              <a:t>bør</a:t>
            </a:r>
            <a:r>
              <a:rPr lang="en-GB" sz="1100" dirty="0">
                <a:latin typeface="+mj-lt"/>
              </a:rPr>
              <a:t> </a:t>
            </a:r>
            <a:r>
              <a:rPr lang="en-GB" sz="1100" dirty="0" err="1">
                <a:latin typeface="+mj-lt"/>
              </a:rPr>
              <a:t>også</a:t>
            </a:r>
            <a:r>
              <a:rPr lang="en-GB" sz="1100" dirty="0">
                <a:latin typeface="+mj-lt"/>
              </a:rPr>
              <a:t> </a:t>
            </a:r>
            <a:r>
              <a:rPr lang="en-GB" sz="1100" dirty="0" err="1">
                <a:latin typeface="+mj-lt"/>
              </a:rPr>
              <a:t>kunne</a:t>
            </a:r>
            <a:r>
              <a:rPr lang="en-GB" sz="1100" dirty="0">
                <a:latin typeface="+mj-lt"/>
              </a:rPr>
              <a:t> </a:t>
            </a:r>
            <a:r>
              <a:rPr lang="en-GB" sz="1100" dirty="0" err="1">
                <a:latin typeface="+mj-lt"/>
              </a:rPr>
              <a:t>bruge</a:t>
            </a:r>
            <a:r>
              <a:rPr lang="en-GB" sz="1100" dirty="0">
                <a:latin typeface="+mj-lt"/>
              </a:rPr>
              <a:t> </a:t>
            </a:r>
            <a:r>
              <a:rPr lang="en-GB" sz="1100" dirty="0" err="1">
                <a:latin typeface="+mj-lt"/>
              </a:rPr>
              <a:t>informationsteknologi</a:t>
            </a:r>
            <a:r>
              <a:rPr lang="en-GB" sz="1100" dirty="0">
                <a:latin typeface="+mj-lt"/>
              </a:rPr>
              <a:t> til at </a:t>
            </a:r>
            <a:r>
              <a:rPr lang="en-GB" sz="1100" dirty="0" err="1">
                <a:latin typeface="+mj-lt"/>
              </a:rPr>
              <a:t>understøtte</a:t>
            </a:r>
            <a:r>
              <a:rPr lang="en-GB" sz="1100" dirty="0">
                <a:latin typeface="+mj-lt"/>
              </a:rPr>
              <a:t> </a:t>
            </a:r>
            <a:r>
              <a:rPr lang="en-GB" sz="1100" dirty="0" err="1">
                <a:latin typeface="+mj-lt"/>
              </a:rPr>
              <a:t>kritisk</a:t>
            </a:r>
            <a:r>
              <a:rPr lang="en-GB" sz="1100" dirty="0">
                <a:latin typeface="+mj-lt"/>
              </a:rPr>
              <a:t> </a:t>
            </a:r>
            <a:r>
              <a:rPr lang="en-GB" sz="1100" dirty="0" err="1">
                <a:latin typeface="+mj-lt"/>
              </a:rPr>
              <a:t>tænkning</a:t>
            </a:r>
            <a:r>
              <a:rPr lang="en-GB" sz="1100" dirty="0">
                <a:latin typeface="+mj-lt"/>
              </a:rPr>
              <a:t>, </a:t>
            </a:r>
            <a:r>
              <a:rPr lang="en-GB" sz="1100" dirty="0" err="1">
                <a:latin typeface="+mj-lt"/>
              </a:rPr>
              <a:t>kreativitet</a:t>
            </a:r>
            <a:r>
              <a:rPr lang="en-GB" sz="1100" dirty="0">
                <a:latin typeface="+mj-lt"/>
              </a:rPr>
              <a:t> og innovation.</a:t>
            </a:r>
          </a:p>
        </p:txBody>
      </p:sp>
      <p:sp>
        <p:nvSpPr>
          <p:cNvPr id="8" name="Rettangolo con angoli arrotondati 8">
            <a:extLst>
              <a:ext uri="{FF2B5EF4-FFF2-40B4-BE49-F238E27FC236}">
                <a16:creationId xmlns:a16="http://schemas.microsoft.com/office/drawing/2014/main" id="{E67834CF-0CDD-477F-8490-ED932D0F7E02}"/>
              </a:ext>
            </a:extLst>
          </p:cNvPr>
          <p:cNvSpPr/>
          <p:nvPr/>
        </p:nvSpPr>
        <p:spPr>
          <a:xfrm>
            <a:off x="451030" y="669816"/>
            <a:ext cx="4187471" cy="540000"/>
          </a:xfrm>
          <a:prstGeom prst="roundRect">
            <a:avLst>
              <a:gd name="adj" fmla="val 50000"/>
            </a:avLst>
          </a:prstGeom>
          <a:gradFill>
            <a:gsLst>
              <a:gs pos="0">
                <a:schemeClr val="accent4">
                  <a:lumMod val="20000"/>
                  <a:lumOff val="80000"/>
                </a:schemeClr>
              </a:gs>
              <a:gs pos="44000">
                <a:schemeClr val="accent3">
                  <a:lumMod val="95000"/>
                  <a:lumOff val="5000"/>
                </a:schemeClr>
              </a:gs>
              <a:gs pos="100000">
                <a:schemeClr val="accent3">
                  <a:lumMod val="60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rtlCol="0" anchor="ctr"/>
          <a:lstStyle/>
          <a:p>
            <a:pPr marL="108000" lvl="0">
              <a:lnSpc>
                <a:spcPts val="1800"/>
              </a:lnSpc>
            </a:pPr>
            <a:r>
              <a:rPr lang="en-US" sz="2000" b="1" dirty="0" err="1">
                <a:solidFill>
                  <a:prstClr val="white"/>
                </a:solidFill>
                <a:cs typeface="Poppins Medium" panose="00000600000000000000" pitchFamily="2" charset="0"/>
              </a:rPr>
              <a:t>Uddannelses</a:t>
            </a:r>
            <a:r>
              <a:rPr lang="en-US" sz="2000" b="1" dirty="0">
                <a:solidFill>
                  <a:prstClr val="white"/>
                </a:solidFill>
                <a:cs typeface="Poppins Medium" panose="00000600000000000000" pitchFamily="2" charset="0"/>
              </a:rPr>
              <a:t>- og </a:t>
            </a:r>
            <a:r>
              <a:rPr lang="en-US" sz="2000" b="1" dirty="0" err="1">
                <a:solidFill>
                  <a:prstClr val="white"/>
                </a:solidFill>
                <a:cs typeface="Poppins Medium" panose="00000600000000000000" pitchFamily="2" charset="0"/>
              </a:rPr>
              <a:t>kursusområder</a:t>
            </a:r>
            <a:endParaRPr lang="en-US" sz="2000" b="1" dirty="0">
              <a:solidFill>
                <a:prstClr val="white"/>
              </a:solidFill>
              <a:cs typeface="Poppins Medium" panose="00000600000000000000" pitchFamily="2" charset="0"/>
            </a:endParaRPr>
          </a:p>
        </p:txBody>
      </p:sp>
    </p:spTree>
    <p:extLst>
      <p:ext uri="{BB962C8B-B14F-4D97-AF65-F5344CB8AC3E}">
        <p14:creationId xmlns:p14="http://schemas.microsoft.com/office/powerpoint/2010/main" val="191952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54">
            <a:extLst>
              <a:ext uri="{FF2B5EF4-FFF2-40B4-BE49-F238E27FC236}">
                <a16:creationId xmlns:a16="http://schemas.microsoft.com/office/drawing/2014/main" id="{2F17DC47-0BEE-4ED4-BA6B-A229EF47F4E7}"/>
              </a:ext>
            </a:extLst>
          </p:cNvPr>
          <p:cNvSpPr txBox="1"/>
          <p:nvPr/>
        </p:nvSpPr>
        <p:spPr>
          <a:xfrm>
            <a:off x="626289" y="2104559"/>
            <a:ext cx="8636243" cy="3715216"/>
          </a:xfrm>
          <a:prstGeom prst="rect">
            <a:avLst/>
          </a:prstGeom>
          <a:noFill/>
        </p:spPr>
        <p:txBody>
          <a:bodyPr wrap="square" numCol="1" rtlCol="0">
            <a:noAutofit/>
          </a:bodyPr>
          <a:lstStyle/>
          <a:p>
            <a:pPr algn="just"/>
            <a:r>
              <a:rPr lang="en-US" altLang="ko-KR" sz="2000" b="1" dirty="0">
                <a:cs typeface="Poppins Medium" panose="00000600000000000000" pitchFamily="2" charset="0"/>
              </a:rPr>
              <a:t>EUs </a:t>
            </a:r>
            <a:r>
              <a:rPr lang="en-US" altLang="ko-KR" sz="2000" b="1" dirty="0" err="1">
                <a:cs typeface="Poppins Medium" panose="00000600000000000000" pitchFamily="2" charset="0"/>
              </a:rPr>
              <a:t>systematisering</a:t>
            </a:r>
            <a:r>
              <a:rPr lang="en-US" altLang="ko-KR" sz="2000" b="1" dirty="0">
                <a:cs typeface="Poppins Medium" panose="00000600000000000000" pitchFamily="2" charset="0"/>
              </a:rPr>
              <a:t> af undervisning og </a:t>
            </a:r>
            <a:r>
              <a:rPr lang="en-US" altLang="ko-KR" sz="2000" b="1" dirty="0" err="1">
                <a:cs typeface="Poppins Medium" panose="00000600000000000000" pitchFamily="2" charset="0"/>
              </a:rPr>
              <a:t>uddannelse</a:t>
            </a:r>
            <a:r>
              <a:rPr lang="en-US" altLang="ko-KR" sz="2000" b="1" dirty="0">
                <a:cs typeface="Poppins Medium" panose="00000600000000000000" pitchFamily="2" charset="0"/>
              </a:rPr>
              <a:t> til </a:t>
            </a:r>
            <a:r>
              <a:rPr lang="en-US" altLang="ko-KR" sz="2000" b="1" dirty="0" err="1">
                <a:cs typeface="Poppins Medium" panose="00000600000000000000" pitchFamily="2" charset="0"/>
              </a:rPr>
              <a:t>Livslang</a:t>
            </a:r>
            <a:r>
              <a:rPr lang="en-US" altLang="ko-KR" sz="2000" b="1" dirty="0">
                <a:cs typeface="Poppins Medium" panose="00000600000000000000" pitchFamily="2" charset="0"/>
              </a:rPr>
              <a:t> Læring</a:t>
            </a:r>
          </a:p>
          <a:p>
            <a:pPr marL="284400" lvl="0" algn="just">
              <a:lnSpc>
                <a:spcPct val="120000"/>
              </a:lnSpc>
            </a:pPr>
            <a:r>
              <a:rPr lang="it-IT" altLang="ko-KR" sz="1600" dirty="0">
                <a:solidFill>
                  <a:prstClr val="black"/>
                </a:solidFill>
                <a:latin typeface="Calibri Light" panose="020F0302020204030204"/>
                <a:cs typeface="Poppins ExtraLight" panose="00000300000000000000" pitchFamily="2" charset="0"/>
              </a:rPr>
              <a:t>I anbefalingen kan det læses, at EU institutioner vil støtte tiltag til transnational systematisering af uddannelse og kurser, der findes for en given kompetence. </a:t>
            </a:r>
            <a:endParaRPr lang="en-US" altLang="ko-KR" sz="1600" dirty="0">
              <a:solidFill>
                <a:prstClr val="black"/>
              </a:solidFill>
              <a:latin typeface="Calibri Light" panose="020F0302020204030204"/>
              <a:cs typeface="Poppins ExtraLight" panose="00000300000000000000" pitchFamily="2" charset="0"/>
            </a:endParaRPr>
          </a:p>
          <a:p>
            <a:pPr marL="284400" lvl="0" algn="just">
              <a:lnSpc>
                <a:spcPct val="120000"/>
              </a:lnSpc>
            </a:pPr>
            <a:endParaRPr lang="en-US" altLang="ko-KR" sz="1600" dirty="0">
              <a:solidFill>
                <a:prstClr val="black"/>
              </a:solidFill>
              <a:latin typeface="Calibri Light" panose="020F0302020204030204"/>
              <a:cs typeface="Poppins ExtraLight" panose="00000300000000000000" pitchFamily="2" charset="0"/>
            </a:endParaRPr>
          </a:p>
          <a:p>
            <a:pPr marL="284400" lvl="0" algn="just">
              <a:lnSpc>
                <a:spcPct val="120000"/>
              </a:lnSpc>
            </a:pPr>
            <a:r>
              <a:rPr lang="en-US" altLang="ko-KR" sz="1600" dirty="0">
                <a:solidFill>
                  <a:prstClr val="black"/>
                </a:solidFill>
                <a:latin typeface="Calibri Light" panose="020F0302020204030204"/>
                <a:cs typeface="Poppins ExtraLight" panose="00000300000000000000" pitchFamily="2" charset="0"/>
              </a:rPr>
              <a:t>Denne </a:t>
            </a:r>
            <a:r>
              <a:rPr lang="en-US" altLang="ko-KR" sz="1600" dirty="0" err="1">
                <a:solidFill>
                  <a:prstClr val="black"/>
                </a:solidFill>
                <a:latin typeface="Calibri Light" panose="020F0302020204030204"/>
                <a:cs typeface="Poppins ExtraLight" panose="00000300000000000000" pitchFamily="2" charset="0"/>
              </a:rPr>
              <a:t>udmelding</a:t>
            </a:r>
            <a:r>
              <a:rPr lang="en-US" altLang="ko-KR" sz="1600" dirty="0">
                <a:solidFill>
                  <a:prstClr val="black"/>
                </a:solidFill>
                <a:latin typeface="Calibri Light" panose="020F0302020204030204"/>
                <a:cs typeface="Poppins ExtraLight" panose="00000300000000000000" pitchFamily="2" charset="0"/>
              </a:rPr>
              <a:t> </a:t>
            </a:r>
            <a:r>
              <a:rPr lang="en-US" altLang="ko-KR" sz="1600" dirty="0" err="1">
                <a:solidFill>
                  <a:prstClr val="black"/>
                </a:solidFill>
                <a:latin typeface="Calibri Light" panose="020F0302020204030204"/>
                <a:cs typeface="Poppins ExtraLight" panose="00000300000000000000" pitchFamily="2" charset="0"/>
              </a:rPr>
              <a:t>refererer</a:t>
            </a:r>
            <a:r>
              <a:rPr lang="en-US" altLang="ko-KR" sz="1600" dirty="0">
                <a:solidFill>
                  <a:prstClr val="black"/>
                </a:solidFill>
                <a:latin typeface="Calibri Light" panose="020F0302020204030204"/>
                <a:cs typeface="Poppins ExtraLight" panose="00000300000000000000" pitchFamily="2" charset="0"/>
              </a:rPr>
              <a:t> til </a:t>
            </a:r>
            <a:r>
              <a:rPr lang="en-US" altLang="ko-KR" sz="1600" dirty="0" err="1">
                <a:solidFill>
                  <a:prstClr val="black"/>
                </a:solidFill>
                <a:latin typeface="Calibri Light" panose="020F0302020204030204"/>
                <a:cs typeface="Poppins ExtraLight" panose="00000300000000000000" pitchFamily="2" charset="0"/>
              </a:rPr>
              <a:t>muligheden</a:t>
            </a:r>
            <a:r>
              <a:rPr lang="en-US" altLang="ko-KR" sz="1600" dirty="0">
                <a:solidFill>
                  <a:prstClr val="black"/>
                </a:solidFill>
                <a:latin typeface="Calibri Light" panose="020F0302020204030204"/>
                <a:cs typeface="Poppins ExtraLight" panose="00000300000000000000" pitchFamily="2" charset="0"/>
              </a:rPr>
              <a:t> for </a:t>
            </a:r>
            <a:r>
              <a:rPr lang="en-US" altLang="ko-KR" sz="1600" dirty="0" err="1">
                <a:solidFill>
                  <a:prstClr val="black"/>
                </a:solidFill>
                <a:latin typeface="Calibri Light" panose="020F0302020204030204"/>
                <a:cs typeface="Poppins ExtraLight" panose="00000300000000000000" pitchFamily="2" charset="0"/>
              </a:rPr>
              <a:t>internationalt</a:t>
            </a:r>
            <a:r>
              <a:rPr lang="en-US" altLang="ko-KR" sz="1600" dirty="0">
                <a:solidFill>
                  <a:prstClr val="black"/>
                </a:solidFill>
                <a:latin typeface="Calibri Light" panose="020F0302020204030204"/>
                <a:cs typeface="Poppins ExtraLight" panose="00000300000000000000" pitchFamily="2" charset="0"/>
              </a:rPr>
              <a:t> at </a:t>
            </a:r>
            <a:r>
              <a:rPr lang="en-US" altLang="ko-KR" sz="1600" dirty="0" err="1">
                <a:solidFill>
                  <a:prstClr val="black"/>
                </a:solidFill>
                <a:latin typeface="Calibri Light" panose="020F0302020204030204"/>
                <a:cs typeface="Poppins ExtraLight" panose="00000300000000000000" pitchFamily="2" charset="0"/>
              </a:rPr>
              <a:t>udvikle</a:t>
            </a:r>
            <a:r>
              <a:rPr lang="en-US" altLang="ko-KR" sz="1600" dirty="0">
                <a:solidFill>
                  <a:prstClr val="black"/>
                </a:solidFill>
                <a:latin typeface="Calibri Light" panose="020F0302020204030204"/>
                <a:cs typeface="Poppins ExtraLight" panose="00000300000000000000" pitchFamily="2" charset="0"/>
              </a:rPr>
              <a:t> og </a:t>
            </a:r>
            <a:r>
              <a:rPr lang="en-US" altLang="ko-KR" sz="1600" dirty="0" err="1">
                <a:solidFill>
                  <a:prstClr val="black"/>
                </a:solidFill>
                <a:latin typeface="Calibri Light" panose="020F0302020204030204"/>
                <a:cs typeface="Poppins ExtraLight" panose="00000300000000000000" pitchFamily="2" charset="0"/>
              </a:rPr>
              <a:t>konsolidere</a:t>
            </a:r>
            <a:r>
              <a:rPr lang="en-US" altLang="ko-KR" sz="1600" dirty="0">
                <a:solidFill>
                  <a:prstClr val="black"/>
                </a:solidFill>
                <a:latin typeface="Calibri Light" panose="020F0302020204030204"/>
                <a:cs typeface="Poppins ExtraLight" panose="00000300000000000000" pitchFamily="2" charset="0"/>
              </a:rPr>
              <a:t> et </a:t>
            </a:r>
            <a:r>
              <a:rPr lang="en-US" altLang="ko-KR" sz="1600" dirty="0" err="1">
                <a:solidFill>
                  <a:prstClr val="black"/>
                </a:solidFill>
                <a:latin typeface="Calibri Light" panose="020F0302020204030204"/>
                <a:cs typeface="Poppins ExtraLight" panose="00000300000000000000" pitchFamily="2" charset="0"/>
              </a:rPr>
              <a:t>standardpensum</a:t>
            </a:r>
            <a:r>
              <a:rPr lang="en-US" altLang="ko-KR" sz="1600" dirty="0">
                <a:solidFill>
                  <a:prstClr val="black"/>
                </a:solidFill>
                <a:latin typeface="Calibri Light" panose="020F0302020204030204"/>
                <a:cs typeface="Poppins ExtraLight" panose="00000300000000000000" pitchFamily="2" charset="0"/>
              </a:rPr>
              <a:t>/-</a:t>
            </a:r>
            <a:r>
              <a:rPr lang="en-US" altLang="ko-KR" sz="1600" dirty="0" err="1">
                <a:solidFill>
                  <a:prstClr val="black"/>
                </a:solidFill>
                <a:latin typeface="Calibri Light" panose="020F0302020204030204"/>
                <a:cs typeface="Poppins ExtraLight" panose="00000300000000000000" pitchFamily="2" charset="0"/>
              </a:rPr>
              <a:t>modul</a:t>
            </a:r>
            <a:r>
              <a:rPr lang="en-US" altLang="ko-KR" sz="1600" dirty="0">
                <a:solidFill>
                  <a:prstClr val="black"/>
                </a:solidFill>
                <a:latin typeface="Calibri Light" panose="020F0302020204030204"/>
                <a:cs typeface="Poppins ExtraLight" panose="00000300000000000000" pitchFamily="2" charset="0"/>
              </a:rPr>
              <a:t>, </a:t>
            </a:r>
            <a:r>
              <a:rPr lang="en-US" altLang="ko-KR" sz="1600" dirty="0" err="1">
                <a:solidFill>
                  <a:prstClr val="black"/>
                </a:solidFill>
                <a:latin typeface="Calibri Light" panose="020F0302020204030204"/>
                <a:cs typeface="Poppins ExtraLight" panose="00000300000000000000" pitchFamily="2" charset="0"/>
              </a:rPr>
              <a:t>som</a:t>
            </a:r>
            <a:r>
              <a:rPr lang="en-US" altLang="ko-KR" sz="1600" dirty="0">
                <a:solidFill>
                  <a:prstClr val="black"/>
                </a:solidFill>
                <a:latin typeface="Calibri Light" panose="020F0302020204030204"/>
                <a:cs typeface="Poppins ExtraLight" panose="00000300000000000000" pitchFamily="2" charset="0"/>
              </a:rPr>
              <a:t> alle </a:t>
            </a:r>
            <a:r>
              <a:rPr lang="en-US" altLang="ko-KR" sz="1600" dirty="0" err="1">
                <a:solidFill>
                  <a:prstClr val="black"/>
                </a:solidFill>
                <a:latin typeface="Calibri Light" panose="020F0302020204030204"/>
                <a:cs typeface="Poppins ExtraLight" panose="00000300000000000000" pitchFamily="2" charset="0"/>
              </a:rPr>
              <a:t>organisationer</a:t>
            </a:r>
            <a:r>
              <a:rPr lang="en-US" altLang="ko-KR" sz="1600" dirty="0">
                <a:solidFill>
                  <a:prstClr val="black"/>
                </a:solidFill>
                <a:latin typeface="Calibri Light" panose="020F0302020204030204"/>
                <a:cs typeface="Poppins ExtraLight" panose="00000300000000000000" pitchFamily="2" charset="0"/>
              </a:rPr>
              <a:t> og </a:t>
            </a:r>
            <a:r>
              <a:rPr lang="en-US" altLang="ko-KR" sz="1600" dirty="0" err="1">
                <a:solidFill>
                  <a:prstClr val="black"/>
                </a:solidFill>
                <a:latin typeface="Calibri Light" panose="020F0302020204030204"/>
                <a:cs typeface="Poppins ExtraLight" panose="00000300000000000000" pitchFamily="2" charset="0"/>
              </a:rPr>
              <a:t>institutioner</a:t>
            </a:r>
            <a:r>
              <a:rPr lang="en-US" altLang="ko-KR" sz="1600" dirty="0">
                <a:solidFill>
                  <a:prstClr val="black"/>
                </a:solidFill>
                <a:latin typeface="Calibri Light" panose="020F0302020204030204"/>
                <a:cs typeface="Poppins ExtraLight" panose="00000300000000000000" pitchFamily="2" charset="0"/>
              </a:rPr>
              <a:t> </a:t>
            </a:r>
            <a:r>
              <a:rPr lang="en-US" altLang="ko-KR" sz="1600" dirty="0" err="1">
                <a:solidFill>
                  <a:prstClr val="black"/>
                </a:solidFill>
                <a:latin typeface="Calibri Light" panose="020F0302020204030204"/>
                <a:cs typeface="Poppins ExtraLight" panose="00000300000000000000" pitchFamily="2" charset="0"/>
              </a:rPr>
              <a:t>overordnet</a:t>
            </a:r>
            <a:r>
              <a:rPr lang="en-US" altLang="ko-KR" sz="1600" dirty="0">
                <a:solidFill>
                  <a:prstClr val="black"/>
                </a:solidFill>
                <a:latin typeface="Calibri Light" panose="020F0302020204030204"/>
                <a:cs typeface="Poppins ExtraLight" panose="00000300000000000000" pitchFamily="2" charset="0"/>
              </a:rPr>
              <a:t> </a:t>
            </a:r>
            <a:r>
              <a:rPr lang="en-US" altLang="ko-KR" sz="1600" dirty="0" err="1">
                <a:solidFill>
                  <a:prstClr val="black"/>
                </a:solidFill>
                <a:latin typeface="Calibri Light" panose="020F0302020204030204"/>
                <a:cs typeface="Poppins ExtraLight" panose="00000300000000000000" pitchFamily="2" charset="0"/>
              </a:rPr>
              <a:t>kan</a:t>
            </a:r>
            <a:r>
              <a:rPr lang="en-US" altLang="ko-KR" sz="1600" dirty="0">
                <a:solidFill>
                  <a:prstClr val="black"/>
                </a:solidFill>
                <a:latin typeface="Calibri Light" panose="020F0302020204030204"/>
                <a:cs typeface="Poppins ExtraLight" panose="00000300000000000000" pitchFamily="2" charset="0"/>
              </a:rPr>
              <a:t> </a:t>
            </a:r>
            <a:r>
              <a:rPr lang="en-US" altLang="ko-KR" sz="1600" dirty="0" err="1">
                <a:solidFill>
                  <a:prstClr val="black"/>
                </a:solidFill>
                <a:latin typeface="Calibri Light" panose="020F0302020204030204"/>
                <a:cs typeface="Poppins ExtraLight" panose="00000300000000000000" pitchFamily="2" charset="0"/>
              </a:rPr>
              <a:t>referere</a:t>
            </a:r>
            <a:r>
              <a:rPr lang="en-US" altLang="ko-KR" sz="1600" dirty="0">
                <a:solidFill>
                  <a:prstClr val="black"/>
                </a:solidFill>
                <a:latin typeface="Calibri Light" panose="020F0302020204030204"/>
                <a:cs typeface="Poppins ExtraLight" panose="00000300000000000000" pitchFamily="2" charset="0"/>
              </a:rPr>
              <a:t> til og </a:t>
            </a:r>
            <a:r>
              <a:rPr lang="en-US" altLang="ko-KR" sz="1600" dirty="0" err="1">
                <a:solidFill>
                  <a:prstClr val="black"/>
                </a:solidFill>
                <a:latin typeface="Calibri Light" panose="020F0302020204030204"/>
                <a:cs typeface="Poppins ExtraLight" panose="00000300000000000000" pitchFamily="2" charset="0"/>
              </a:rPr>
              <a:t>få</a:t>
            </a:r>
            <a:r>
              <a:rPr lang="en-US" altLang="ko-KR" sz="1600" dirty="0">
                <a:solidFill>
                  <a:prstClr val="black"/>
                </a:solidFill>
                <a:latin typeface="Calibri Light" panose="020F0302020204030204"/>
                <a:cs typeface="Poppins ExtraLight" panose="00000300000000000000" pitchFamily="2" charset="0"/>
              </a:rPr>
              <a:t> </a:t>
            </a:r>
            <a:r>
              <a:rPr lang="en-US" altLang="ko-KR" sz="1600" dirty="0" err="1">
                <a:solidFill>
                  <a:prstClr val="black"/>
                </a:solidFill>
                <a:latin typeface="Calibri Light" panose="020F0302020204030204"/>
                <a:cs typeface="Poppins ExtraLight" panose="00000300000000000000" pitchFamily="2" charset="0"/>
              </a:rPr>
              <a:t>yderligere</a:t>
            </a:r>
            <a:r>
              <a:rPr lang="en-US" altLang="ko-KR" sz="1600" dirty="0">
                <a:solidFill>
                  <a:prstClr val="black"/>
                </a:solidFill>
                <a:latin typeface="Calibri Light" panose="020F0302020204030204"/>
                <a:cs typeface="Poppins ExtraLight" panose="00000300000000000000" pitchFamily="2" charset="0"/>
              </a:rPr>
              <a:t> inspiration fra </a:t>
            </a:r>
            <a:r>
              <a:rPr lang="en-US" altLang="ko-KR" sz="1600" dirty="0" err="1">
                <a:solidFill>
                  <a:prstClr val="black"/>
                </a:solidFill>
                <a:latin typeface="Calibri Light" panose="020F0302020204030204"/>
                <a:cs typeface="Poppins ExtraLight" panose="00000300000000000000" pitchFamily="2" charset="0"/>
              </a:rPr>
              <a:t>ift</a:t>
            </a:r>
            <a:r>
              <a:rPr lang="en-US" altLang="ko-KR" sz="1600" dirty="0">
                <a:solidFill>
                  <a:prstClr val="black"/>
                </a:solidFill>
                <a:latin typeface="Calibri Light" panose="020F0302020204030204"/>
                <a:cs typeface="Poppins ExtraLight" panose="00000300000000000000" pitchFamily="2" charset="0"/>
              </a:rPr>
              <a:t>. at </a:t>
            </a:r>
            <a:r>
              <a:rPr lang="en-US" altLang="ko-KR" sz="1600" dirty="0" err="1">
                <a:solidFill>
                  <a:prstClr val="black"/>
                </a:solidFill>
                <a:latin typeface="Calibri Light" panose="020F0302020204030204"/>
                <a:cs typeface="Poppins ExtraLight" panose="00000300000000000000" pitchFamily="2" charset="0"/>
              </a:rPr>
              <a:t>operationalisere</a:t>
            </a:r>
            <a:r>
              <a:rPr lang="en-US" altLang="ko-KR" sz="1600" dirty="0">
                <a:solidFill>
                  <a:prstClr val="black"/>
                </a:solidFill>
                <a:latin typeface="Calibri Light" panose="020F0302020204030204"/>
                <a:cs typeface="Poppins ExtraLight" panose="00000300000000000000" pitchFamily="2" charset="0"/>
              </a:rPr>
              <a:t> </a:t>
            </a:r>
            <a:r>
              <a:rPr lang="en-US" altLang="ko-KR" sz="1600" dirty="0" err="1">
                <a:solidFill>
                  <a:prstClr val="black"/>
                </a:solidFill>
                <a:latin typeface="Calibri Light" panose="020F0302020204030204"/>
                <a:cs typeface="Poppins ExtraLight" panose="00000300000000000000" pitchFamily="2" charset="0"/>
              </a:rPr>
              <a:t>afledt</a:t>
            </a:r>
            <a:r>
              <a:rPr lang="en-US" altLang="ko-KR" sz="1600" dirty="0">
                <a:solidFill>
                  <a:prstClr val="black"/>
                </a:solidFill>
                <a:latin typeface="Calibri Light" panose="020F0302020204030204"/>
                <a:cs typeface="Poppins ExtraLight" panose="00000300000000000000" pitchFamily="2" charset="0"/>
              </a:rPr>
              <a:t> </a:t>
            </a:r>
            <a:r>
              <a:rPr lang="en-US" altLang="ko-KR" sz="1600" dirty="0" err="1">
                <a:solidFill>
                  <a:prstClr val="black"/>
                </a:solidFill>
                <a:latin typeface="Calibri Light" panose="020F0302020204030204"/>
                <a:cs typeface="Poppins ExtraLight" panose="00000300000000000000" pitchFamily="2" charset="0"/>
              </a:rPr>
              <a:t>læring</a:t>
            </a:r>
            <a:r>
              <a:rPr lang="en-US" altLang="ko-KR" sz="1600" dirty="0">
                <a:solidFill>
                  <a:prstClr val="black"/>
                </a:solidFill>
                <a:latin typeface="Calibri Light" panose="020F0302020204030204"/>
                <a:cs typeface="Poppins ExtraLight" panose="00000300000000000000" pitchFamily="2" charset="0"/>
              </a:rPr>
              <a:t>. </a:t>
            </a:r>
          </a:p>
          <a:p>
            <a:pPr marL="284400" lvl="0" algn="just">
              <a:lnSpc>
                <a:spcPct val="120000"/>
              </a:lnSpc>
            </a:pPr>
            <a:endParaRPr lang="en-US" altLang="ko-KR" sz="1600" dirty="0">
              <a:solidFill>
                <a:prstClr val="black"/>
              </a:solidFill>
              <a:latin typeface="Calibri Light" panose="020F0302020204030204"/>
              <a:cs typeface="Poppins ExtraLight" panose="00000300000000000000" pitchFamily="2" charset="0"/>
            </a:endParaRPr>
          </a:p>
          <a:p>
            <a:pPr marL="284400" lvl="0" algn="just">
              <a:lnSpc>
                <a:spcPct val="120000"/>
              </a:lnSpc>
            </a:pPr>
            <a:r>
              <a:rPr lang="en-US" altLang="ko-KR" sz="1600" dirty="0">
                <a:solidFill>
                  <a:prstClr val="black"/>
                </a:solidFill>
                <a:latin typeface="Calibri Light" panose="020F0302020204030204"/>
                <a:cs typeface="Poppins ExtraLight" panose="00000300000000000000" pitchFamily="2" charset="0"/>
              </a:rPr>
              <a:t>Disse </a:t>
            </a:r>
            <a:r>
              <a:rPr lang="en-US" altLang="ko-KR" sz="1600" dirty="0" err="1">
                <a:solidFill>
                  <a:prstClr val="black"/>
                </a:solidFill>
                <a:latin typeface="Calibri Light" panose="020F0302020204030204"/>
                <a:cs typeface="Poppins ExtraLight" panose="00000300000000000000" pitchFamily="2" charset="0"/>
              </a:rPr>
              <a:t>standardpensa</a:t>
            </a:r>
            <a:r>
              <a:rPr lang="en-US" altLang="ko-KR" sz="1600" dirty="0">
                <a:solidFill>
                  <a:prstClr val="black"/>
                </a:solidFill>
                <a:latin typeface="Calibri Light" panose="020F0302020204030204"/>
                <a:cs typeface="Poppins ExtraLight" panose="00000300000000000000" pitchFamily="2" charset="0"/>
              </a:rPr>
              <a:t>-/</a:t>
            </a:r>
            <a:r>
              <a:rPr lang="en-US" altLang="ko-KR" sz="1600" dirty="0" err="1">
                <a:solidFill>
                  <a:prstClr val="black"/>
                </a:solidFill>
                <a:latin typeface="Calibri Light" panose="020F0302020204030204"/>
                <a:cs typeface="Poppins ExtraLight" panose="00000300000000000000" pitchFamily="2" charset="0"/>
              </a:rPr>
              <a:t>moduler</a:t>
            </a:r>
            <a:r>
              <a:rPr lang="en-US" altLang="ko-KR" sz="1600" dirty="0">
                <a:solidFill>
                  <a:prstClr val="black"/>
                </a:solidFill>
                <a:latin typeface="Calibri Light" panose="020F0302020204030204"/>
                <a:cs typeface="Poppins ExtraLight" panose="00000300000000000000" pitchFamily="2" charset="0"/>
              </a:rPr>
              <a:t> er </a:t>
            </a:r>
            <a:r>
              <a:rPr lang="en-US" altLang="ko-KR" sz="1600" dirty="0" err="1">
                <a:solidFill>
                  <a:prstClr val="black"/>
                </a:solidFill>
                <a:latin typeface="Calibri Light" panose="020F0302020204030204"/>
                <a:cs typeface="Poppins ExtraLight" panose="00000300000000000000" pitchFamily="2" charset="0"/>
              </a:rPr>
              <a:t>også</a:t>
            </a:r>
            <a:r>
              <a:rPr lang="en-US" altLang="ko-KR" sz="1600" dirty="0">
                <a:solidFill>
                  <a:prstClr val="black"/>
                </a:solidFill>
                <a:latin typeface="Calibri Light" panose="020F0302020204030204"/>
                <a:cs typeface="Poppins ExtraLight" panose="00000300000000000000" pitchFamily="2" charset="0"/>
              </a:rPr>
              <a:t> </a:t>
            </a:r>
            <a:r>
              <a:rPr lang="en-US" altLang="ko-KR" sz="1600" dirty="0" err="1">
                <a:solidFill>
                  <a:prstClr val="black"/>
                </a:solidFill>
                <a:latin typeface="Calibri Light" panose="020F0302020204030204"/>
                <a:cs typeface="Poppins ExtraLight" panose="00000300000000000000" pitchFamily="2" charset="0"/>
              </a:rPr>
              <a:t>kendt</a:t>
            </a:r>
            <a:r>
              <a:rPr lang="en-US" altLang="ko-KR" sz="1600" dirty="0">
                <a:solidFill>
                  <a:prstClr val="black"/>
                </a:solidFill>
                <a:latin typeface="Calibri Light" panose="020F0302020204030204"/>
                <a:cs typeface="Poppins ExtraLight" panose="00000300000000000000" pitchFamily="2" charset="0"/>
              </a:rPr>
              <a:t> </a:t>
            </a:r>
            <a:r>
              <a:rPr lang="en-US" altLang="ko-KR" sz="1600" dirty="0" err="1">
                <a:solidFill>
                  <a:prstClr val="black"/>
                </a:solidFill>
                <a:latin typeface="Calibri Light" panose="020F0302020204030204"/>
                <a:cs typeface="Poppins ExtraLight" panose="00000300000000000000" pitchFamily="2" charset="0"/>
              </a:rPr>
              <a:t>som</a:t>
            </a:r>
            <a:r>
              <a:rPr lang="en-US" altLang="ko-KR" sz="1600" dirty="0">
                <a:solidFill>
                  <a:prstClr val="black"/>
                </a:solidFill>
                <a:latin typeface="Calibri Light" panose="020F0302020204030204"/>
                <a:cs typeface="Poppins ExtraLight" panose="00000300000000000000" pitchFamily="2" charset="0"/>
              </a:rPr>
              <a:t> “</a:t>
            </a:r>
            <a:r>
              <a:rPr lang="en-US" altLang="ko-KR" sz="1600" dirty="0" err="1">
                <a:solidFill>
                  <a:prstClr val="black"/>
                </a:solidFill>
                <a:latin typeface="Calibri Light" panose="020F0302020204030204"/>
                <a:cs typeface="Poppins ExtraLight" panose="00000300000000000000" pitchFamily="2" charset="0"/>
              </a:rPr>
              <a:t>uddannelses</a:t>
            </a:r>
            <a:r>
              <a:rPr lang="en-US" altLang="ko-KR" sz="1600" dirty="0">
                <a:solidFill>
                  <a:prstClr val="black"/>
                </a:solidFill>
                <a:latin typeface="Calibri Light" panose="020F0302020204030204"/>
                <a:cs typeface="Poppins ExtraLight" panose="00000300000000000000" pitchFamily="2" charset="0"/>
              </a:rPr>
              <a:t>- og </a:t>
            </a:r>
            <a:r>
              <a:rPr lang="en-US" altLang="ko-KR" sz="1600" dirty="0" err="1">
                <a:solidFill>
                  <a:prstClr val="black"/>
                </a:solidFill>
                <a:latin typeface="Calibri Light" panose="020F0302020204030204"/>
                <a:cs typeface="Poppins ExtraLight" panose="00000300000000000000" pitchFamily="2" charset="0"/>
              </a:rPr>
              <a:t>kursusområder</a:t>
            </a:r>
            <a:r>
              <a:rPr lang="en-US" altLang="ko-KR" sz="1600" dirty="0">
                <a:solidFill>
                  <a:prstClr val="black"/>
                </a:solidFill>
                <a:latin typeface="Calibri Light" panose="020F0302020204030204"/>
                <a:cs typeface="Poppins ExtraLight" panose="00000300000000000000" pitchFamily="2" charset="0"/>
              </a:rPr>
              <a:t>”.</a:t>
            </a:r>
          </a:p>
          <a:p>
            <a:pPr marL="284400" lvl="0" algn="just">
              <a:lnSpc>
                <a:spcPct val="120000"/>
              </a:lnSpc>
            </a:pPr>
            <a:endParaRPr lang="en-US" altLang="ko-KR" sz="1600" dirty="0">
              <a:solidFill>
                <a:prstClr val="black"/>
              </a:solidFill>
              <a:latin typeface="Calibri Light" panose="020F0302020204030204"/>
              <a:cs typeface="Poppins ExtraLight" panose="00000300000000000000" pitchFamily="2" charset="0"/>
            </a:endParaRPr>
          </a:p>
          <a:p>
            <a:pPr marL="284400" lvl="0" algn="just">
              <a:lnSpc>
                <a:spcPct val="120000"/>
              </a:lnSpc>
            </a:pPr>
            <a:endParaRPr lang="en-US" altLang="ko-KR" sz="1600" dirty="0">
              <a:solidFill>
                <a:prstClr val="black"/>
              </a:solidFill>
              <a:latin typeface="Calibri Light" panose="020F0302020204030204"/>
              <a:cs typeface="Poppins ExtraLight" panose="00000300000000000000" pitchFamily="2" charset="0"/>
            </a:endParaRPr>
          </a:p>
          <a:p>
            <a:pPr marL="284400" lvl="0" algn="just">
              <a:lnSpc>
                <a:spcPct val="120000"/>
              </a:lnSpc>
            </a:pPr>
            <a:endParaRPr lang="en-US" altLang="ko-KR" sz="1400" dirty="0">
              <a:solidFill>
                <a:prstClr val="black"/>
              </a:solidFill>
              <a:latin typeface="Calibri Light" panose="020F0302020204030204"/>
              <a:cs typeface="Poppins ExtraLight" panose="00000300000000000000" pitchFamily="2" charset="0"/>
            </a:endParaRPr>
          </a:p>
        </p:txBody>
      </p:sp>
      <p:sp>
        <p:nvSpPr>
          <p:cNvPr id="16" name="CuadroTexto 4">
            <a:extLst>
              <a:ext uri="{FF2B5EF4-FFF2-40B4-BE49-F238E27FC236}">
                <a16:creationId xmlns:a16="http://schemas.microsoft.com/office/drawing/2014/main" id="{A9B4BD22-AF40-4574-BB02-C00B471C806C}"/>
              </a:ext>
            </a:extLst>
          </p:cNvPr>
          <p:cNvSpPr txBox="1"/>
          <p:nvPr/>
        </p:nvSpPr>
        <p:spPr>
          <a:xfrm>
            <a:off x="523240" y="1250839"/>
            <a:ext cx="7611110" cy="400110"/>
          </a:xfrm>
          <a:prstGeom prst="rect">
            <a:avLst/>
          </a:prstGeom>
          <a:noFill/>
        </p:spPr>
        <p:txBody>
          <a:bodyPr wrap="square" rtlCol="0">
            <a:spAutoFit/>
          </a:bodyPr>
          <a:lstStyle/>
          <a:p>
            <a:pPr marL="108000">
              <a:tabLst>
                <a:tab pos="1205230" algn="l"/>
                <a:tab pos="1926589" algn="l"/>
                <a:tab pos="2915920" algn="l"/>
                <a:tab pos="3444875" algn="l"/>
                <a:tab pos="4383405" algn="l"/>
                <a:tab pos="6796405" algn="l"/>
              </a:tabLst>
              <a:defRPr/>
            </a:pPr>
            <a:r>
              <a:rPr lang="en-AU" sz="2000" dirty="0">
                <a:latin typeface="+mj-lt"/>
                <a:ea typeface="Microsoft Sans Serif" panose="020B0604020202020204" pitchFamily="34" charset="0"/>
                <a:cs typeface="Poppins ExtraLight" panose="00000300000000000000" pitchFamily="2" charset="0"/>
              </a:rPr>
              <a:t>1.4 Mod fælles aftalte mål… </a:t>
            </a:r>
          </a:p>
        </p:txBody>
      </p:sp>
      <p:pic>
        <p:nvPicPr>
          <p:cNvPr id="21" name="Immagine 20">
            <a:extLst>
              <a:ext uri="{FF2B5EF4-FFF2-40B4-BE49-F238E27FC236}">
                <a16:creationId xmlns:a16="http://schemas.microsoft.com/office/drawing/2014/main" id="{7271E359-97E3-4B6E-9933-C88E61DCFA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11406" y="3002027"/>
            <a:ext cx="1347000" cy="1258244"/>
          </a:xfrm>
          <a:prstGeom prst="rect">
            <a:avLst/>
          </a:prstGeom>
        </p:spPr>
      </p:pic>
      <p:sp>
        <p:nvSpPr>
          <p:cNvPr id="7" name="Rettangolo con angoli arrotondati 8">
            <a:extLst>
              <a:ext uri="{FF2B5EF4-FFF2-40B4-BE49-F238E27FC236}">
                <a16:creationId xmlns:a16="http://schemas.microsoft.com/office/drawing/2014/main" id="{E67834CF-0CDD-477F-8490-ED932D0F7E02}"/>
              </a:ext>
            </a:extLst>
          </p:cNvPr>
          <p:cNvSpPr/>
          <p:nvPr/>
        </p:nvSpPr>
        <p:spPr>
          <a:xfrm>
            <a:off x="451030" y="669816"/>
            <a:ext cx="4187471" cy="540000"/>
          </a:xfrm>
          <a:prstGeom prst="roundRect">
            <a:avLst>
              <a:gd name="adj" fmla="val 50000"/>
            </a:avLst>
          </a:prstGeom>
          <a:gradFill>
            <a:gsLst>
              <a:gs pos="0">
                <a:schemeClr val="accent4">
                  <a:lumMod val="20000"/>
                  <a:lumOff val="80000"/>
                </a:schemeClr>
              </a:gs>
              <a:gs pos="44000">
                <a:schemeClr val="accent3">
                  <a:lumMod val="95000"/>
                  <a:lumOff val="5000"/>
                </a:schemeClr>
              </a:gs>
              <a:gs pos="100000">
                <a:schemeClr val="accent3">
                  <a:lumMod val="60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rtlCol="0" anchor="ctr"/>
          <a:lstStyle/>
          <a:p>
            <a:pPr marL="108000" lvl="0">
              <a:lnSpc>
                <a:spcPts val="1800"/>
              </a:lnSpc>
            </a:pPr>
            <a:r>
              <a:rPr lang="en-US" sz="2000" b="1" dirty="0" err="1">
                <a:solidFill>
                  <a:prstClr val="white"/>
                </a:solidFill>
                <a:cs typeface="Poppins Medium" panose="00000600000000000000" pitchFamily="2" charset="0"/>
              </a:rPr>
              <a:t>Uddannelses</a:t>
            </a:r>
            <a:r>
              <a:rPr lang="en-US" sz="2000" b="1" dirty="0">
                <a:solidFill>
                  <a:prstClr val="white"/>
                </a:solidFill>
                <a:cs typeface="Poppins Medium" panose="00000600000000000000" pitchFamily="2" charset="0"/>
              </a:rPr>
              <a:t>- og </a:t>
            </a:r>
            <a:r>
              <a:rPr lang="en-US" sz="2000" b="1" dirty="0" err="1">
                <a:solidFill>
                  <a:prstClr val="white"/>
                </a:solidFill>
                <a:cs typeface="Poppins Medium" panose="00000600000000000000" pitchFamily="2" charset="0"/>
              </a:rPr>
              <a:t>kursusområder</a:t>
            </a:r>
            <a:endParaRPr lang="en-US" sz="2000" b="1" dirty="0">
              <a:solidFill>
                <a:prstClr val="white"/>
              </a:solidFill>
              <a:cs typeface="Poppins Medium" panose="00000600000000000000" pitchFamily="2" charset="0"/>
            </a:endParaRPr>
          </a:p>
        </p:txBody>
      </p:sp>
    </p:spTree>
    <p:extLst>
      <p:ext uri="{BB962C8B-B14F-4D97-AF65-F5344CB8AC3E}">
        <p14:creationId xmlns:p14="http://schemas.microsoft.com/office/powerpoint/2010/main" val="3567482307"/>
      </p:ext>
    </p:extLst>
  </p:cSld>
  <p:clrMapOvr>
    <a:masterClrMapping/>
  </p:clrMapOvr>
</p:sld>
</file>

<file path=ppt/theme/theme1.xml><?xml version="1.0" encoding="utf-8"?>
<a:theme xmlns:a="http://schemas.openxmlformats.org/drawingml/2006/main" name="RESET 100K COV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MODULE 6">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MODULE EXTR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SET 15K COV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RESET 100K">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RESET 15K">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MODULE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MODULE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MODULE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MODULE 4">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MODULE 5">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1D0A880C05A24D49B9A63614DC94BDC0" ma:contentTypeVersion="17" ma:contentTypeDescription="Opret et nyt dokument." ma:contentTypeScope="" ma:versionID="4b1e6c07b6f0bdab3f5090cb1a83a6c6">
  <xsd:schema xmlns:xsd="http://www.w3.org/2001/XMLSchema" xmlns:xs="http://www.w3.org/2001/XMLSchema" xmlns:p="http://schemas.microsoft.com/office/2006/metadata/properties" xmlns:ns2="e8017948-3129-4fc6-9fb5-77241dcf0ea5" xmlns:ns3="54bf8377-07c1-4966-bfa6-a5aeba51445e" targetNamespace="http://schemas.microsoft.com/office/2006/metadata/properties" ma:root="true" ma:fieldsID="e019581b1b66272460a4b5360c110217" ns2:_="" ns3:_="">
    <xsd:import namespace="e8017948-3129-4fc6-9fb5-77241dcf0ea5"/>
    <xsd:import namespace="54bf8377-07c1-4966-bfa6-a5aeba51445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DateTaken" minOccurs="0"/>
                <xsd:element ref="ns2:MediaLengthInSecond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017948-3129-4fc6-9fb5-77241dcf0e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Billedmærker" ma:readOnly="false" ma:fieldId="{5cf76f15-5ced-4ddc-b409-7134ff3c332f}" ma:taxonomyMulti="true" ma:sspId="3273e385-a8b0-4d51-8803-6e97695cb93c"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ternalName="MediaServiceLocation"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4bf8377-07c1-4966-bfa6-a5aeba51445e"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t med detaljer" ma:internalName="SharedWithDetails" ma:readOnly="true">
      <xsd:simpleType>
        <xsd:restriction base="dms:Note">
          <xsd:maxLength value="255"/>
        </xsd:restriction>
      </xsd:simpleType>
    </xsd:element>
    <xsd:element name="TaxCatchAll" ma:index="19" nillable="true" ma:displayName="Taxonomy Catch All Column" ma:hidden="true" ma:list="{9e9618c6-e9b1-44ed-89c2-16d631980e0e}" ma:internalName="TaxCatchAll" ma:showField="CatchAllData" ma:web="54bf8377-07c1-4966-bfa6-a5aeba51445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AF043D6-C7E2-4801-B8A4-035081B62483}"/>
</file>

<file path=customXml/itemProps2.xml><?xml version="1.0" encoding="utf-8"?>
<ds:datastoreItem xmlns:ds="http://schemas.openxmlformats.org/officeDocument/2006/customXml" ds:itemID="{7BABF763-AC4E-4295-BDBA-639BA11F7582}"/>
</file>

<file path=docMetadata/LabelInfo.xml><?xml version="1.0" encoding="utf-8"?>
<clbl:labelList xmlns:clbl="http://schemas.microsoft.com/office/2020/mipLabelMetadata">
  <clbl:label id="{1b29427a-4ed3-4f0e-a3ff-ced1342f64ac}" enabled="0" method="" siteId="{1b29427a-4ed3-4f0e-a3ff-ced1342f64ac}" removed="1"/>
</clbl:labelList>
</file>

<file path=docProps/app.xml><?xml version="1.0" encoding="utf-8"?>
<Properties xmlns="http://schemas.openxmlformats.org/officeDocument/2006/extended-properties" xmlns:vt="http://schemas.openxmlformats.org/officeDocument/2006/docPropsVTypes">
  <TotalTime>3076</TotalTime>
  <Words>3182</Words>
  <Application>Microsoft Office PowerPoint</Application>
  <PresentationFormat>Widescreen</PresentationFormat>
  <Paragraphs>394</Paragraphs>
  <Slides>33</Slides>
  <Notes>0</Notes>
  <HiddenSlides>0</HiddenSlides>
  <MMClips>0</MMClips>
  <ScaleCrop>false</ScaleCrop>
  <HeadingPairs>
    <vt:vector size="6" baseType="variant">
      <vt:variant>
        <vt:lpstr>Benyttede skrifttyper</vt:lpstr>
      </vt:variant>
      <vt:variant>
        <vt:i4>4</vt:i4>
      </vt:variant>
      <vt:variant>
        <vt:lpstr>Tema</vt:lpstr>
      </vt:variant>
      <vt:variant>
        <vt:i4>11</vt:i4>
      </vt:variant>
      <vt:variant>
        <vt:lpstr>Slidetitler</vt:lpstr>
      </vt:variant>
      <vt:variant>
        <vt:i4>33</vt:i4>
      </vt:variant>
    </vt:vector>
  </HeadingPairs>
  <TitlesOfParts>
    <vt:vector size="48" baseType="lpstr">
      <vt:lpstr>Arial</vt:lpstr>
      <vt:lpstr>Calibri</vt:lpstr>
      <vt:lpstr>Calibri Light</vt:lpstr>
      <vt:lpstr>Poppins Medium</vt:lpstr>
      <vt:lpstr>RESET 100K COVER</vt:lpstr>
      <vt:lpstr>RESET 15K COVER</vt:lpstr>
      <vt:lpstr>RESET 100K</vt:lpstr>
      <vt:lpstr>RESET 15K</vt:lpstr>
      <vt:lpstr>MODULE 1</vt:lpstr>
      <vt:lpstr>MODULE 2</vt:lpstr>
      <vt:lpstr>MODULE 3</vt:lpstr>
      <vt:lpstr>MODULE 4</vt:lpstr>
      <vt:lpstr>MODULE 5</vt:lpstr>
      <vt:lpstr>MODULE 6</vt:lpstr>
      <vt:lpstr>MODULE EXTRA</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Miriam Internet Web Solutions</dc:creator>
  <cp:lastModifiedBy>Bettina Jensen (BETJ - AH)</cp:lastModifiedBy>
  <cp:revision>407</cp:revision>
  <dcterms:created xsi:type="dcterms:W3CDTF">2022-04-26T11:43:16Z</dcterms:created>
  <dcterms:modified xsi:type="dcterms:W3CDTF">2023-02-17T10:24:18Z</dcterms:modified>
</cp:coreProperties>
</file>