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3" r:id="rId2"/>
    <p:sldMasterId id="2147483660" r:id="rId3"/>
    <p:sldMasterId id="2147483711" r:id="rId4"/>
    <p:sldMasterId id="2147483699" r:id="rId5"/>
    <p:sldMasterId id="2147483697" r:id="rId6"/>
    <p:sldMasterId id="2147483701" r:id="rId7"/>
    <p:sldMasterId id="2147483703" r:id="rId8"/>
    <p:sldMasterId id="2147483705" r:id="rId9"/>
    <p:sldMasterId id="2147483707" r:id="rId10"/>
    <p:sldMasterId id="2147483709" r:id="rId11"/>
  </p:sldMasterIdLst>
  <p:notesMasterIdLst>
    <p:notesMasterId r:id="rId39"/>
  </p:notesMasterIdLst>
  <p:sldIdLst>
    <p:sldId id="256" r:id="rId12"/>
    <p:sldId id="281" r:id="rId13"/>
    <p:sldId id="276" r:id="rId14"/>
    <p:sldId id="277" r:id="rId15"/>
    <p:sldId id="279" r:id="rId16"/>
    <p:sldId id="278" r:id="rId17"/>
    <p:sldId id="305" r:id="rId18"/>
    <p:sldId id="306" r:id="rId19"/>
    <p:sldId id="308" r:id="rId20"/>
    <p:sldId id="307" r:id="rId21"/>
    <p:sldId id="309" r:id="rId22"/>
    <p:sldId id="310" r:id="rId23"/>
    <p:sldId id="311" r:id="rId24"/>
    <p:sldId id="317" r:id="rId25"/>
    <p:sldId id="318" r:id="rId26"/>
    <p:sldId id="312" r:id="rId27"/>
    <p:sldId id="313" r:id="rId28"/>
    <p:sldId id="314" r:id="rId29"/>
    <p:sldId id="315" r:id="rId30"/>
    <p:sldId id="319" r:id="rId31"/>
    <p:sldId id="321" r:id="rId32"/>
    <p:sldId id="320" r:id="rId33"/>
    <p:sldId id="323" r:id="rId34"/>
    <p:sldId id="294" r:id="rId35"/>
    <p:sldId id="296" r:id="rId36"/>
    <p:sldId id="322" r:id="rId37"/>
    <p:sldId id="266" r:id="rId3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8" userDrawn="1">
          <p15:clr>
            <a:srgbClr val="A4A3A4"/>
          </p15:clr>
        </p15:guide>
        <p15:guide id="2" pos="4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911B"/>
    <a:srgbClr val="ED388A"/>
    <a:srgbClr val="9A2583"/>
    <a:srgbClr val="0AA14A"/>
    <a:srgbClr val="1CBECC"/>
    <a:srgbClr val="8CAB49"/>
    <a:srgbClr val="F14F25"/>
    <a:srgbClr val="FABF7A"/>
    <a:srgbClr val="FFFFFF"/>
    <a:srgbClr val="9B25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2EF6CE-C54C-4005-8683-A7675BFAFF27}" v="683" dt="2023-03-08T15:00:27.129"/>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64" autoAdjust="0"/>
    <p:restoredTop sz="94660"/>
  </p:normalViewPr>
  <p:slideViewPr>
    <p:cSldViewPr snapToGrid="0">
      <p:cViewPr varScale="1">
        <p:scale>
          <a:sx n="82" d="100"/>
          <a:sy n="82" d="100"/>
        </p:scale>
        <p:origin x="432" y="72"/>
      </p:cViewPr>
      <p:guideLst>
        <p:guide orient="horz" pos="2568"/>
        <p:guide pos="46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notesMaster" Target="notesMasters/notesMaster1.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theme" Target="theme/theme1.xml"/><Relationship Id="rId47" Type="http://schemas.openxmlformats.org/officeDocument/2006/relationships/customXml" Target="../customXml/item2.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5.xml"/><Relationship Id="rId29"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4" Type="http://schemas.microsoft.com/office/2016/11/relationships/changesInfo" Target="changesInfos/changesInfo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tableStyles" Target="tableStyles.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customXml" Target="../customXml/item1.xml"/><Relationship Id="rId20" Type="http://schemas.openxmlformats.org/officeDocument/2006/relationships/slide" Target="slides/slide9.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ina Jensen (BETJ - AH)" userId="50277c13-5c5f-4341-ae4e-1deb83643758" providerId="ADAL" clId="{322EF6CE-C54C-4005-8683-A7675BFAFF27}"/>
    <pc:docChg chg="undo custSel modSld">
      <pc:chgData name="Bettina Jensen (BETJ - AH)" userId="50277c13-5c5f-4341-ae4e-1deb83643758" providerId="ADAL" clId="{322EF6CE-C54C-4005-8683-A7675BFAFF27}" dt="2023-03-08T15:20:53.896" v="17766" actId="20577"/>
      <pc:docMkLst>
        <pc:docMk/>
      </pc:docMkLst>
      <pc:sldChg chg="modSp mod">
        <pc:chgData name="Bettina Jensen (BETJ - AH)" userId="50277c13-5c5f-4341-ae4e-1deb83643758" providerId="ADAL" clId="{322EF6CE-C54C-4005-8683-A7675BFAFF27}" dt="2023-03-08T11:37:32.155" v="1273" actId="20577"/>
        <pc:sldMkLst>
          <pc:docMk/>
          <pc:sldMk cId="1485754139" sldId="266"/>
        </pc:sldMkLst>
        <pc:spChg chg="mod">
          <ac:chgData name="Bettina Jensen (BETJ - AH)" userId="50277c13-5c5f-4341-ae4e-1deb83643758" providerId="ADAL" clId="{322EF6CE-C54C-4005-8683-A7675BFAFF27}" dt="2023-03-08T11:37:32.155" v="1273" actId="20577"/>
          <ac:spMkLst>
            <pc:docMk/>
            <pc:sldMk cId="1485754139" sldId="266"/>
            <ac:spMk id="6" creationId="{850774CE-D267-4DB4-B2D5-E2F3C9539815}"/>
          </ac:spMkLst>
        </pc:spChg>
      </pc:sldChg>
      <pc:sldChg chg="modSp mod">
        <pc:chgData name="Bettina Jensen (BETJ - AH)" userId="50277c13-5c5f-4341-ae4e-1deb83643758" providerId="ADAL" clId="{322EF6CE-C54C-4005-8683-A7675BFAFF27}" dt="2023-03-08T10:58:54.006" v="260" actId="255"/>
        <pc:sldMkLst>
          <pc:docMk/>
          <pc:sldMk cId="3134451797" sldId="276"/>
        </pc:sldMkLst>
        <pc:spChg chg="mod">
          <ac:chgData name="Bettina Jensen (BETJ - AH)" userId="50277c13-5c5f-4341-ae4e-1deb83643758" providerId="ADAL" clId="{322EF6CE-C54C-4005-8683-A7675BFAFF27}" dt="2023-03-08T10:57:14.977" v="252" actId="14100"/>
          <ac:spMkLst>
            <pc:docMk/>
            <pc:sldMk cId="3134451797" sldId="276"/>
            <ac:spMk id="16" creationId="{ED86E724-3288-434C-B43F-43F373EAB77F}"/>
          </ac:spMkLst>
        </pc:spChg>
        <pc:spChg chg="mod">
          <ac:chgData name="Bettina Jensen (BETJ - AH)" userId="50277c13-5c5f-4341-ae4e-1deb83643758" providerId="ADAL" clId="{322EF6CE-C54C-4005-8683-A7675BFAFF27}" dt="2023-03-08T10:57:52.753" v="255" actId="948"/>
          <ac:spMkLst>
            <pc:docMk/>
            <pc:sldMk cId="3134451797" sldId="276"/>
            <ac:spMk id="23" creationId="{8403023C-61C3-4BC3-A136-65ACC0BE34D4}"/>
          </ac:spMkLst>
        </pc:spChg>
        <pc:spChg chg="mod">
          <ac:chgData name="Bettina Jensen (BETJ - AH)" userId="50277c13-5c5f-4341-ae4e-1deb83643758" providerId="ADAL" clId="{322EF6CE-C54C-4005-8683-A7675BFAFF27}" dt="2023-03-08T10:58:37.141" v="258" actId="14100"/>
          <ac:spMkLst>
            <pc:docMk/>
            <pc:sldMk cId="3134451797" sldId="276"/>
            <ac:spMk id="25" creationId="{15A892E0-6DDF-44C6-86FF-D7CF39FE1E1A}"/>
          </ac:spMkLst>
        </pc:spChg>
        <pc:spChg chg="mod">
          <ac:chgData name="Bettina Jensen (BETJ - AH)" userId="50277c13-5c5f-4341-ae4e-1deb83643758" providerId="ADAL" clId="{322EF6CE-C54C-4005-8683-A7675BFAFF27}" dt="2023-03-08T10:58:54.006" v="260" actId="255"/>
          <ac:spMkLst>
            <pc:docMk/>
            <pc:sldMk cId="3134451797" sldId="276"/>
            <ac:spMk id="26" creationId="{539A8143-756E-4179-9F3D-E6D63F48F350}"/>
          </ac:spMkLst>
        </pc:spChg>
        <pc:spChg chg="mod">
          <ac:chgData name="Bettina Jensen (BETJ - AH)" userId="50277c13-5c5f-4341-ae4e-1deb83643758" providerId="ADAL" clId="{322EF6CE-C54C-4005-8683-A7675BFAFF27}" dt="2023-03-08T10:55:40.611" v="248" actId="20577"/>
          <ac:spMkLst>
            <pc:docMk/>
            <pc:sldMk cId="3134451797" sldId="276"/>
            <ac:spMk id="65" creationId="{5F65FC6E-73C1-4548-AC0F-AE722E34C959}"/>
          </ac:spMkLst>
        </pc:spChg>
      </pc:sldChg>
      <pc:sldChg chg="modSp mod">
        <pc:chgData name="Bettina Jensen (BETJ - AH)" userId="50277c13-5c5f-4341-ae4e-1deb83643758" providerId="ADAL" clId="{322EF6CE-C54C-4005-8683-A7675BFAFF27}" dt="2023-03-08T11:32:08.561" v="1105" actId="20577"/>
        <pc:sldMkLst>
          <pc:docMk/>
          <pc:sldMk cId="1653442789" sldId="277"/>
        </pc:sldMkLst>
        <pc:spChg chg="mod">
          <ac:chgData name="Bettina Jensen (BETJ - AH)" userId="50277c13-5c5f-4341-ae4e-1deb83643758" providerId="ADAL" clId="{322EF6CE-C54C-4005-8683-A7675BFAFF27}" dt="2023-03-08T11:25:44.494" v="447" actId="20577"/>
          <ac:spMkLst>
            <pc:docMk/>
            <pc:sldMk cId="1653442789" sldId="277"/>
            <ac:spMk id="9" creationId="{E67834CF-0CDD-477F-8490-ED932D0F7E02}"/>
          </ac:spMkLst>
        </pc:spChg>
        <pc:spChg chg="mod">
          <ac:chgData name="Bettina Jensen (BETJ - AH)" userId="50277c13-5c5f-4341-ae4e-1deb83643758" providerId="ADAL" clId="{322EF6CE-C54C-4005-8683-A7675BFAFF27}" dt="2023-03-08T11:26:54.061" v="583" actId="6549"/>
          <ac:spMkLst>
            <pc:docMk/>
            <pc:sldMk cId="1653442789" sldId="277"/>
            <ac:spMk id="10" creationId="{F481D093-E164-42FC-A6F3-BF34D5C28839}"/>
          </ac:spMkLst>
        </pc:spChg>
        <pc:spChg chg="mod">
          <ac:chgData name="Bettina Jensen (BETJ - AH)" userId="50277c13-5c5f-4341-ae4e-1deb83643758" providerId="ADAL" clId="{322EF6CE-C54C-4005-8683-A7675BFAFF27}" dt="2023-03-08T11:27:09.889" v="586" actId="1076"/>
          <ac:spMkLst>
            <pc:docMk/>
            <pc:sldMk cId="1653442789" sldId="277"/>
            <ac:spMk id="11" creationId="{D56D6BA5-8719-4F5C-8A2F-7104FD5FF1D2}"/>
          </ac:spMkLst>
        </pc:spChg>
        <pc:spChg chg="mod">
          <ac:chgData name="Bettina Jensen (BETJ - AH)" userId="50277c13-5c5f-4341-ae4e-1deb83643758" providerId="ADAL" clId="{322EF6CE-C54C-4005-8683-A7675BFAFF27}" dt="2023-03-08T11:31:49.467" v="1094" actId="14100"/>
          <ac:spMkLst>
            <pc:docMk/>
            <pc:sldMk cId="1653442789" sldId="277"/>
            <ac:spMk id="19" creationId="{8510FC69-D8DD-447A-8283-34F338F11634}"/>
          </ac:spMkLst>
        </pc:spChg>
        <pc:spChg chg="mod">
          <ac:chgData name="Bettina Jensen (BETJ - AH)" userId="50277c13-5c5f-4341-ae4e-1deb83643758" providerId="ADAL" clId="{322EF6CE-C54C-4005-8683-A7675BFAFF27}" dt="2023-03-08T11:32:08.561" v="1105" actId="20577"/>
          <ac:spMkLst>
            <pc:docMk/>
            <pc:sldMk cId="1653442789" sldId="277"/>
            <ac:spMk id="20" creationId="{878B0F36-B7B8-44E4-968B-1F1B4B1638B0}"/>
          </ac:spMkLst>
        </pc:spChg>
        <pc:spChg chg="mod">
          <ac:chgData name="Bettina Jensen (BETJ - AH)" userId="50277c13-5c5f-4341-ae4e-1deb83643758" providerId="ADAL" clId="{322EF6CE-C54C-4005-8683-A7675BFAFF27}" dt="2023-03-08T11:27:20.862" v="588" actId="1076"/>
          <ac:spMkLst>
            <pc:docMk/>
            <pc:sldMk cId="1653442789" sldId="277"/>
            <ac:spMk id="23" creationId="{8403023C-61C3-4BC3-A136-65ACC0BE34D4}"/>
          </ac:spMkLst>
        </pc:spChg>
        <pc:spChg chg="mod">
          <ac:chgData name="Bettina Jensen (BETJ - AH)" userId="50277c13-5c5f-4341-ae4e-1deb83643758" providerId="ADAL" clId="{322EF6CE-C54C-4005-8683-A7675BFAFF27}" dt="2023-03-08T10:59:11.942" v="278" actId="20577"/>
          <ac:spMkLst>
            <pc:docMk/>
            <pc:sldMk cId="1653442789" sldId="277"/>
            <ac:spMk id="65" creationId="{5F65FC6E-73C1-4548-AC0F-AE722E34C959}"/>
          </ac:spMkLst>
        </pc:spChg>
      </pc:sldChg>
      <pc:sldChg chg="modSp mod">
        <pc:chgData name="Bettina Jensen (BETJ - AH)" userId="50277c13-5c5f-4341-ae4e-1deb83643758" providerId="ADAL" clId="{322EF6CE-C54C-4005-8683-A7675BFAFF27}" dt="2023-03-08T12:01:08.606" v="3065" actId="14100"/>
        <pc:sldMkLst>
          <pc:docMk/>
          <pc:sldMk cId="1515553712" sldId="278"/>
        </pc:sldMkLst>
        <pc:spChg chg="mod">
          <ac:chgData name="Bettina Jensen (BETJ - AH)" userId="50277c13-5c5f-4341-ae4e-1deb83643758" providerId="ADAL" clId="{322EF6CE-C54C-4005-8683-A7675BFAFF27}" dt="2023-03-08T12:01:08.606" v="3065" actId="14100"/>
          <ac:spMkLst>
            <pc:docMk/>
            <pc:sldMk cId="1515553712" sldId="278"/>
            <ac:spMk id="11" creationId="{2F17DC47-0BEE-4ED4-BA6B-A229EF47F4E7}"/>
          </ac:spMkLst>
        </pc:spChg>
        <pc:spChg chg="mod">
          <ac:chgData name="Bettina Jensen (BETJ - AH)" userId="50277c13-5c5f-4341-ae4e-1deb83643758" providerId="ADAL" clId="{322EF6CE-C54C-4005-8683-A7675BFAFF27}" dt="2023-03-08T12:00:43.914" v="3061" actId="20577"/>
          <ac:spMkLst>
            <pc:docMk/>
            <pc:sldMk cId="1515553712" sldId="278"/>
            <ac:spMk id="12" creationId="{469A6D6B-69A1-4FF7-A4BD-4C4BC6E53D7D}"/>
          </ac:spMkLst>
        </pc:spChg>
        <pc:spChg chg="mod">
          <ac:chgData name="Bettina Jensen (BETJ - AH)" userId="50277c13-5c5f-4341-ae4e-1deb83643758" providerId="ADAL" clId="{322EF6CE-C54C-4005-8683-A7675BFAFF27}" dt="2023-03-08T11:45:24.788" v="1825" actId="20577"/>
          <ac:spMkLst>
            <pc:docMk/>
            <pc:sldMk cId="1515553712" sldId="278"/>
            <ac:spMk id="13" creationId="{221D9760-F645-4927-B7C4-E88AC4F46B5D}"/>
          </ac:spMkLst>
        </pc:spChg>
        <pc:spChg chg="mod">
          <ac:chgData name="Bettina Jensen (BETJ - AH)" userId="50277c13-5c5f-4341-ae4e-1deb83643758" providerId="ADAL" clId="{322EF6CE-C54C-4005-8683-A7675BFAFF27}" dt="2023-03-08T11:33:03.061" v="1110"/>
          <ac:spMkLst>
            <pc:docMk/>
            <pc:sldMk cId="1515553712" sldId="278"/>
            <ac:spMk id="16" creationId="{E67834CF-0CDD-477F-8490-ED932D0F7E02}"/>
          </ac:spMkLst>
        </pc:spChg>
      </pc:sldChg>
      <pc:sldChg chg="modSp mod">
        <pc:chgData name="Bettina Jensen (BETJ - AH)" userId="50277c13-5c5f-4341-ae4e-1deb83643758" providerId="ADAL" clId="{322EF6CE-C54C-4005-8683-A7675BFAFF27}" dt="2023-03-08T11:54:45.794" v="2622" actId="20577"/>
        <pc:sldMkLst>
          <pc:docMk/>
          <pc:sldMk cId="919464586" sldId="279"/>
        </pc:sldMkLst>
        <pc:spChg chg="mod">
          <ac:chgData name="Bettina Jensen (BETJ - AH)" userId="50277c13-5c5f-4341-ae4e-1deb83643758" providerId="ADAL" clId="{322EF6CE-C54C-4005-8683-A7675BFAFF27}" dt="2023-03-08T11:32:54.862" v="1109" actId="2711"/>
          <ac:spMkLst>
            <pc:docMk/>
            <pc:sldMk cId="919464586" sldId="279"/>
            <ac:spMk id="8" creationId="{E67834CF-0CDD-477F-8490-ED932D0F7E02}"/>
          </ac:spMkLst>
        </pc:spChg>
        <pc:spChg chg="mod">
          <ac:chgData name="Bettina Jensen (BETJ - AH)" userId="50277c13-5c5f-4341-ae4e-1deb83643758" providerId="ADAL" clId="{322EF6CE-C54C-4005-8683-A7675BFAFF27}" dt="2023-03-08T11:54:45.794" v="2622" actId="20577"/>
          <ac:spMkLst>
            <pc:docMk/>
            <pc:sldMk cId="919464586" sldId="279"/>
            <ac:spMk id="11" creationId="{469A6D6B-69A1-4FF7-A4BD-4C4BC6E53D7D}"/>
          </ac:spMkLst>
        </pc:spChg>
        <pc:spChg chg="mod">
          <ac:chgData name="Bettina Jensen (BETJ - AH)" userId="50277c13-5c5f-4341-ae4e-1deb83643758" providerId="ADAL" clId="{322EF6CE-C54C-4005-8683-A7675BFAFF27}" dt="2023-03-08T11:45:18.224" v="1809" actId="20577"/>
          <ac:spMkLst>
            <pc:docMk/>
            <pc:sldMk cId="919464586" sldId="279"/>
            <ac:spMk id="16" creationId="{A9B4BD22-AF40-4574-BB02-C00B471C806C}"/>
          </ac:spMkLst>
        </pc:spChg>
        <pc:spChg chg="mod">
          <ac:chgData name="Bettina Jensen (BETJ - AH)" userId="50277c13-5c5f-4341-ae4e-1deb83643758" providerId="ADAL" clId="{322EF6CE-C54C-4005-8683-A7675BFAFF27}" dt="2023-03-08T11:51:55.899" v="2344" actId="6549"/>
          <ac:spMkLst>
            <pc:docMk/>
            <pc:sldMk cId="919464586" sldId="279"/>
            <ac:spMk id="26" creationId="{2F17DC47-0BEE-4ED4-BA6B-A229EF47F4E7}"/>
          </ac:spMkLst>
        </pc:spChg>
      </pc:sldChg>
      <pc:sldChg chg="modSp mod">
        <pc:chgData name="Bettina Jensen (BETJ - AH)" userId="50277c13-5c5f-4341-ae4e-1deb83643758" providerId="ADAL" clId="{322EF6CE-C54C-4005-8683-A7675BFAFF27}" dt="2023-03-08T10:54:38.771" v="117" actId="20577"/>
        <pc:sldMkLst>
          <pc:docMk/>
          <pc:sldMk cId="2342328672" sldId="281"/>
        </pc:sldMkLst>
        <pc:spChg chg="mod">
          <ac:chgData name="Bettina Jensen (BETJ - AH)" userId="50277c13-5c5f-4341-ae4e-1deb83643758" providerId="ADAL" clId="{322EF6CE-C54C-4005-8683-A7675BFAFF27}" dt="2023-03-08T10:54:38.771" v="117" actId="20577"/>
          <ac:spMkLst>
            <pc:docMk/>
            <pc:sldMk cId="2342328672" sldId="281"/>
            <ac:spMk id="9" creationId="{E67834CF-0CDD-477F-8490-ED932D0F7E02}"/>
          </ac:spMkLst>
        </pc:spChg>
        <pc:spChg chg="mod">
          <ac:chgData name="Bettina Jensen (BETJ - AH)" userId="50277c13-5c5f-4341-ae4e-1deb83643758" providerId="ADAL" clId="{322EF6CE-C54C-4005-8683-A7675BFAFF27}" dt="2023-03-08T10:54:16.984" v="1" actId="1076"/>
          <ac:spMkLst>
            <pc:docMk/>
            <pc:sldMk cId="2342328672" sldId="281"/>
            <ac:spMk id="11" creationId="{39BA6DD8-D9B4-4EE7-99D6-32CFB0371C53}"/>
          </ac:spMkLst>
        </pc:spChg>
      </pc:sldChg>
      <pc:sldChg chg="addSp delSp modSp mod">
        <pc:chgData name="Bettina Jensen (BETJ - AH)" userId="50277c13-5c5f-4341-ae4e-1deb83643758" providerId="ADAL" clId="{322EF6CE-C54C-4005-8683-A7675BFAFF27}" dt="2023-03-08T15:20:43.356" v="17754" actId="20577"/>
        <pc:sldMkLst>
          <pc:docMk/>
          <pc:sldMk cId="1515553712" sldId="294"/>
        </pc:sldMkLst>
        <pc:spChg chg="add del mod">
          <ac:chgData name="Bettina Jensen (BETJ - AH)" userId="50277c13-5c5f-4341-ae4e-1deb83643758" providerId="ADAL" clId="{322EF6CE-C54C-4005-8683-A7675BFAFF27}" dt="2023-03-08T11:43:55.112" v="1789" actId="21"/>
          <ac:spMkLst>
            <pc:docMk/>
            <pc:sldMk cId="1515553712" sldId="294"/>
            <ac:spMk id="2" creationId="{E708253D-6DCF-0F0F-BDC6-9F6179499FCE}"/>
          </ac:spMkLst>
        </pc:spChg>
        <pc:spChg chg="add mod">
          <ac:chgData name="Bettina Jensen (BETJ - AH)" userId="50277c13-5c5f-4341-ae4e-1deb83643758" providerId="ADAL" clId="{322EF6CE-C54C-4005-8683-A7675BFAFF27}" dt="2023-03-08T15:20:43.356" v="17754" actId="20577"/>
          <ac:spMkLst>
            <pc:docMk/>
            <pc:sldMk cId="1515553712" sldId="294"/>
            <ac:spMk id="3" creationId="{0075D512-70C5-0369-4F2E-765493C84CD9}"/>
          </ac:spMkLst>
        </pc:spChg>
        <pc:spChg chg="mod">
          <ac:chgData name="Bettina Jensen (BETJ - AH)" userId="50277c13-5c5f-4341-ae4e-1deb83643758" providerId="ADAL" clId="{322EF6CE-C54C-4005-8683-A7675BFAFF27}" dt="2023-03-08T11:43:18.388" v="1786" actId="20577"/>
          <ac:spMkLst>
            <pc:docMk/>
            <pc:sldMk cId="1515553712" sldId="294"/>
            <ac:spMk id="7" creationId="{5F65FC6E-73C1-4548-AC0F-AE722E34C959}"/>
          </ac:spMkLst>
        </pc:spChg>
        <pc:spChg chg="del">
          <ac:chgData name="Bettina Jensen (BETJ - AH)" userId="50277c13-5c5f-4341-ae4e-1deb83643758" providerId="ADAL" clId="{322EF6CE-C54C-4005-8683-A7675BFAFF27}" dt="2023-03-08T11:43:36.625" v="1787" actId="21"/>
          <ac:spMkLst>
            <pc:docMk/>
            <pc:sldMk cId="1515553712" sldId="294"/>
            <ac:spMk id="26" creationId="{2F17DC47-0BEE-4ED4-BA6B-A229EF47F4E7}"/>
          </ac:spMkLst>
        </pc:spChg>
      </pc:sldChg>
      <pc:sldChg chg="modSp mod">
        <pc:chgData name="Bettina Jensen (BETJ - AH)" userId="50277c13-5c5f-4341-ae4e-1deb83643758" providerId="ADAL" clId="{322EF6CE-C54C-4005-8683-A7675BFAFF27}" dt="2023-03-08T15:20:53.896" v="17766" actId="20577"/>
        <pc:sldMkLst>
          <pc:docMk/>
          <pc:sldMk cId="1515553712" sldId="296"/>
        </pc:sldMkLst>
        <pc:spChg chg="mod">
          <ac:chgData name="Bettina Jensen (BETJ - AH)" userId="50277c13-5c5f-4341-ae4e-1deb83643758" providerId="ADAL" clId="{322EF6CE-C54C-4005-8683-A7675BFAFF27}" dt="2023-03-08T15:20:53.896" v="17766" actId="20577"/>
          <ac:spMkLst>
            <pc:docMk/>
            <pc:sldMk cId="1515553712" sldId="296"/>
            <ac:spMk id="6" creationId="{2F17DC47-0BEE-4ED4-BA6B-A229EF47F4E7}"/>
          </ac:spMkLst>
        </pc:spChg>
        <pc:spChg chg="mod">
          <ac:chgData name="Bettina Jensen (BETJ - AH)" userId="50277c13-5c5f-4341-ae4e-1deb83643758" providerId="ADAL" clId="{322EF6CE-C54C-4005-8683-A7675BFAFF27}" dt="2023-03-08T11:37:01.964" v="1253" actId="20577"/>
          <ac:spMkLst>
            <pc:docMk/>
            <pc:sldMk cId="1515553712" sldId="296"/>
            <ac:spMk id="7" creationId="{5F65FC6E-73C1-4548-AC0F-AE722E34C959}"/>
          </ac:spMkLst>
        </pc:spChg>
      </pc:sldChg>
      <pc:sldChg chg="modSp mod">
        <pc:chgData name="Bettina Jensen (BETJ - AH)" userId="50277c13-5c5f-4341-ae4e-1deb83643758" providerId="ADAL" clId="{322EF6CE-C54C-4005-8683-A7675BFAFF27}" dt="2023-03-08T12:11:38.151" v="4154" actId="20577"/>
        <pc:sldMkLst>
          <pc:docMk/>
          <pc:sldMk cId="1107569153" sldId="305"/>
        </pc:sldMkLst>
        <pc:spChg chg="mod">
          <ac:chgData name="Bettina Jensen (BETJ - AH)" userId="50277c13-5c5f-4341-ae4e-1deb83643758" providerId="ADAL" clId="{322EF6CE-C54C-4005-8683-A7675BFAFF27}" dt="2023-03-08T12:11:38.151" v="4154" actId="20577"/>
          <ac:spMkLst>
            <pc:docMk/>
            <pc:sldMk cId="1107569153" sldId="305"/>
            <ac:spMk id="9" creationId="{469A6D6B-69A1-4FF7-A4BD-4C4BC6E53D7D}"/>
          </ac:spMkLst>
        </pc:spChg>
        <pc:spChg chg="mod">
          <ac:chgData name="Bettina Jensen (BETJ - AH)" userId="50277c13-5c5f-4341-ae4e-1deb83643758" providerId="ADAL" clId="{322EF6CE-C54C-4005-8683-A7675BFAFF27}" dt="2023-03-08T12:04:14.614" v="3411" actId="6549"/>
          <ac:spMkLst>
            <pc:docMk/>
            <pc:sldMk cId="1107569153" sldId="305"/>
            <ac:spMk id="11" creationId="{2F17DC47-0BEE-4ED4-BA6B-A229EF47F4E7}"/>
          </ac:spMkLst>
        </pc:spChg>
        <pc:spChg chg="mod">
          <ac:chgData name="Bettina Jensen (BETJ - AH)" userId="50277c13-5c5f-4341-ae4e-1deb83643758" providerId="ADAL" clId="{322EF6CE-C54C-4005-8683-A7675BFAFF27}" dt="2023-03-08T11:45:36.745" v="1853" actId="20577"/>
          <ac:spMkLst>
            <pc:docMk/>
            <pc:sldMk cId="1107569153" sldId="305"/>
            <ac:spMk id="13" creationId="{221D9760-F645-4927-B7C4-E88AC4F46B5D}"/>
          </ac:spMkLst>
        </pc:spChg>
        <pc:spChg chg="mod">
          <ac:chgData name="Bettina Jensen (BETJ - AH)" userId="50277c13-5c5f-4341-ae4e-1deb83643758" providerId="ADAL" clId="{322EF6CE-C54C-4005-8683-A7675BFAFF27}" dt="2023-03-08T11:33:42.617" v="1116" actId="14100"/>
          <ac:spMkLst>
            <pc:docMk/>
            <pc:sldMk cId="1107569153" sldId="305"/>
            <ac:spMk id="16" creationId="{E67834CF-0CDD-477F-8490-ED932D0F7E02}"/>
          </ac:spMkLst>
        </pc:spChg>
      </pc:sldChg>
      <pc:sldChg chg="modSp mod">
        <pc:chgData name="Bettina Jensen (BETJ - AH)" userId="50277c13-5c5f-4341-ae4e-1deb83643758" providerId="ADAL" clId="{322EF6CE-C54C-4005-8683-A7675BFAFF27}" dt="2023-03-08T12:23:35.671" v="5191" actId="20577"/>
        <pc:sldMkLst>
          <pc:docMk/>
          <pc:sldMk cId="1508794238" sldId="306"/>
        </pc:sldMkLst>
        <pc:spChg chg="mod">
          <ac:chgData name="Bettina Jensen (BETJ - AH)" userId="50277c13-5c5f-4341-ae4e-1deb83643758" providerId="ADAL" clId="{322EF6CE-C54C-4005-8683-A7675BFAFF27}" dt="2023-03-08T12:23:35.671" v="5191" actId="20577"/>
          <ac:spMkLst>
            <pc:docMk/>
            <pc:sldMk cId="1508794238" sldId="306"/>
            <ac:spMk id="10" creationId="{2F17DC47-0BEE-4ED4-BA6B-A229EF47F4E7}"/>
          </ac:spMkLst>
        </pc:spChg>
        <pc:spChg chg="mod">
          <ac:chgData name="Bettina Jensen (BETJ - AH)" userId="50277c13-5c5f-4341-ae4e-1deb83643758" providerId="ADAL" clId="{322EF6CE-C54C-4005-8683-A7675BFAFF27}" dt="2023-03-08T12:14:24.536" v="4541" actId="20577"/>
          <ac:spMkLst>
            <pc:docMk/>
            <pc:sldMk cId="1508794238" sldId="306"/>
            <ac:spMk id="11" creationId="{2F17DC47-0BEE-4ED4-BA6B-A229EF47F4E7}"/>
          </ac:spMkLst>
        </pc:spChg>
        <pc:spChg chg="mod">
          <ac:chgData name="Bettina Jensen (BETJ - AH)" userId="50277c13-5c5f-4341-ae4e-1deb83643758" providerId="ADAL" clId="{322EF6CE-C54C-4005-8683-A7675BFAFF27}" dt="2023-03-08T12:22:52.515" v="5176" actId="20577"/>
          <ac:spMkLst>
            <pc:docMk/>
            <pc:sldMk cId="1508794238" sldId="306"/>
            <ac:spMk id="12" creationId="{2F17DC47-0BEE-4ED4-BA6B-A229EF47F4E7}"/>
          </ac:spMkLst>
        </pc:spChg>
        <pc:spChg chg="mod">
          <ac:chgData name="Bettina Jensen (BETJ - AH)" userId="50277c13-5c5f-4341-ae4e-1deb83643758" providerId="ADAL" clId="{322EF6CE-C54C-4005-8683-A7675BFAFF27}" dt="2023-03-08T11:46:04.019" v="1855" actId="255"/>
          <ac:spMkLst>
            <pc:docMk/>
            <pc:sldMk cId="1508794238" sldId="306"/>
            <ac:spMk id="13" creationId="{221D9760-F645-4927-B7C4-E88AC4F46B5D}"/>
          </ac:spMkLst>
        </pc:spChg>
        <pc:spChg chg="mod">
          <ac:chgData name="Bettina Jensen (BETJ - AH)" userId="50277c13-5c5f-4341-ae4e-1deb83643758" providerId="ADAL" clId="{322EF6CE-C54C-4005-8683-A7675BFAFF27}" dt="2023-03-08T11:33:53.007" v="1118" actId="14100"/>
          <ac:spMkLst>
            <pc:docMk/>
            <pc:sldMk cId="1508794238" sldId="306"/>
            <ac:spMk id="16" creationId="{E67834CF-0CDD-477F-8490-ED932D0F7E02}"/>
          </ac:spMkLst>
        </pc:spChg>
      </pc:sldChg>
      <pc:sldChg chg="modSp mod">
        <pc:chgData name="Bettina Jensen (BETJ - AH)" userId="50277c13-5c5f-4341-ae4e-1deb83643758" providerId="ADAL" clId="{322EF6CE-C54C-4005-8683-A7675BFAFF27}" dt="2023-03-08T13:01:57.268" v="6726" actId="6549"/>
        <pc:sldMkLst>
          <pc:docMk/>
          <pc:sldMk cId="4152891445" sldId="307"/>
        </pc:sldMkLst>
        <pc:spChg chg="mod">
          <ac:chgData name="Bettina Jensen (BETJ - AH)" userId="50277c13-5c5f-4341-ae4e-1deb83643758" providerId="ADAL" clId="{322EF6CE-C54C-4005-8683-A7675BFAFF27}" dt="2023-03-08T13:01:57.268" v="6726" actId="6549"/>
          <ac:spMkLst>
            <pc:docMk/>
            <pc:sldMk cId="4152891445" sldId="307"/>
            <ac:spMk id="11" creationId="{2F17DC47-0BEE-4ED4-BA6B-A229EF47F4E7}"/>
          </ac:spMkLst>
        </pc:spChg>
        <pc:spChg chg="mod">
          <ac:chgData name="Bettina Jensen (BETJ - AH)" userId="50277c13-5c5f-4341-ae4e-1deb83643758" providerId="ADAL" clId="{322EF6CE-C54C-4005-8683-A7675BFAFF27}" dt="2023-03-08T11:46:26.563" v="1905" actId="20577"/>
          <ac:spMkLst>
            <pc:docMk/>
            <pc:sldMk cId="4152891445" sldId="307"/>
            <ac:spMk id="13" creationId="{221D9760-F645-4927-B7C4-E88AC4F46B5D}"/>
          </ac:spMkLst>
        </pc:spChg>
        <pc:spChg chg="mod">
          <ac:chgData name="Bettina Jensen (BETJ - AH)" userId="50277c13-5c5f-4341-ae4e-1deb83643758" providerId="ADAL" clId="{322EF6CE-C54C-4005-8683-A7675BFAFF27}" dt="2023-03-08T11:34:05.560" v="1122" actId="14100"/>
          <ac:spMkLst>
            <pc:docMk/>
            <pc:sldMk cId="4152891445" sldId="307"/>
            <ac:spMk id="16" creationId="{E67834CF-0CDD-477F-8490-ED932D0F7E02}"/>
          </ac:spMkLst>
        </pc:spChg>
      </pc:sldChg>
      <pc:sldChg chg="modSp mod">
        <pc:chgData name="Bettina Jensen (BETJ - AH)" userId="50277c13-5c5f-4341-ae4e-1deb83643758" providerId="ADAL" clId="{322EF6CE-C54C-4005-8683-A7675BFAFF27}" dt="2023-03-08T12:29:51.756" v="5969" actId="6549"/>
        <pc:sldMkLst>
          <pc:docMk/>
          <pc:sldMk cId="3323939068" sldId="308"/>
        </pc:sldMkLst>
        <pc:spChg chg="mod">
          <ac:chgData name="Bettina Jensen (BETJ - AH)" userId="50277c13-5c5f-4341-ae4e-1deb83643758" providerId="ADAL" clId="{322EF6CE-C54C-4005-8683-A7675BFAFF27}" dt="2023-03-08T12:29:51.756" v="5969" actId="6549"/>
          <ac:spMkLst>
            <pc:docMk/>
            <pc:sldMk cId="3323939068" sldId="308"/>
            <ac:spMk id="11" creationId="{2F17DC47-0BEE-4ED4-BA6B-A229EF47F4E7}"/>
          </ac:spMkLst>
        </pc:spChg>
        <pc:spChg chg="mod">
          <ac:chgData name="Bettina Jensen (BETJ - AH)" userId="50277c13-5c5f-4341-ae4e-1deb83643758" providerId="ADAL" clId="{322EF6CE-C54C-4005-8683-A7675BFAFF27}" dt="2023-03-08T11:46:12.934" v="1873" actId="20577"/>
          <ac:spMkLst>
            <pc:docMk/>
            <pc:sldMk cId="3323939068" sldId="308"/>
            <ac:spMk id="13" creationId="{221D9760-F645-4927-B7C4-E88AC4F46B5D}"/>
          </ac:spMkLst>
        </pc:spChg>
        <pc:spChg chg="mod">
          <ac:chgData name="Bettina Jensen (BETJ - AH)" userId="50277c13-5c5f-4341-ae4e-1deb83643758" providerId="ADAL" clId="{322EF6CE-C54C-4005-8683-A7675BFAFF27}" dt="2023-03-08T11:33:59.975" v="1120" actId="14100"/>
          <ac:spMkLst>
            <pc:docMk/>
            <pc:sldMk cId="3323939068" sldId="308"/>
            <ac:spMk id="16" creationId="{E67834CF-0CDD-477F-8490-ED932D0F7E02}"/>
          </ac:spMkLst>
        </pc:spChg>
      </pc:sldChg>
      <pc:sldChg chg="modSp mod">
        <pc:chgData name="Bettina Jensen (BETJ - AH)" userId="50277c13-5c5f-4341-ae4e-1deb83643758" providerId="ADAL" clId="{322EF6CE-C54C-4005-8683-A7675BFAFF27}" dt="2023-03-08T13:10:51.870" v="7768" actId="20577"/>
        <pc:sldMkLst>
          <pc:docMk/>
          <pc:sldMk cId="525901826" sldId="309"/>
        </pc:sldMkLst>
        <pc:spChg chg="mod">
          <ac:chgData name="Bettina Jensen (BETJ - AH)" userId="50277c13-5c5f-4341-ae4e-1deb83643758" providerId="ADAL" clId="{322EF6CE-C54C-4005-8683-A7675BFAFF27}" dt="2023-03-08T13:10:51.870" v="7768" actId="20577"/>
          <ac:spMkLst>
            <pc:docMk/>
            <pc:sldMk cId="525901826" sldId="309"/>
            <ac:spMk id="11" creationId="{2F17DC47-0BEE-4ED4-BA6B-A229EF47F4E7}"/>
          </ac:spMkLst>
        </pc:spChg>
        <pc:spChg chg="mod">
          <ac:chgData name="Bettina Jensen (BETJ - AH)" userId="50277c13-5c5f-4341-ae4e-1deb83643758" providerId="ADAL" clId="{322EF6CE-C54C-4005-8683-A7675BFAFF27}" dt="2023-03-08T11:46:32.943" v="1921" actId="20577"/>
          <ac:spMkLst>
            <pc:docMk/>
            <pc:sldMk cId="525901826" sldId="309"/>
            <ac:spMk id="13" creationId="{221D9760-F645-4927-B7C4-E88AC4F46B5D}"/>
          </ac:spMkLst>
        </pc:spChg>
        <pc:spChg chg="mod">
          <ac:chgData name="Bettina Jensen (BETJ - AH)" userId="50277c13-5c5f-4341-ae4e-1deb83643758" providerId="ADAL" clId="{322EF6CE-C54C-4005-8683-A7675BFAFF27}" dt="2023-03-08T11:34:30.739" v="1128" actId="14100"/>
          <ac:spMkLst>
            <pc:docMk/>
            <pc:sldMk cId="525901826" sldId="309"/>
            <ac:spMk id="16" creationId="{E67834CF-0CDD-477F-8490-ED932D0F7E02}"/>
          </ac:spMkLst>
        </pc:spChg>
      </pc:sldChg>
      <pc:sldChg chg="modSp mod">
        <pc:chgData name="Bettina Jensen (BETJ - AH)" userId="50277c13-5c5f-4341-ae4e-1deb83643758" providerId="ADAL" clId="{322EF6CE-C54C-4005-8683-A7675BFAFF27}" dt="2023-03-08T13:11:29.617" v="7822" actId="20577"/>
        <pc:sldMkLst>
          <pc:docMk/>
          <pc:sldMk cId="561022604" sldId="310"/>
        </pc:sldMkLst>
        <pc:spChg chg="mod">
          <ac:chgData name="Bettina Jensen (BETJ - AH)" userId="50277c13-5c5f-4341-ae4e-1deb83643758" providerId="ADAL" clId="{322EF6CE-C54C-4005-8683-A7675BFAFF27}" dt="2023-03-08T11:46:51.341" v="1923" actId="255"/>
          <ac:spMkLst>
            <pc:docMk/>
            <pc:sldMk cId="561022604" sldId="310"/>
            <ac:spMk id="13" creationId="{221D9760-F645-4927-B7C4-E88AC4F46B5D}"/>
          </ac:spMkLst>
        </pc:spChg>
        <pc:spChg chg="mod">
          <ac:chgData name="Bettina Jensen (BETJ - AH)" userId="50277c13-5c5f-4341-ae4e-1deb83643758" providerId="ADAL" clId="{322EF6CE-C54C-4005-8683-A7675BFAFF27}" dt="2023-03-08T11:34:39.910" v="1130" actId="14100"/>
          <ac:spMkLst>
            <pc:docMk/>
            <pc:sldMk cId="561022604" sldId="310"/>
            <ac:spMk id="16" creationId="{E67834CF-0CDD-477F-8490-ED932D0F7E02}"/>
          </ac:spMkLst>
        </pc:spChg>
        <pc:graphicFrameChg chg="mod">
          <ac:chgData name="Bettina Jensen (BETJ - AH)" userId="50277c13-5c5f-4341-ae4e-1deb83643758" providerId="ADAL" clId="{322EF6CE-C54C-4005-8683-A7675BFAFF27}" dt="2023-03-08T13:11:29.617" v="7822" actId="20577"/>
          <ac:graphicFrameMkLst>
            <pc:docMk/>
            <pc:sldMk cId="561022604" sldId="310"/>
            <ac:graphicFrameMk id="2" creationId="{00000000-0000-0000-0000-000000000000}"/>
          </ac:graphicFrameMkLst>
        </pc:graphicFrameChg>
      </pc:sldChg>
      <pc:sldChg chg="modSp mod">
        <pc:chgData name="Bettina Jensen (BETJ - AH)" userId="50277c13-5c5f-4341-ae4e-1deb83643758" providerId="ADAL" clId="{322EF6CE-C54C-4005-8683-A7675BFAFF27}" dt="2023-03-08T13:18:42.564" v="8784" actId="20577"/>
        <pc:sldMkLst>
          <pc:docMk/>
          <pc:sldMk cId="1370490306" sldId="311"/>
        </pc:sldMkLst>
        <pc:spChg chg="mod">
          <ac:chgData name="Bettina Jensen (BETJ - AH)" userId="50277c13-5c5f-4341-ae4e-1deb83643758" providerId="ADAL" clId="{322EF6CE-C54C-4005-8683-A7675BFAFF27}" dt="2023-03-08T13:14:59.828" v="8203" actId="20577"/>
          <ac:spMkLst>
            <pc:docMk/>
            <pc:sldMk cId="1370490306" sldId="311"/>
            <ac:spMk id="6" creationId="{2F17DC47-0BEE-4ED4-BA6B-A229EF47F4E7}"/>
          </ac:spMkLst>
        </pc:spChg>
        <pc:spChg chg="mod">
          <ac:chgData name="Bettina Jensen (BETJ - AH)" userId="50277c13-5c5f-4341-ae4e-1deb83643758" providerId="ADAL" clId="{322EF6CE-C54C-4005-8683-A7675BFAFF27}" dt="2023-03-08T13:18:42.564" v="8784" actId="20577"/>
          <ac:spMkLst>
            <pc:docMk/>
            <pc:sldMk cId="1370490306" sldId="311"/>
            <ac:spMk id="7" creationId="{2F17DC47-0BEE-4ED4-BA6B-A229EF47F4E7}"/>
          </ac:spMkLst>
        </pc:spChg>
        <pc:spChg chg="mod">
          <ac:chgData name="Bettina Jensen (BETJ - AH)" userId="50277c13-5c5f-4341-ae4e-1deb83643758" providerId="ADAL" clId="{322EF6CE-C54C-4005-8683-A7675BFAFF27}" dt="2023-03-08T11:46:59.284" v="1934" actId="20577"/>
          <ac:spMkLst>
            <pc:docMk/>
            <pc:sldMk cId="1370490306" sldId="311"/>
            <ac:spMk id="13" creationId="{221D9760-F645-4927-B7C4-E88AC4F46B5D}"/>
          </ac:spMkLst>
        </pc:spChg>
        <pc:spChg chg="mod">
          <ac:chgData name="Bettina Jensen (BETJ - AH)" userId="50277c13-5c5f-4341-ae4e-1deb83643758" providerId="ADAL" clId="{322EF6CE-C54C-4005-8683-A7675BFAFF27}" dt="2023-03-08T11:34:45.027" v="1132" actId="14100"/>
          <ac:spMkLst>
            <pc:docMk/>
            <pc:sldMk cId="1370490306" sldId="311"/>
            <ac:spMk id="16" creationId="{E67834CF-0CDD-477F-8490-ED932D0F7E02}"/>
          </ac:spMkLst>
        </pc:spChg>
      </pc:sldChg>
      <pc:sldChg chg="modSp mod">
        <pc:chgData name="Bettina Jensen (BETJ - AH)" userId="50277c13-5c5f-4341-ae4e-1deb83643758" providerId="ADAL" clId="{322EF6CE-C54C-4005-8683-A7675BFAFF27}" dt="2023-03-08T13:47:33.001" v="12225" actId="20577"/>
        <pc:sldMkLst>
          <pc:docMk/>
          <pc:sldMk cId="3770727750" sldId="312"/>
        </pc:sldMkLst>
        <pc:spChg chg="mod">
          <ac:chgData name="Bettina Jensen (BETJ - AH)" userId="50277c13-5c5f-4341-ae4e-1deb83643758" providerId="ADAL" clId="{322EF6CE-C54C-4005-8683-A7675BFAFF27}" dt="2023-03-08T13:42:26.259" v="11565" actId="20577"/>
          <ac:spMkLst>
            <pc:docMk/>
            <pc:sldMk cId="3770727750" sldId="312"/>
            <ac:spMk id="6" creationId="{2F17DC47-0BEE-4ED4-BA6B-A229EF47F4E7}"/>
          </ac:spMkLst>
        </pc:spChg>
        <pc:spChg chg="mod">
          <ac:chgData name="Bettina Jensen (BETJ - AH)" userId="50277c13-5c5f-4341-ae4e-1deb83643758" providerId="ADAL" clId="{322EF6CE-C54C-4005-8683-A7675BFAFF27}" dt="2023-03-08T13:47:33.001" v="12225" actId="20577"/>
          <ac:spMkLst>
            <pc:docMk/>
            <pc:sldMk cId="3770727750" sldId="312"/>
            <ac:spMk id="7" creationId="{2F17DC47-0BEE-4ED4-BA6B-A229EF47F4E7}"/>
          </ac:spMkLst>
        </pc:spChg>
        <pc:spChg chg="mod">
          <ac:chgData name="Bettina Jensen (BETJ - AH)" userId="50277c13-5c5f-4341-ae4e-1deb83643758" providerId="ADAL" clId="{322EF6CE-C54C-4005-8683-A7675BFAFF27}" dt="2023-03-08T13:41:57.181" v="11531" actId="20577"/>
          <ac:spMkLst>
            <pc:docMk/>
            <pc:sldMk cId="3770727750" sldId="312"/>
            <ac:spMk id="8" creationId="{221D9760-F645-4927-B7C4-E88AC4F46B5D}"/>
          </ac:spMkLst>
        </pc:spChg>
        <pc:spChg chg="mod">
          <ac:chgData name="Bettina Jensen (BETJ - AH)" userId="50277c13-5c5f-4341-ae4e-1deb83643758" providerId="ADAL" clId="{322EF6CE-C54C-4005-8683-A7675BFAFF27}" dt="2023-03-08T11:47:47.406" v="1949" actId="20577"/>
          <ac:spMkLst>
            <pc:docMk/>
            <pc:sldMk cId="3770727750" sldId="312"/>
            <ac:spMk id="13" creationId="{221D9760-F645-4927-B7C4-E88AC4F46B5D}"/>
          </ac:spMkLst>
        </pc:spChg>
        <pc:spChg chg="mod">
          <ac:chgData name="Bettina Jensen (BETJ - AH)" userId="50277c13-5c5f-4341-ae4e-1deb83643758" providerId="ADAL" clId="{322EF6CE-C54C-4005-8683-A7675BFAFF27}" dt="2023-03-08T11:35:03.540" v="1138" actId="14100"/>
          <ac:spMkLst>
            <pc:docMk/>
            <pc:sldMk cId="3770727750" sldId="312"/>
            <ac:spMk id="16" creationId="{E67834CF-0CDD-477F-8490-ED932D0F7E02}"/>
          </ac:spMkLst>
        </pc:spChg>
      </pc:sldChg>
      <pc:sldChg chg="modSp mod">
        <pc:chgData name="Bettina Jensen (BETJ - AH)" userId="50277c13-5c5f-4341-ae4e-1deb83643758" providerId="ADAL" clId="{322EF6CE-C54C-4005-8683-A7675BFAFF27}" dt="2023-03-08T14:12:29.223" v="13483" actId="20577"/>
        <pc:sldMkLst>
          <pc:docMk/>
          <pc:sldMk cId="879397163" sldId="313"/>
        </pc:sldMkLst>
        <pc:spChg chg="mod">
          <ac:chgData name="Bettina Jensen (BETJ - AH)" userId="50277c13-5c5f-4341-ae4e-1deb83643758" providerId="ADAL" clId="{322EF6CE-C54C-4005-8683-A7675BFAFF27}" dt="2023-03-08T14:12:29.223" v="13483" actId="20577"/>
          <ac:spMkLst>
            <pc:docMk/>
            <pc:sldMk cId="879397163" sldId="313"/>
            <ac:spMk id="6" creationId="{2F17DC47-0BEE-4ED4-BA6B-A229EF47F4E7}"/>
          </ac:spMkLst>
        </pc:spChg>
        <pc:spChg chg="mod">
          <ac:chgData name="Bettina Jensen (BETJ - AH)" userId="50277c13-5c5f-4341-ae4e-1deb83643758" providerId="ADAL" clId="{322EF6CE-C54C-4005-8683-A7675BFAFF27}" dt="2023-03-08T11:47:52.366" v="1959" actId="20577"/>
          <ac:spMkLst>
            <pc:docMk/>
            <pc:sldMk cId="879397163" sldId="313"/>
            <ac:spMk id="13" creationId="{221D9760-F645-4927-B7C4-E88AC4F46B5D}"/>
          </ac:spMkLst>
        </pc:spChg>
        <pc:spChg chg="mod">
          <ac:chgData name="Bettina Jensen (BETJ - AH)" userId="50277c13-5c5f-4341-ae4e-1deb83643758" providerId="ADAL" clId="{322EF6CE-C54C-4005-8683-A7675BFAFF27}" dt="2023-03-08T11:35:09.239" v="1140" actId="14100"/>
          <ac:spMkLst>
            <pc:docMk/>
            <pc:sldMk cId="879397163" sldId="313"/>
            <ac:spMk id="16" creationId="{E67834CF-0CDD-477F-8490-ED932D0F7E02}"/>
          </ac:spMkLst>
        </pc:spChg>
      </pc:sldChg>
      <pc:sldChg chg="modSp mod">
        <pc:chgData name="Bettina Jensen (BETJ - AH)" userId="50277c13-5c5f-4341-ae4e-1deb83643758" providerId="ADAL" clId="{322EF6CE-C54C-4005-8683-A7675BFAFF27}" dt="2023-03-08T14:14:02.824" v="13566" actId="20577"/>
        <pc:sldMkLst>
          <pc:docMk/>
          <pc:sldMk cId="4202804611" sldId="314"/>
        </pc:sldMkLst>
        <pc:spChg chg="mod">
          <ac:chgData name="Bettina Jensen (BETJ - AH)" userId="50277c13-5c5f-4341-ae4e-1deb83643758" providerId="ADAL" clId="{322EF6CE-C54C-4005-8683-A7675BFAFF27}" dt="2023-03-08T11:47:59.399" v="1973" actId="20577"/>
          <ac:spMkLst>
            <pc:docMk/>
            <pc:sldMk cId="4202804611" sldId="314"/>
            <ac:spMk id="13" creationId="{221D9760-F645-4927-B7C4-E88AC4F46B5D}"/>
          </ac:spMkLst>
        </pc:spChg>
        <pc:spChg chg="mod">
          <ac:chgData name="Bettina Jensen (BETJ - AH)" userId="50277c13-5c5f-4341-ae4e-1deb83643758" providerId="ADAL" clId="{322EF6CE-C54C-4005-8683-A7675BFAFF27}" dt="2023-03-08T11:35:14.955" v="1142" actId="14100"/>
          <ac:spMkLst>
            <pc:docMk/>
            <pc:sldMk cId="4202804611" sldId="314"/>
            <ac:spMk id="16" creationId="{E67834CF-0CDD-477F-8490-ED932D0F7E02}"/>
          </ac:spMkLst>
        </pc:spChg>
        <pc:graphicFrameChg chg="mod">
          <ac:chgData name="Bettina Jensen (BETJ - AH)" userId="50277c13-5c5f-4341-ae4e-1deb83643758" providerId="ADAL" clId="{322EF6CE-C54C-4005-8683-A7675BFAFF27}" dt="2023-03-08T14:13:45.093" v="13556" actId="20577"/>
          <ac:graphicFrameMkLst>
            <pc:docMk/>
            <pc:sldMk cId="4202804611" sldId="314"/>
            <ac:graphicFrameMk id="7" creationId="{00000000-0000-0000-0000-000000000000}"/>
          </ac:graphicFrameMkLst>
        </pc:graphicFrameChg>
        <pc:graphicFrameChg chg="mod">
          <ac:chgData name="Bettina Jensen (BETJ - AH)" userId="50277c13-5c5f-4341-ae4e-1deb83643758" providerId="ADAL" clId="{322EF6CE-C54C-4005-8683-A7675BFAFF27}" dt="2023-03-08T14:14:02.824" v="13566" actId="20577"/>
          <ac:graphicFrameMkLst>
            <pc:docMk/>
            <pc:sldMk cId="4202804611" sldId="314"/>
            <ac:graphicFrameMk id="9" creationId="{00000000-0000-0000-0000-000000000000}"/>
          </ac:graphicFrameMkLst>
        </pc:graphicFrameChg>
      </pc:sldChg>
      <pc:sldChg chg="modSp mod">
        <pc:chgData name="Bettina Jensen (BETJ - AH)" userId="50277c13-5c5f-4341-ae4e-1deb83643758" providerId="ADAL" clId="{322EF6CE-C54C-4005-8683-A7675BFAFF27}" dt="2023-03-08T14:19:59.448" v="14231" actId="6549"/>
        <pc:sldMkLst>
          <pc:docMk/>
          <pc:sldMk cId="3190979595" sldId="315"/>
        </pc:sldMkLst>
        <pc:spChg chg="mod">
          <ac:chgData name="Bettina Jensen (BETJ - AH)" userId="50277c13-5c5f-4341-ae4e-1deb83643758" providerId="ADAL" clId="{322EF6CE-C54C-4005-8683-A7675BFAFF27}" dt="2023-03-08T14:19:59.448" v="14231" actId="6549"/>
          <ac:spMkLst>
            <pc:docMk/>
            <pc:sldMk cId="3190979595" sldId="315"/>
            <ac:spMk id="6" creationId="{2F17DC47-0BEE-4ED4-BA6B-A229EF47F4E7}"/>
          </ac:spMkLst>
        </pc:spChg>
        <pc:spChg chg="mod">
          <ac:chgData name="Bettina Jensen (BETJ - AH)" userId="50277c13-5c5f-4341-ae4e-1deb83643758" providerId="ADAL" clId="{322EF6CE-C54C-4005-8683-A7675BFAFF27}" dt="2023-03-08T11:48:13.485" v="1999" actId="20577"/>
          <ac:spMkLst>
            <pc:docMk/>
            <pc:sldMk cId="3190979595" sldId="315"/>
            <ac:spMk id="13" creationId="{221D9760-F645-4927-B7C4-E88AC4F46B5D}"/>
          </ac:spMkLst>
        </pc:spChg>
        <pc:spChg chg="mod">
          <ac:chgData name="Bettina Jensen (BETJ - AH)" userId="50277c13-5c5f-4341-ae4e-1deb83643758" providerId="ADAL" clId="{322EF6CE-C54C-4005-8683-A7675BFAFF27}" dt="2023-03-08T11:35:20.245" v="1144" actId="14100"/>
          <ac:spMkLst>
            <pc:docMk/>
            <pc:sldMk cId="3190979595" sldId="315"/>
            <ac:spMk id="16" creationId="{E67834CF-0CDD-477F-8490-ED932D0F7E02}"/>
          </ac:spMkLst>
        </pc:spChg>
      </pc:sldChg>
      <pc:sldChg chg="modSp mod">
        <pc:chgData name="Bettina Jensen (BETJ - AH)" userId="50277c13-5c5f-4341-ae4e-1deb83643758" providerId="ADAL" clId="{322EF6CE-C54C-4005-8683-A7675BFAFF27}" dt="2023-03-08T13:26:27.288" v="9738" actId="20577"/>
        <pc:sldMkLst>
          <pc:docMk/>
          <pc:sldMk cId="3021485678" sldId="317"/>
        </pc:sldMkLst>
        <pc:spChg chg="mod">
          <ac:chgData name="Bettina Jensen (BETJ - AH)" userId="50277c13-5c5f-4341-ae4e-1deb83643758" providerId="ADAL" clId="{322EF6CE-C54C-4005-8683-A7675BFAFF27}" dt="2023-03-08T13:23:42.018" v="9556" actId="113"/>
          <ac:spMkLst>
            <pc:docMk/>
            <pc:sldMk cId="3021485678" sldId="317"/>
            <ac:spMk id="6" creationId="{2F17DC47-0BEE-4ED4-BA6B-A229EF47F4E7}"/>
          </ac:spMkLst>
        </pc:spChg>
        <pc:spChg chg="mod">
          <ac:chgData name="Bettina Jensen (BETJ - AH)" userId="50277c13-5c5f-4341-ae4e-1deb83643758" providerId="ADAL" clId="{322EF6CE-C54C-4005-8683-A7675BFAFF27}" dt="2023-03-08T13:26:27.288" v="9738" actId="20577"/>
          <ac:spMkLst>
            <pc:docMk/>
            <pc:sldMk cId="3021485678" sldId="317"/>
            <ac:spMk id="13" creationId="{221D9760-F645-4927-B7C4-E88AC4F46B5D}"/>
          </ac:spMkLst>
        </pc:spChg>
        <pc:spChg chg="mod">
          <ac:chgData name="Bettina Jensen (BETJ - AH)" userId="50277c13-5c5f-4341-ae4e-1deb83643758" providerId="ADAL" clId="{322EF6CE-C54C-4005-8683-A7675BFAFF27}" dt="2023-03-08T11:34:51.067" v="1134" actId="14100"/>
          <ac:spMkLst>
            <pc:docMk/>
            <pc:sldMk cId="3021485678" sldId="317"/>
            <ac:spMk id="16" creationId="{E67834CF-0CDD-477F-8490-ED932D0F7E02}"/>
          </ac:spMkLst>
        </pc:spChg>
      </pc:sldChg>
      <pc:sldChg chg="modSp mod">
        <pc:chgData name="Bettina Jensen (BETJ - AH)" userId="50277c13-5c5f-4341-ae4e-1deb83643758" providerId="ADAL" clId="{322EF6CE-C54C-4005-8683-A7675BFAFF27}" dt="2023-03-08T13:35:54.183" v="10887" actId="6549"/>
        <pc:sldMkLst>
          <pc:docMk/>
          <pc:sldMk cId="3373749833" sldId="318"/>
        </pc:sldMkLst>
        <pc:spChg chg="mod">
          <ac:chgData name="Bettina Jensen (BETJ - AH)" userId="50277c13-5c5f-4341-ae4e-1deb83643758" providerId="ADAL" clId="{322EF6CE-C54C-4005-8683-A7675BFAFF27}" dt="2023-03-08T13:29:34.361" v="10019" actId="20577"/>
          <ac:spMkLst>
            <pc:docMk/>
            <pc:sldMk cId="3373749833" sldId="318"/>
            <ac:spMk id="6" creationId="{2F17DC47-0BEE-4ED4-BA6B-A229EF47F4E7}"/>
          </ac:spMkLst>
        </pc:spChg>
        <pc:spChg chg="mod">
          <ac:chgData name="Bettina Jensen (BETJ - AH)" userId="50277c13-5c5f-4341-ae4e-1deb83643758" providerId="ADAL" clId="{322EF6CE-C54C-4005-8683-A7675BFAFF27}" dt="2023-03-08T13:30:43.872" v="10268" actId="6549"/>
          <ac:spMkLst>
            <pc:docMk/>
            <pc:sldMk cId="3373749833" sldId="318"/>
            <ac:spMk id="7" creationId="{2F17DC47-0BEE-4ED4-BA6B-A229EF47F4E7}"/>
          </ac:spMkLst>
        </pc:spChg>
        <pc:spChg chg="mod">
          <ac:chgData name="Bettina Jensen (BETJ - AH)" userId="50277c13-5c5f-4341-ae4e-1deb83643758" providerId="ADAL" clId="{322EF6CE-C54C-4005-8683-A7675BFAFF27}" dt="2023-03-08T13:33:53.753" v="10645" actId="20577"/>
          <ac:spMkLst>
            <pc:docMk/>
            <pc:sldMk cId="3373749833" sldId="318"/>
            <ac:spMk id="8" creationId="{2F17DC47-0BEE-4ED4-BA6B-A229EF47F4E7}"/>
          </ac:spMkLst>
        </pc:spChg>
        <pc:spChg chg="mod">
          <ac:chgData name="Bettina Jensen (BETJ - AH)" userId="50277c13-5c5f-4341-ae4e-1deb83643758" providerId="ADAL" clId="{322EF6CE-C54C-4005-8683-A7675BFAFF27}" dt="2023-03-08T13:35:54.183" v="10887" actId="6549"/>
          <ac:spMkLst>
            <pc:docMk/>
            <pc:sldMk cId="3373749833" sldId="318"/>
            <ac:spMk id="9" creationId="{2F17DC47-0BEE-4ED4-BA6B-A229EF47F4E7}"/>
          </ac:spMkLst>
        </pc:spChg>
        <pc:spChg chg="mod">
          <ac:chgData name="Bettina Jensen (BETJ - AH)" userId="50277c13-5c5f-4341-ae4e-1deb83643758" providerId="ADAL" clId="{322EF6CE-C54C-4005-8683-A7675BFAFF27}" dt="2023-03-08T13:26:06.213" v="9718" actId="20577"/>
          <ac:spMkLst>
            <pc:docMk/>
            <pc:sldMk cId="3373749833" sldId="318"/>
            <ac:spMk id="13" creationId="{221D9760-F645-4927-B7C4-E88AC4F46B5D}"/>
          </ac:spMkLst>
        </pc:spChg>
        <pc:spChg chg="mod">
          <ac:chgData name="Bettina Jensen (BETJ - AH)" userId="50277c13-5c5f-4341-ae4e-1deb83643758" providerId="ADAL" clId="{322EF6CE-C54C-4005-8683-A7675BFAFF27}" dt="2023-03-08T11:34:57.014" v="1136" actId="14100"/>
          <ac:spMkLst>
            <pc:docMk/>
            <pc:sldMk cId="3373749833" sldId="318"/>
            <ac:spMk id="16" creationId="{E67834CF-0CDD-477F-8490-ED932D0F7E02}"/>
          </ac:spMkLst>
        </pc:spChg>
      </pc:sldChg>
      <pc:sldChg chg="modSp mod">
        <pc:chgData name="Bettina Jensen (BETJ - AH)" userId="50277c13-5c5f-4341-ae4e-1deb83643758" providerId="ADAL" clId="{322EF6CE-C54C-4005-8683-A7675BFAFF27}" dt="2023-03-08T14:52:25.635" v="15073" actId="20577"/>
        <pc:sldMkLst>
          <pc:docMk/>
          <pc:sldMk cId="888937299" sldId="319"/>
        </pc:sldMkLst>
        <pc:spChg chg="mod">
          <ac:chgData name="Bettina Jensen (BETJ - AH)" userId="50277c13-5c5f-4341-ae4e-1deb83643758" providerId="ADAL" clId="{322EF6CE-C54C-4005-8683-A7675BFAFF27}" dt="2023-03-08T14:52:25.635" v="15073" actId="20577"/>
          <ac:spMkLst>
            <pc:docMk/>
            <pc:sldMk cId="888937299" sldId="319"/>
            <ac:spMk id="6" creationId="{2F17DC47-0BEE-4ED4-BA6B-A229EF47F4E7}"/>
          </ac:spMkLst>
        </pc:spChg>
        <pc:spChg chg="mod">
          <ac:chgData name="Bettina Jensen (BETJ - AH)" userId="50277c13-5c5f-4341-ae4e-1deb83643758" providerId="ADAL" clId="{322EF6CE-C54C-4005-8683-A7675BFAFF27}" dt="2023-03-08T11:48:33.416" v="2000"/>
          <ac:spMkLst>
            <pc:docMk/>
            <pc:sldMk cId="888937299" sldId="319"/>
            <ac:spMk id="13" creationId="{221D9760-F645-4927-B7C4-E88AC4F46B5D}"/>
          </ac:spMkLst>
        </pc:spChg>
        <pc:spChg chg="mod">
          <ac:chgData name="Bettina Jensen (BETJ - AH)" userId="50277c13-5c5f-4341-ae4e-1deb83643758" providerId="ADAL" clId="{322EF6CE-C54C-4005-8683-A7675BFAFF27}" dt="2023-03-08T11:35:25.807" v="1146" actId="14100"/>
          <ac:spMkLst>
            <pc:docMk/>
            <pc:sldMk cId="888937299" sldId="319"/>
            <ac:spMk id="16" creationId="{E67834CF-0CDD-477F-8490-ED932D0F7E02}"/>
          </ac:spMkLst>
        </pc:spChg>
      </pc:sldChg>
      <pc:sldChg chg="modSp mod">
        <pc:chgData name="Bettina Jensen (BETJ - AH)" userId="50277c13-5c5f-4341-ae4e-1deb83643758" providerId="ADAL" clId="{322EF6CE-C54C-4005-8683-A7675BFAFF27}" dt="2023-03-08T15:06:27.563" v="17137" actId="6549"/>
        <pc:sldMkLst>
          <pc:docMk/>
          <pc:sldMk cId="555807500" sldId="320"/>
        </pc:sldMkLst>
        <pc:spChg chg="mod">
          <ac:chgData name="Bettina Jensen (BETJ - AH)" userId="50277c13-5c5f-4341-ae4e-1deb83643758" providerId="ADAL" clId="{322EF6CE-C54C-4005-8683-A7675BFAFF27}" dt="2023-03-08T15:06:27.563" v="17137" actId="6549"/>
          <ac:spMkLst>
            <pc:docMk/>
            <pc:sldMk cId="555807500" sldId="320"/>
            <ac:spMk id="6" creationId="{2F17DC47-0BEE-4ED4-BA6B-A229EF47F4E7}"/>
          </ac:spMkLst>
        </pc:spChg>
        <pc:spChg chg="mod">
          <ac:chgData name="Bettina Jensen (BETJ - AH)" userId="50277c13-5c5f-4341-ae4e-1deb83643758" providerId="ADAL" clId="{322EF6CE-C54C-4005-8683-A7675BFAFF27}" dt="2023-03-08T11:49:02.760" v="2002" actId="255"/>
          <ac:spMkLst>
            <pc:docMk/>
            <pc:sldMk cId="555807500" sldId="320"/>
            <ac:spMk id="13" creationId="{221D9760-F645-4927-B7C4-E88AC4F46B5D}"/>
          </ac:spMkLst>
        </pc:spChg>
        <pc:spChg chg="mod">
          <ac:chgData name="Bettina Jensen (BETJ - AH)" userId="50277c13-5c5f-4341-ae4e-1deb83643758" providerId="ADAL" clId="{322EF6CE-C54C-4005-8683-A7675BFAFF27}" dt="2023-03-08T11:35:38.912" v="1150" actId="14100"/>
          <ac:spMkLst>
            <pc:docMk/>
            <pc:sldMk cId="555807500" sldId="320"/>
            <ac:spMk id="16" creationId="{E67834CF-0CDD-477F-8490-ED932D0F7E02}"/>
          </ac:spMkLst>
        </pc:spChg>
      </pc:sldChg>
      <pc:sldChg chg="modSp mod">
        <pc:chgData name="Bettina Jensen (BETJ - AH)" userId="50277c13-5c5f-4341-ae4e-1deb83643758" providerId="ADAL" clId="{322EF6CE-C54C-4005-8683-A7675BFAFF27}" dt="2023-03-08T15:00:27.129" v="16055" actId="20577"/>
        <pc:sldMkLst>
          <pc:docMk/>
          <pc:sldMk cId="2153163326" sldId="321"/>
        </pc:sldMkLst>
        <pc:spChg chg="mod">
          <ac:chgData name="Bettina Jensen (BETJ - AH)" userId="50277c13-5c5f-4341-ae4e-1deb83643758" providerId="ADAL" clId="{322EF6CE-C54C-4005-8683-A7675BFAFF27}" dt="2023-03-08T14:56:10.837" v="15525" actId="1076"/>
          <ac:spMkLst>
            <pc:docMk/>
            <pc:sldMk cId="2153163326" sldId="321"/>
            <ac:spMk id="6" creationId="{2F17DC47-0BEE-4ED4-BA6B-A229EF47F4E7}"/>
          </ac:spMkLst>
        </pc:spChg>
        <pc:spChg chg="mod">
          <ac:chgData name="Bettina Jensen (BETJ - AH)" userId="50277c13-5c5f-4341-ae4e-1deb83643758" providerId="ADAL" clId="{322EF6CE-C54C-4005-8683-A7675BFAFF27}" dt="2023-03-08T14:55:02.667" v="15342" actId="20577"/>
          <ac:spMkLst>
            <pc:docMk/>
            <pc:sldMk cId="2153163326" sldId="321"/>
            <ac:spMk id="7" creationId="{221D9760-F645-4927-B7C4-E88AC4F46B5D}"/>
          </ac:spMkLst>
        </pc:spChg>
        <pc:spChg chg="mod">
          <ac:chgData name="Bettina Jensen (BETJ - AH)" userId="50277c13-5c5f-4341-ae4e-1deb83643758" providerId="ADAL" clId="{322EF6CE-C54C-4005-8683-A7675BFAFF27}" dt="2023-03-08T14:55:11.012" v="15353" actId="14100"/>
          <ac:spMkLst>
            <pc:docMk/>
            <pc:sldMk cId="2153163326" sldId="321"/>
            <ac:spMk id="9" creationId="{221D9760-F645-4927-B7C4-E88AC4F46B5D}"/>
          </ac:spMkLst>
        </pc:spChg>
        <pc:spChg chg="mod">
          <ac:chgData name="Bettina Jensen (BETJ - AH)" userId="50277c13-5c5f-4341-ae4e-1deb83643758" providerId="ADAL" clId="{322EF6CE-C54C-4005-8683-A7675BFAFF27}" dt="2023-03-08T14:55:15.178" v="15359" actId="6549"/>
          <ac:spMkLst>
            <pc:docMk/>
            <pc:sldMk cId="2153163326" sldId="321"/>
            <ac:spMk id="10" creationId="{221D9760-F645-4927-B7C4-E88AC4F46B5D}"/>
          </ac:spMkLst>
        </pc:spChg>
        <pc:spChg chg="mod">
          <ac:chgData name="Bettina Jensen (BETJ - AH)" userId="50277c13-5c5f-4341-ae4e-1deb83643758" providerId="ADAL" clId="{322EF6CE-C54C-4005-8683-A7675BFAFF27}" dt="2023-03-08T11:35:31.919" v="1148" actId="14100"/>
          <ac:spMkLst>
            <pc:docMk/>
            <pc:sldMk cId="2153163326" sldId="321"/>
            <ac:spMk id="16" creationId="{E67834CF-0CDD-477F-8490-ED932D0F7E02}"/>
          </ac:spMkLst>
        </pc:spChg>
        <pc:graphicFrameChg chg="mod">
          <ac:chgData name="Bettina Jensen (BETJ - AH)" userId="50277c13-5c5f-4341-ae4e-1deb83643758" providerId="ADAL" clId="{322EF6CE-C54C-4005-8683-A7675BFAFF27}" dt="2023-03-08T15:00:27.129" v="16055" actId="20577"/>
          <ac:graphicFrameMkLst>
            <pc:docMk/>
            <pc:sldMk cId="2153163326" sldId="321"/>
            <ac:graphicFrameMk id="2" creationId="{00000000-0000-0000-0000-000000000000}"/>
          </ac:graphicFrameMkLst>
        </pc:graphicFrameChg>
      </pc:sldChg>
      <pc:sldChg chg="addSp delSp modSp mod">
        <pc:chgData name="Bettina Jensen (BETJ - AH)" userId="50277c13-5c5f-4341-ae4e-1deb83643758" providerId="ADAL" clId="{322EF6CE-C54C-4005-8683-A7675BFAFF27}" dt="2023-03-08T15:13:44.266" v="17732" actId="5793"/>
        <pc:sldMkLst>
          <pc:docMk/>
          <pc:sldMk cId="4104423221" sldId="322"/>
        </pc:sldMkLst>
        <pc:spChg chg="add del mod">
          <ac:chgData name="Bettina Jensen (BETJ - AH)" userId="50277c13-5c5f-4341-ae4e-1deb83643758" providerId="ADAL" clId="{322EF6CE-C54C-4005-8683-A7675BFAFF27}" dt="2023-03-08T11:37:55.020" v="1275"/>
          <ac:spMkLst>
            <pc:docMk/>
            <pc:sldMk cId="4104423221" sldId="322"/>
            <ac:spMk id="2" creationId="{8F573AA0-1057-5B1C-B5A9-A6F2EAE585AC}"/>
          </ac:spMkLst>
        </pc:spChg>
        <pc:spChg chg="add del mod">
          <ac:chgData name="Bettina Jensen (BETJ - AH)" userId="50277c13-5c5f-4341-ae4e-1deb83643758" providerId="ADAL" clId="{322EF6CE-C54C-4005-8683-A7675BFAFF27}" dt="2023-03-08T11:37:55.020" v="1275"/>
          <ac:spMkLst>
            <pc:docMk/>
            <pc:sldMk cId="4104423221" sldId="322"/>
            <ac:spMk id="3" creationId="{37B05765-72F8-4576-70FC-18414A8D6DAC}"/>
          </ac:spMkLst>
        </pc:spChg>
        <pc:spChg chg="add del mod">
          <ac:chgData name="Bettina Jensen (BETJ - AH)" userId="50277c13-5c5f-4341-ae4e-1deb83643758" providerId="ADAL" clId="{322EF6CE-C54C-4005-8683-A7675BFAFF27}" dt="2023-03-08T11:37:55.020" v="1275"/>
          <ac:spMkLst>
            <pc:docMk/>
            <pc:sldMk cId="4104423221" sldId="322"/>
            <ac:spMk id="4" creationId="{CDBDE524-F749-A437-4890-814D9660686D}"/>
          </ac:spMkLst>
        </pc:spChg>
        <pc:spChg chg="add del mod">
          <ac:chgData name="Bettina Jensen (BETJ - AH)" userId="50277c13-5c5f-4341-ae4e-1deb83643758" providerId="ADAL" clId="{322EF6CE-C54C-4005-8683-A7675BFAFF27}" dt="2023-03-08T11:37:55.020" v="1275"/>
          <ac:spMkLst>
            <pc:docMk/>
            <pc:sldMk cId="4104423221" sldId="322"/>
            <ac:spMk id="5" creationId="{31300085-5B5E-D834-A1A1-25472E8706C4}"/>
          </ac:spMkLst>
        </pc:spChg>
        <pc:spChg chg="add mod">
          <ac:chgData name="Bettina Jensen (BETJ - AH)" userId="50277c13-5c5f-4341-ae4e-1deb83643758" providerId="ADAL" clId="{322EF6CE-C54C-4005-8683-A7675BFAFF27}" dt="2023-03-08T15:13:05.454" v="17724" actId="14100"/>
          <ac:spMkLst>
            <pc:docMk/>
            <pc:sldMk cId="4104423221" sldId="322"/>
            <ac:spMk id="6" creationId="{71E6883F-7CA3-E3D7-8120-39D5F2A7B5D8}"/>
          </ac:spMkLst>
        </pc:spChg>
        <pc:spChg chg="add mod">
          <ac:chgData name="Bettina Jensen (BETJ - AH)" userId="50277c13-5c5f-4341-ae4e-1deb83643758" providerId="ADAL" clId="{322EF6CE-C54C-4005-8683-A7675BFAFF27}" dt="2023-03-08T15:13:44.266" v="17732" actId="5793"/>
          <ac:spMkLst>
            <pc:docMk/>
            <pc:sldMk cId="4104423221" sldId="322"/>
            <ac:spMk id="7" creationId="{C41D4746-057A-1E94-45B1-86BAF6515DF7}"/>
          </ac:spMkLst>
        </pc:spChg>
        <pc:spChg chg="add mod">
          <ac:chgData name="Bettina Jensen (BETJ - AH)" userId="50277c13-5c5f-4341-ae4e-1deb83643758" providerId="ADAL" clId="{322EF6CE-C54C-4005-8683-A7675BFAFF27}" dt="2023-03-08T15:13:25.307" v="17727" actId="14100"/>
          <ac:spMkLst>
            <pc:docMk/>
            <pc:sldMk cId="4104423221" sldId="322"/>
            <ac:spMk id="8" creationId="{E76D6132-A302-D259-A722-8DCB81DC2AE0}"/>
          </ac:spMkLst>
        </pc:spChg>
        <pc:spChg chg="add mod">
          <ac:chgData name="Bettina Jensen (BETJ - AH)" userId="50277c13-5c5f-4341-ae4e-1deb83643758" providerId="ADAL" clId="{322EF6CE-C54C-4005-8683-A7675BFAFF27}" dt="2023-03-08T15:13:38.174" v="17728"/>
          <ac:spMkLst>
            <pc:docMk/>
            <pc:sldMk cId="4104423221" sldId="322"/>
            <ac:spMk id="9" creationId="{DFE34B71-ECF3-A29E-C329-F8ED7352A0DF}"/>
          </ac:spMkLst>
        </pc:spChg>
        <pc:spChg chg="del">
          <ac:chgData name="Bettina Jensen (BETJ - AH)" userId="50277c13-5c5f-4341-ae4e-1deb83643758" providerId="ADAL" clId="{322EF6CE-C54C-4005-8683-A7675BFAFF27}" dt="2023-03-08T11:37:58.928" v="1276" actId="21"/>
          <ac:spMkLst>
            <pc:docMk/>
            <pc:sldMk cId="4104423221" sldId="322"/>
            <ac:spMk id="16" creationId="{ED86E724-3288-434C-B43F-43F373EAB77F}"/>
          </ac:spMkLst>
        </pc:spChg>
        <pc:spChg chg="del">
          <ac:chgData name="Bettina Jensen (BETJ - AH)" userId="50277c13-5c5f-4341-ae4e-1deb83643758" providerId="ADAL" clId="{322EF6CE-C54C-4005-8683-A7675BFAFF27}" dt="2023-03-08T11:37:58.928" v="1276" actId="21"/>
          <ac:spMkLst>
            <pc:docMk/>
            <pc:sldMk cId="4104423221" sldId="322"/>
            <ac:spMk id="23" creationId="{8403023C-61C3-4BC3-A136-65ACC0BE34D4}"/>
          </ac:spMkLst>
        </pc:spChg>
        <pc:spChg chg="del">
          <ac:chgData name="Bettina Jensen (BETJ - AH)" userId="50277c13-5c5f-4341-ae4e-1deb83643758" providerId="ADAL" clId="{322EF6CE-C54C-4005-8683-A7675BFAFF27}" dt="2023-03-08T11:37:58.928" v="1276" actId="21"/>
          <ac:spMkLst>
            <pc:docMk/>
            <pc:sldMk cId="4104423221" sldId="322"/>
            <ac:spMk id="25" creationId="{15A892E0-6DDF-44C6-86FF-D7CF39FE1E1A}"/>
          </ac:spMkLst>
        </pc:spChg>
        <pc:spChg chg="del">
          <ac:chgData name="Bettina Jensen (BETJ - AH)" userId="50277c13-5c5f-4341-ae4e-1deb83643758" providerId="ADAL" clId="{322EF6CE-C54C-4005-8683-A7675BFAFF27}" dt="2023-03-08T11:37:58.928" v="1276" actId="21"/>
          <ac:spMkLst>
            <pc:docMk/>
            <pc:sldMk cId="4104423221" sldId="322"/>
            <ac:spMk id="26" creationId="{539A8143-756E-4179-9F3D-E6D63F48F350}"/>
          </ac:spMkLst>
        </pc:spChg>
        <pc:spChg chg="mod">
          <ac:chgData name="Bettina Jensen (BETJ - AH)" userId="50277c13-5c5f-4341-ae4e-1deb83643758" providerId="ADAL" clId="{322EF6CE-C54C-4005-8683-A7675BFAFF27}" dt="2023-03-08T11:37:24.618" v="1264"/>
          <ac:spMkLst>
            <pc:docMk/>
            <pc:sldMk cId="4104423221" sldId="322"/>
            <ac:spMk id="65" creationId="{5F65FC6E-73C1-4548-AC0F-AE722E34C959}"/>
          </ac:spMkLst>
        </pc:spChg>
      </pc:sldChg>
      <pc:sldChg chg="modSp mod">
        <pc:chgData name="Bettina Jensen (BETJ - AH)" userId="50277c13-5c5f-4341-ae4e-1deb83643758" providerId="ADAL" clId="{322EF6CE-C54C-4005-8683-A7675BFAFF27}" dt="2023-03-08T15:10:42.991" v="17709" actId="6549"/>
        <pc:sldMkLst>
          <pc:docMk/>
          <pc:sldMk cId="2983386934" sldId="323"/>
        </pc:sldMkLst>
        <pc:spChg chg="mod">
          <ac:chgData name="Bettina Jensen (BETJ - AH)" userId="50277c13-5c5f-4341-ae4e-1deb83643758" providerId="ADAL" clId="{322EF6CE-C54C-4005-8683-A7675BFAFF27}" dt="2023-03-08T15:08:14.079" v="17372" actId="20577"/>
          <ac:spMkLst>
            <pc:docMk/>
            <pc:sldMk cId="2983386934" sldId="323"/>
            <ac:spMk id="7" creationId="{00000000-0000-0000-0000-000000000000}"/>
          </ac:spMkLst>
        </pc:spChg>
        <pc:spChg chg="mod">
          <ac:chgData name="Bettina Jensen (BETJ - AH)" userId="50277c13-5c5f-4341-ae4e-1deb83643758" providerId="ADAL" clId="{322EF6CE-C54C-4005-8683-A7675BFAFF27}" dt="2023-03-08T15:10:03.973" v="17619" actId="20577"/>
          <ac:spMkLst>
            <pc:docMk/>
            <pc:sldMk cId="2983386934" sldId="323"/>
            <ac:spMk id="8" creationId="{00000000-0000-0000-0000-000000000000}"/>
          </ac:spMkLst>
        </pc:spChg>
        <pc:spChg chg="mod">
          <ac:chgData name="Bettina Jensen (BETJ - AH)" userId="50277c13-5c5f-4341-ae4e-1deb83643758" providerId="ADAL" clId="{322EF6CE-C54C-4005-8683-A7675BFAFF27}" dt="2023-03-08T15:10:42.991" v="17709" actId="6549"/>
          <ac:spMkLst>
            <pc:docMk/>
            <pc:sldMk cId="2983386934" sldId="323"/>
            <ac:spMk id="9" creationId="{00000000-0000-0000-0000-000000000000}"/>
          </ac:spMkLst>
        </pc:spChg>
        <pc:spChg chg="mod">
          <ac:chgData name="Bettina Jensen (BETJ - AH)" userId="50277c13-5c5f-4341-ae4e-1deb83643758" providerId="ADAL" clId="{322EF6CE-C54C-4005-8683-A7675BFAFF27}" dt="2023-03-08T11:35:48.293" v="1162" actId="14100"/>
          <ac:spMkLst>
            <pc:docMk/>
            <pc:sldMk cId="2983386934" sldId="323"/>
            <ac:spMk id="16" creationId="{E67834CF-0CDD-477F-8490-ED932D0F7E0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0B5740-E579-4E59-8D6D-5FB5CDB4FAC7}" type="doc">
      <dgm:prSet loTypeId="urn:microsoft.com/office/officeart/2005/8/layout/cycle3" loCatId="cycle" qsTypeId="urn:microsoft.com/office/officeart/2005/8/quickstyle/simple1" qsCatId="simple" csTypeId="urn:microsoft.com/office/officeart/2005/8/colors/accent0_1" csCatId="mainScheme" phldr="1"/>
      <dgm:spPr/>
      <dgm:t>
        <a:bodyPr/>
        <a:lstStyle/>
        <a:p>
          <a:endParaRPr lang="it-IT"/>
        </a:p>
      </dgm:t>
    </dgm:pt>
    <dgm:pt modelId="{B99BBAFA-2858-4A69-B870-627CAEA380E0}">
      <dgm:prSet phldrT="[Testo]"/>
      <dgm:spPr/>
      <dgm:t>
        <a:bodyPr/>
        <a:lstStyle/>
        <a:p>
          <a:r>
            <a:rPr lang="it-IT" dirty="0"/>
            <a:t>Planlægning</a:t>
          </a:r>
        </a:p>
      </dgm:t>
    </dgm:pt>
    <dgm:pt modelId="{B2C5EC98-F7F7-42CD-B301-0A4F934AFF97}" type="parTrans" cxnId="{3303A8E5-A8F3-406A-9D87-2483744EF18B}">
      <dgm:prSet/>
      <dgm:spPr/>
      <dgm:t>
        <a:bodyPr/>
        <a:lstStyle/>
        <a:p>
          <a:endParaRPr lang="it-IT"/>
        </a:p>
      </dgm:t>
    </dgm:pt>
    <dgm:pt modelId="{34267C30-5614-4461-943A-04E4EC34E5A2}" type="sibTrans" cxnId="{3303A8E5-A8F3-406A-9D87-2483744EF18B}">
      <dgm:prSet/>
      <dgm:spPr/>
      <dgm:t>
        <a:bodyPr/>
        <a:lstStyle/>
        <a:p>
          <a:endParaRPr lang="it-IT"/>
        </a:p>
      </dgm:t>
    </dgm:pt>
    <dgm:pt modelId="{3C8C9309-7C0F-4559-959C-6EB2F3DF51C6}">
      <dgm:prSet phldrT="[Testo]"/>
      <dgm:spPr/>
      <dgm:t>
        <a:bodyPr/>
        <a:lstStyle/>
        <a:p>
          <a:r>
            <a:rPr lang="en-US" noProof="0" dirty="0" err="1"/>
            <a:t>Styring</a:t>
          </a:r>
          <a:r>
            <a:rPr lang="it-IT" dirty="0"/>
            <a:t> </a:t>
          </a:r>
        </a:p>
      </dgm:t>
    </dgm:pt>
    <dgm:pt modelId="{403963AD-A65F-433E-B589-710870B6134D}" type="parTrans" cxnId="{33DEC4A5-E6A8-49B2-BCD1-6CC047739E94}">
      <dgm:prSet/>
      <dgm:spPr/>
      <dgm:t>
        <a:bodyPr/>
        <a:lstStyle/>
        <a:p>
          <a:endParaRPr lang="it-IT"/>
        </a:p>
      </dgm:t>
    </dgm:pt>
    <dgm:pt modelId="{736A039F-D0DE-41C6-ABCF-B3BFE7BE983D}" type="sibTrans" cxnId="{33DEC4A5-E6A8-49B2-BCD1-6CC047739E94}">
      <dgm:prSet/>
      <dgm:spPr/>
      <dgm:t>
        <a:bodyPr/>
        <a:lstStyle/>
        <a:p>
          <a:endParaRPr lang="it-IT"/>
        </a:p>
      </dgm:t>
    </dgm:pt>
    <dgm:pt modelId="{6F0B807F-5632-4942-9443-2E6B1EE6FF6F}">
      <dgm:prSet phldrT="[Testo]"/>
      <dgm:spPr/>
      <dgm:t>
        <a:bodyPr/>
        <a:lstStyle/>
        <a:p>
          <a:r>
            <a:rPr lang="en-US" noProof="0" dirty="0" err="1"/>
            <a:t>Forandring</a:t>
          </a:r>
          <a:r>
            <a:rPr lang="it-IT" dirty="0"/>
            <a:t> </a:t>
          </a:r>
        </a:p>
      </dgm:t>
    </dgm:pt>
    <dgm:pt modelId="{B34D94C0-9FA7-4AE4-94B5-5494B4131105}" type="parTrans" cxnId="{F0136CCC-C145-4794-B673-97CDAD2EE537}">
      <dgm:prSet/>
      <dgm:spPr/>
      <dgm:t>
        <a:bodyPr/>
        <a:lstStyle/>
        <a:p>
          <a:endParaRPr lang="it-IT"/>
        </a:p>
      </dgm:t>
    </dgm:pt>
    <dgm:pt modelId="{FAE406A9-119B-4B98-AD61-2E007F237747}" type="sibTrans" cxnId="{F0136CCC-C145-4794-B673-97CDAD2EE537}">
      <dgm:prSet/>
      <dgm:spPr/>
      <dgm:t>
        <a:bodyPr/>
        <a:lstStyle/>
        <a:p>
          <a:endParaRPr lang="it-IT"/>
        </a:p>
      </dgm:t>
    </dgm:pt>
    <dgm:pt modelId="{9CA1953F-AA82-4875-A389-A1103D5491CF}">
      <dgm:prSet phldrT="[Testo]"/>
      <dgm:spPr/>
      <dgm:t>
        <a:bodyPr/>
        <a:lstStyle/>
        <a:p>
          <a:r>
            <a:rPr lang="en-US" noProof="0" dirty="0" err="1"/>
            <a:t>Tilpasning</a:t>
          </a:r>
          <a:endParaRPr lang="en-US" noProof="0" dirty="0"/>
        </a:p>
      </dgm:t>
    </dgm:pt>
    <dgm:pt modelId="{6FB0B4C9-4449-42D2-8337-B746B47BD86C}" type="sibTrans" cxnId="{F1775DD1-656F-4C51-82C7-B06A6E1D6AA0}">
      <dgm:prSet/>
      <dgm:spPr/>
      <dgm:t>
        <a:bodyPr/>
        <a:lstStyle/>
        <a:p>
          <a:endParaRPr lang="it-IT"/>
        </a:p>
      </dgm:t>
    </dgm:pt>
    <dgm:pt modelId="{87A05F1D-368A-48E3-A0B7-A9B1725F0B36}" type="parTrans" cxnId="{F1775DD1-656F-4C51-82C7-B06A6E1D6AA0}">
      <dgm:prSet/>
      <dgm:spPr/>
      <dgm:t>
        <a:bodyPr/>
        <a:lstStyle/>
        <a:p>
          <a:endParaRPr lang="it-IT"/>
        </a:p>
      </dgm:t>
    </dgm:pt>
    <dgm:pt modelId="{C478379B-3DBC-4289-ABA8-B117180CBFEB}" type="pres">
      <dgm:prSet presAssocID="{8F0B5740-E579-4E59-8D6D-5FB5CDB4FAC7}" presName="Name0" presStyleCnt="0">
        <dgm:presLayoutVars>
          <dgm:dir/>
          <dgm:resizeHandles val="exact"/>
        </dgm:presLayoutVars>
      </dgm:prSet>
      <dgm:spPr/>
    </dgm:pt>
    <dgm:pt modelId="{5951331E-7641-40D0-9208-CDB8EDBEB436}" type="pres">
      <dgm:prSet presAssocID="{8F0B5740-E579-4E59-8D6D-5FB5CDB4FAC7}" presName="cycle" presStyleCnt="0"/>
      <dgm:spPr/>
    </dgm:pt>
    <dgm:pt modelId="{D16D53EC-FDC7-414A-B0A8-6F40D8D5441E}" type="pres">
      <dgm:prSet presAssocID="{B99BBAFA-2858-4A69-B870-627CAEA380E0}" presName="nodeFirstNode" presStyleLbl="node1" presStyleIdx="0" presStyleCnt="4">
        <dgm:presLayoutVars>
          <dgm:bulletEnabled val="1"/>
        </dgm:presLayoutVars>
      </dgm:prSet>
      <dgm:spPr/>
    </dgm:pt>
    <dgm:pt modelId="{B0CCA7ED-A55D-4893-8B25-3DBD25BE83F2}" type="pres">
      <dgm:prSet presAssocID="{34267C30-5614-4461-943A-04E4EC34E5A2}" presName="sibTransFirstNode" presStyleLbl="bgShp" presStyleIdx="0" presStyleCnt="1"/>
      <dgm:spPr/>
    </dgm:pt>
    <dgm:pt modelId="{12553BA8-B559-4DDC-87DC-A09E83D9E034}" type="pres">
      <dgm:prSet presAssocID="{3C8C9309-7C0F-4559-959C-6EB2F3DF51C6}" presName="nodeFollowingNodes" presStyleLbl="node1" presStyleIdx="1" presStyleCnt="4">
        <dgm:presLayoutVars>
          <dgm:bulletEnabled val="1"/>
        </dgm:presLayoutVars>
      </dgm:prSet>
      <dgm:spPr/>
    </dgm:pt>
    <dgm:pt modelId="{6E7D3CFD-9E2F-47CD-AC84-CFD54AA431CB}" type="pres">
      <dgm:prSet presAssocID="{6F0B807F-5632-4942-9443-2E6B1EE6FF6F}" presName="nodeFollowingNodes" presStyleLbl="node1" presStyleIdx="2" presStyleCnt="4">
        <dgm:presLayoutVars>
          <dgm:bulletEnabled val="1"/>
        </dgm:presLayoutVars>
      </dgm:prSet>
      <dgm:spPr/>
    </dgm:pt>
    <dgm:pt modelId="{EC374EB2-5AC6-4442-A86E-BD8CDE8AA2B2}" type="pres">
      <dgm:prSet presAssocID="{9CA1953F-AA82-4875-A389-A1103D5491CF}" presName="nodeFollowingNodes" presStyleLbl="node1" presStyleIdx="3" presStyleCnt="4">
        <dgm:presLayoutVars>
          <dgm:bulletEnabled val="1"/>
        </dgm:presLayoutVars>
      </dgm:prSet>
      <dgm:spPr/>
    </dgm:pt>
  </dgm:ptLst>
  <dgm:cxnLst>
    <dgm:cxn modelId="{021B3E27-3BE8-4CEC-8359-CE8944E04AB1}" type="presOf" srcId="{3C8C9309-7C0F-4559-959C-6EB2F3DF51C6}" destId="{12553BA8-B559-4DDC-87DC-A09E83D9E034}" srcOrd="0" destOrd="0" presId="urn:microsoft.com/office/officeart/2005/8/layout/cycle3"/>
    <dgm:cxn modelId="{81BEE237-F91E-4972-8146-64B4D9E76D33}" type="presOf" srcId="{34267C30-5614-4461-943A-04E4EC34E5A2}" destId="{B0CCA7ED-A55D-4893-8B25-3DBD25BE83F2}" srcOrd="0" destOrd="0" presId="urn:microsoft.com/office/officeart/2005/8/layout/cycle3"/>
    <dgm:cxn modelId="{64F6036A-3A3A-4356-902D-E67A5726A3B9}" type="presOf" srcId="{9CA1953F-AA82-4875-A389-A1103D5491CF}" destId="{EC374EB2-5AC6-4442-A86E-BD8CDE8AA2B2}" srcOrd="0" destOrd="0" presId="urn:microsoft.com/office/officeart/2005/8/layout/cycle3"/>
    <dgm:cxn modelId="{57F39893-031F-4565-BE6E-4989D7CB7305}" type="presOf" srcId="{6F0B807F-5632-4942-9443-2E6B1EE6FF6F}" destId="{6E7D3CFD-9E2F-47CD-AC84-CFD54AA431CB}" srcOrd="0" destOrd="0" presId="urn:microsoft.com/office/officeart/2005/8/layout/cycle3"/>
    <dgm:cxn modelId="{410BF599-36ED-435D-AC30-A68211FF68EE}" type="presOf" srcId="{8F0B5740-E579-4E59-8D6D-5FB5CDB4FAC7}" destId="{C478379B-3DBC-4289-ABA8-B117180CBFEB}" srcOrd="0" destOrd="0" presId="urn:microsoft.com/office/officeart/2005/8/layout/cycle3"/>
    <dgm:cxn modelId="{33DEC4A5-E6A8-49B2-BCD1-6CC047739E94}" srcId="{8F0B5740-E579-4E59-8D6D-5FB5CDB4FAC7}" destId="{3C8C9309-7C0F-4559-959C-6EB2F3DF51C6}" srcOrd="1" destOrd="0" parTransId="{403963AD-A65F-433E-B589-710870B6134D}" sibTransId="{736A039F-D0DE-41C6-ABCF-B3BFE7BE983D}"/>
    <dgm:cxn modelId="{F0136CCC-C145-4794-B673-97CDAD2EE537}" srcId="{8F0B5740-E579-4E59-8D6D-5FB5CDB4FAC7}" destId="{6F0B807F-5632-4942-9443-2E6B1EE6FF6F}" srcOrd="2" destOrd="0" parTransId="{B34D94C0-9FA7-4AE4-94B5-5494B4131105}" sibTransId="{FAE406A9-119B-4B98-AD61-2E007F237747}"/>
    <dgm:cxn modelId="{F1775DD1-656F-4C51-82C7-B06A6E1D6AA0}" srcId="{8F0B5740-E579-4E59-8D6D-5FB5CDB4FAC7}" destId="{9CA1953F-AA82-4875-A389-A1103D5491CF}" srcOrd="3" destOrd="0" parTransId="{87A05F1D-368A-48E3-A0B7-A9B1725F0B36}" sibTransId="{6FB0B4C9-4449-42D2-8337-B746B47BD86C}"/>
    <dgm:cxn modelId="{79609FDA-59A9-44D9-8404-A38F80CE7025}" type="presOf" srcId="{B99BBAFA-2858-4A69-B870-627CAEA380E0}" destId="{D16D53EC-FDC7-414A-B0A8-6F40D8D5441E}" srcOrd="0" destOrd="0" presId="urn:microsoft.com/office/officeart/2005/8/layout/cycle3"/>
    <dgm:cxn modelId="{3303A8E5-A8F3-406A-9D87-2483744EF18B}" srcId="{8F0B5740-E579-4E59-8D6D-5FB5CDB4FAC7}" destId="{B99BBAFA-2858-4A69-B870-627CAEA380E0}" srcOrd="0" destOrd="0" parTransId="{B2C5EC98-F7F7-42CD-B301-0A4F934AFF97}" sibTransId="{34267C30-5614-4461-943A-04E4EC34E5A2}"/>
    <dgm:cxn modelId="{0D65957A-6453-4EB2-BB63-9133D7403EE4}" type="presParOf" srcId="{C478379B-3DBC-4289-ABA8-B117180CBFEB}" destId="{5951331E-7641-40D0-9208-CDB8EDBEB436}" srcOrd="0" destOrd="0" presId="urn:microsoft.com/office/officeart/2005/8/layout/cycle3"/>
    <dgm:cxn modelId="{1BF8B8CF-1196-4C57-B1A5-8981BCDDECEA}" type="presParOf" srcId="{5951331E-7641-40D0-9208-CDB8EDBEB436}" destId="{D16D53EC-FDC7-414A-B0A8-6F40D8D5441E}" srcOrd="0" destOrd="0" presId="urn:microsoft.com/office/officeart/2005/8/layout/cycle3"/>
    <dgm:cxn modelId="{A63669FA-DFB2-470B-A489-2363F64B876B}" type="presParOf" srcId="{5951331E-7641-40D0-9208-CDB8EDBEB436}" destId="{B0CCA7ED-A55D-4893-8B25-3DBD25BE83F2}" srcOrd="1" destOrd="0" presId="urn:microsoft.com/office/officeart/2005/8/layout/cycle3"/>
    <dgm:cxn modelId="{8AA4AC35-033C-4F67-959B-C532D82BD07B}" type="presParOf" srcId="{5951331E-7641-40D0-9208-CDB8EDBEB436}" destId="{12553BA8-B559-4DDC-87DC-A09E83D9E034}" srcOrd="2" destOrd="0" presId="urn:microsoft.com/office/officeart/2005/8/layout/cycle3"/>
    <dgm:cxn modelId="{55F9DC60-F656-44A7-906A-0C009DC6C740}" type="presParOf" srcId="{5951331E-7641-40D0-9208-CDB8EDBEB436}" destId="{6E7D3CFD-9E2F-47CD-AC84-CFD54AA431CB}" srcOrd="3" destOrd="0" presId="urn:microsoft.com/office/officeart/2005/8/layout/cycle3"/>
    <dgm:cxn modelId="{6EA8F3C4-88EF-4BC2-B997-31F43AFF582D}" type="presParOf" srcId="{5951331E-7641-40D0-9208-CDB8EDBEB436}" destId="{EC374EB2-5AC6-4442-A86E-BD8CDE8AA2B2}" srcOrd="4"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0B5740-E579-4E59-8D6D-5FB5CDB4FAC7}" type="doc">
      <dgm:prSet loTypeId="urn:microsoft.com/office/officeart/2005/8/layout/cycle3" loCatId="cycle" qsTypeId="urn:microsoft.com/office/officeart/2005/8/quickstyle/simple1" qsCatId="simple" csTypeId="urn:microsoft.com/office/officeart/2005/8/colors/accent0_1" csCatId="mainScheme" phldr="1"/>
      <dgm:spPr/>
      <dgm:t>
        <a:bodyPr/>
        <a:lstStyle/>
        <a:p>
          <a:endParaRPr lang="it-IT"/>
        </a:p>
      </dgm:t>
    </dgm:pt>
    <dgm:pt modelId="{B99BBAFA-2858-4A69-B870-627CAEA380E0}">
      <dgm:prSet phldrT="[Testo]"/>
      <dgm:spPr/>
      <dgm:t>
        <a:bodyPr/>
        <a:lstStyle/>
        <a:p>
          <a:r>
            <a:rPr lang="it-IT" dirty="0"/>
            <a:t>Planlægning</a:t>
          </a:r>
        </a:p>
      </dgm:t>
    </dgm:pt>
    <dgm:pt modelId="{B2C5EC98-F7F7-42CD-B301-0A4F934AFF97}" type="parTrans" cxnId="{3303A8E5-A8F3-406A-9D87-2483744EF18B}">
      <dgm:prSet/>
      <dgm:spPr/>
      <dgm:t>
        <a:bodyPr/>
        <a:lstStyle/>
        <a:p>
          <a:endParaRPr lang="it-IT"/>
        </a:p>
      </dgm:t>
    </dgm:pt>
    <dgm:pt modelId="{34267C30-5614-4461-943A-04E4EC34E5A2}" type="sibTrans" cxnId="{3303A8E5-A8F3-406A-9D87-2483744EF18B}">
      <dgm:prSet/>
      <dgm:spPr/>
      <dgm:t>
        <a:bodyPr/>
        <a:lstStyle/>
        <a:p>
          <a:endParaRPr lang="it-IT"/>
        </a:p>
      </dgm:t>
    </dgm:pt>
    <dgm:pt modelId="{3C8C9309-7C0F-4559-959C-6EB2F3DF51C6}">
      <dgm:prSet phldrT="[Testo]"/>
      <dgm:spPr/>
      <dgm:t>
        <a:bodyPr/>
        <a:lstStyle/>
        <a:p>
          <a:r>
            <a:rPr lang="en-US" noProof="0" dirty="0" err="1"/>
            <a:t>Styring</a:t>
          </a:r>
          <a:r>
            <a:rPr lang="it-IT" dirty="0"/>
            <a:t> </a:t>
          </a:r>
        </a:p>
      </dgm:t>
    </dgm:pt>
    <dgm:pt modelId="{403963AD-A65F-433E-B589-710870B6134D}" type="parTrans" cxnId="{33DEC4A5-E6A8-49B2-BCD1-6CC047739E94}">
      <dgm:prSet/>
      <dgm:spPr/>
      <dgm:t>
        <a:bodyPr/>
        <a:lstStyle/>
        <a:p>
          <a:endParaRPr lang="it-IT"/>
        </a:p>
      </dgm:t>
    </dgm:pt>
    <dgm:pt modelId="{736A039F-D0DE-41C6-ABCF-B3BFE7BE983D}" type="sibTrans" cxnId="{33DEC4A5-E6A8-49B2-BCD1-6CC047739E94}">
      <dgm:prSet/>
      <dgm:spPr/>
      <dgm:t>
        <a:bodyPr/>
        <a:lstStyle/>
        <a:p>
          <a:endParaRPr lang="it-IT"/>
        </a:p>
      </dgm:t>
    </dgm:pt>
    <dgm:pt modelId="{6F0B807F-5632-4942-9443-2E6B1EE6FF6F}">
      <dgm:prSet phldrT="[Testo]"/>
      <dgm:spPr/>
      <dgm:t>
        <a:bodyPr/>
        <a:lstStyle/>
        <a:p>
          <a:r>
            <a:rPr lang="en-US" noProof="0" dirty="0" err="1"/>
            <a:t>Forandring</a:t>
          </a:r>
          <a:r>
            <a:rPr lang="it-IT" dirty="0"/>
            <a:t> </a:t>
          </a:r>
        </a:p>
      </dgm:t>
    </dgm:pt>
    <dgm:pt modelId="{B34D94C0-9FA7-4AE4-94B5-5494B4131105}" type="parTrans" cxnId="{F0136CCC-C145-4794-B673-97CDAD2EE537}">
      <dgm:prSet/>
      <dgm:spPr/>
      <dgm:t>
        <a:bodyPr/>
        <a:lstStyle/>
        <a:p>
          <a:endParaRPr lang="it-IT"/>
        </a:p>
      </dgm:t>
    </dgm:pt>
    <dgm:pt modelId="{FAE406A9-119B-4B98-AD61-2E007F237747}" type="sibTrans" cxnId="{F0136CCC-C145-4794-B673-97CDAD2EE537}">
      <dgm:prSet/>
      <dgm:spPr/>
      <dgm:t>
        <a:bodyPr/>
        <a:lstStyle/>
        <a:p>
          <a:endParaRPr lang="it-IT"/>
        </a:p>
      </dgm:t>
    </dgm:pt>
    <dgm:pt modelId="{9CA1953F-AA82-4875-A389-A1103D5491CF}">
      <dgm:prSet phldrT="[Testo]"/>
      <dgm:spPr>
        <a:ln w="28575">
          <a:solidFill>
            <a:srgbClr val="0070C0"/>
          </a:solidFill>
        </a:ln>
      </dgm:spPr>
      <dgm:t>
        <a:bodyPr/>
        <a:lstStyle/>
        <a:p>
          <a:r>
            <a:rPr lang="en-US" noProof="0" dirty="0" err="1"/>
            <a:t>Tilpasning</a:t>
          </a:r>
          <a:endParaRPr lang="en-US" noProof="0" dirty="0"/>
        </a:p>
      </dgm:t>
    </dgm:pt>
    <dgm:pt modelId="{6FB0B4C9-4449-42D2-8337-B746B47BD86C}" type="sibTrans" cxnId="{F1775DD1-656F-4C51-82C7-B06A6E1D6AA0}">
      <dgm:prSet/>
      <dgm:spPr/>
      <dgm:t>
        <a:bodyPr/>
        <a:lstStyle/>
        <a:p>
          <a:endParaRPr lang="it-IT"/>
        </a:p>
      </dgm:t>
    </dgm:pt>
    <dgm:pt modelId="{87A05F1D-368A-48E3-A0B7-A9B1725F0B36}" type="parTrans" cxnId="{F1775DD1-656F-4C51-82C7-B06A6E1D6AA0}">
      <dgm:prSet/>
      <dgm:spPr/>
      <dgm:t>
        <a:bodyPr/>
        <a:lstStyle/>
        <a:p>
          <a:endParaRPr lang="it-IT"/>
        </a:p>
      </dgm:t>
    </dgm:pt>
    <dgm:pt modelId="{C478379B-3DBC-4289-ABA8-B117180CBFEB}" type="pres">
      <dgm:prSet presAssocID="{8F0B5740-E579-4E59-8D6D-5FB5CDB4FAC7}" presName="Name0" presStyleCnt="0">
        <dgm:presLayoutVars>
          <dgm:dir/>
          <dgm:resizeHandles val="exact"/>
        </dgm:presLayoutVars>
      </dgm:prSet>
      <dgm:spPr/>
    </dgm:pt>
    <dgm:pt modelId="{5951331E-7641-40D0-9208-CDB8EDBEB436}" type="pres">
      <dgm:prSet presAssocID="{8F0B5740-E579-4E59-8D6D-5FB5CDB4FAC7}" presName="cycle" presStyleCnt="0"/>
      <dgm:spPr/>
    </dgm:pt>
    <dgm:pt modelId="{D16D53EC-FDC7-414A-B0A8-6F40D8D5441E}" type="pres">
      <dgm:prSet presAssocID="{B99BBAFA-2858-4A69-B870-627CAEA380E0}" presName="nodeFirstNode" presStyleLbl="node1" presStyleIdx="0" presStyleCnt="4">
        <dgm:presLayoutVars>
          <dgm:bulletEnabled val="1"/>
        </dgm:presLayoutVars>
      </dgm:prSet>
      <dgm:spPr/>
    </dgm:pt>
    <dgm:pt modelId="{B0CCA7ED-A55D-4893-8B25-3DBD25BE83F2}" type="pres">
      <dgm:prSet presAssocID="{34267C30-5614-4461-943A-04E4EC34E5A2}" presName="sibTransFirstNode" presStyleLbl="bgShp" presStyleIdx="0" presStyleCnt="1"/>
      <dgm:spPr/>
    </dgm:pt>
    <dgm:pt modelId="{12553BA8-B559-4DDC-87DC-A09E83D9E034}" type="pres">
      <dgm:prSet presAssocID="{3C8C9309-7C0F-4559-959C-6EB2F3DF51C6}" presName="nodeFollowingNodes" presStyleLbl="node1" presStyleIdx="1" presStyleCnt="4">
        <dgm:presLayoutVars>
          <dgm:bulletEnabled val="1"/>
        </dgm:presLayoutVars>
      </dgm:prSet>
      <dgm:spPr/>
    </dgm:pt>
    <dgm:pt modelId="{6E7D3CFD-9E2F-47CD-AC84-CFD54AA431CB}" type="pres">
      <dgm:prSet presAssocID="{6F0B807F-5632-4942-9443-2E6B1EE6FF6F}" presName="nodeFollowingNodes" presStyleLbl="node1" presStyleIdx="2" presStyleCnt="4">
        <dgm:presLayoutVars>
          <dgm:bulletEnabled val="1"/>
        </dgm:presLayoutVars>
      </dgm:prSet>
      <dgm:spPr/>
    </dgm:pt>
    <dgm:pt modelId="{EC374EB2-5AC6-4442-A86E-BD8CDE8AA2B2}" type="pres">
      <dgm:prSet presAssocID="{9CA1953F-AA82-4875-A389-A1103D5491CF}" presName="nodeFollowingNodes" presStyleLbl="node1" presStyleIdx="3" presStyleCnt="4">
        <dgm:presLayoutVars>
          <dgm:bulletEnabled val="1"/>
        </dgm:presLayoutVars>
      </dgm:prSet>
      <dgm:spPr/>
    </dgm:pt>
  </dgm:ptLst>
  <dgm:cxnLst>
    <dgm:cxn modelId="{021B3E27-3BE8-4CEC-8359-CE8944E04AB1}" type="presOf" srcId="{3C8C9309-7C0F-4559-959C-6EB2F3DF51C6}" destId="{12553BA8-B559-4DDC-87DC-A09E83D9E034}" srcOrd="0" destOrd="0" presId="urn:microsoft.com/office/officeart/2005/8/layout/cycle3"/>
    <dgm:cxn modelId="{81BEE237-F91E-4972-8146-64B4D9E76D33}" type="presOf" srcId="{34267C30-5614-4461-943A-04E4EC34E5A2}" destId="{B0CCA7ED-A55D-4893-8B25-3DBD25BE83F2}" srcOrd="0" destOrd="0" presId="urn:microsoft.com/office/officeart/2005/8/layout/cycle3"/>
    <dgm:cxn modelId="{64F6036A-3A3A-4356-902D-E67A5726A3B9}" type="presOf" srcId="{9CA1953F-AA82-4875-A389-A1103D5491CF}" destId="{EC374EB2-5AC6-4442-A86E-BD8CDE8AA2B2}" srcOrd="0" destOrd="0" presId="urn:microsoft.com/office/officeart/2005/8/layout/cycle3"/>
    <dgm:cxn modelId="{57F39893-031F-4565-BE6E-4989D7CB7305}" type="presOf" srcId="{6F0B807F-5632-4942-9443-2E6B1EE6FF6F}" destId="{6E7D3CFD-9E2F-47CD-AC84-CFD54AA431CB}" srcOrd="0" destOrd="0" presId="urn:microsoft.com/office/officeart/2005/8/layout/cycle3"/>
    <dgm:cxn modelId="{410BF599-36ED-435D-AC30-A68211FF68EE}" type="presOf" srcId="{8F0B5740-E579-4E59-8D6D-5FB5CDB4FAC7}" destId="{C478379B-3DBC-4289-ABA8-B117180CBFEB}" srcOrd="0" destOrd="0" presId="urn:microsoft.com/office/officeart/2005/8/layout/cycle3"/>
    <dgm:cxn modelId="{33DEC4A5-E6A8-49B2-BCD1-6CC047739E94}" srcId="{8F0B5740-E579-4E59-8D6D-5FB5CDB4FAC7}" destId="{3C8C9309-7C0F-4559-959C-6EB2F3DF51C6}" srcOrd="1" destOrd="0" parTransId="{403963AD-A65F-433E-B589-710870B6134D}" sibTransId="{736A039F-D0DE-41C6-ABCF-B3BFE7BE983D}"/>
    <dgm:cxn modelId="{F0136CCC-C145-4794-B673-97CDAD2EE537}" srcId="{8F0B5740-E579-4E59-8D6D-5FB5CDB4FAC7}" destId="{6F0B807F-5632-4942-9443-2E6B1EE6FF6F}" srcOrd="2" destOrd="0" parTransId="{B34D94C0-9FA7-4AE4-94B5-5494B4131105}" sibTransId="{FAE406A9-119B-4B98-AD61-2E007F237747}"/>
    <dgm:cxn modelId="{F1775DD1-656F-4C51-82C7-B06A6E1D6AA0}" srcId="{8F0B5740-E579-4E59-8D6D-5FB5CDB4FAC7}" destId="{9CA1953F-AA82-4875-A389-A1103D5491CF}" srcOrd="3" destOrd="0" parTransId="{87A05F1D-368A-48E3-A0B7-A9B1725F0B36}" sibTransId="{6FB0B4C9-4449-42D2-8337-B746B47BD86C}"/>
    <dgm:cxn modelId="{79609FDA-59A9-44D9-8404-A38F80CE7025}" type="presOf" srcId="{B99BBAFA-2858-4A69-B870-627CAEA380E0}" destId="{D16D53EC-FDC7-414A-B0A8-6F40D8D5441E}" srcOrd="0" destOrd="0" presId="urn:microsoft.com/office/officeart/2005/8/layout/cycle3"/>
    <dgm:cxn modelId="{3303A8E5-A8F3-406A-9D87-2483744EF18B}" srcId="{8F0B5740-E579-4E59-8D6D-5FB5CDB4FAC7}" destId="{B99BBAFA-2858-4A69-B870-627CAEA380E0}" srcOrd="0" destOrd="0" parTransId="{B2C5EC98-F7F7-42CD-B301-0A4F934AFF97}" sibTransId="{34267C30-5614-4461-943A-04E4EC34E5A2}"/>
    <dgm:cxn modelId="{0D65957A-6453-4EB2-BB63-9133D7403EE4}" type="presParOf" srcId="{C478379B-3DBC-4289-ABA8-B117180CBFEB}" destId="{5951331E-7641-40D0-9208-CDB8EDBEB436}" srcOrd="0" destOrd="0" presId="urn:microsoft.com/office/officeart/2005/8/layout/cycle3"/>
    <dgm:cxn modelId="{1BF8B8CF-1196-4C57-B1A5-8981BCDDECEA}" type="presParOf" srcId="{5951331E-7641-40D0-9208-CDB8EDBEB436}" destId="{D16D53EC-FDC7-414A-B0A8-6F40D8D5441E}" srcOrd="0" destOrd="0" presId="urn:microsoft.com/office/officeart/2005/8/layout/cycle3"/>
    <dgm:cxn modelId="{A63669FA-DFB2-470B-A489-2363F64B876B}" type="presParOf" srcId="{5951331E-7641-40D0-9208-CDB8EDBEB436}" destId="{B0CCA7ED-A55D-4893-8B25-3DBD25BE83F2}" srcOrd="1" destOrd="0" presId="urn:microsoft.com/office/officeart/2005/8/layout/cycle3"/>
    <dgm:cxn modelId="{8AA4AC35-033C-4F67-959B-C532D82BD07B}" type="presParOf" srcId="{5951331E-7641-40D0-9208-CDB8EDBEB436}" destId="{12553BA8-B559-4DDC-87DC-A09E83D9E034}" srcOrd="2" destOrd="0" presId="urn:microsoft.com/office/officeart/2005/8/layout/cycle3"/>
    <dgm:cxn modelId="{55F9DC60-F656-44A7-906A-0C009DC6C740}" type="presParOf" srcId="{5951331E-7641-40D0-9208-CDB8EDBEB436}" destId="{6E7D3CFD-9E2F-47CD-AC84-CFD54AA431CB}" srcOrd="3" destOrd="0" presId="urn:microsoft.com/office/officeart/2005/8/layout/cycle3"/>
    <dgm:cxn modelId="{6EA8F3C4-88EF-4BC2-B997-31F43AFF582D}" type="presParOf" srcId="{5951331E-7641-40D0-9208-CDB8EDBEB436}" destId="{EC374EB2-5AC6-4442-A86E-BD8CDE8AA2B2}" srcOrd="4"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F0B5740-E579-4E59-8D6D-5FB5CDB4FAC7}" type="doc">
      <dgm:prSet loTypeId="urn:microsoft.com/office/officeart/2005/8/layout/cycle3" loCatId="cycle" qsTypeId="urn:microsoft.com/office/officeart/2005/8/quickstyle/simple1" qsCatId="simple" csTypeId="urn:microsoft.com/office/officeart/2005/8/colors/accent0_1" csCatId="mainScheme" phldr="1"/>
      <dgm:spPr/>
      <dgm:t>
        <a:bodyPr/>
        <a:lstStyle/>
        <a:p>
          <a:endParaRPr lang="it-IT"/>
        </a:p>
      </dgm:t>
    </dgm:pt>
    <dgm:pt modelId="{B99BBAFA-2858-4A69-B870-627CAEA380E0}">
      <dgm:prSet phldrT="[Testo]"/>
      <dgm:spPr>
        <a:ln w="28575">
          <a:solidFill>
            <a:srgbClr val="0070C0"/>
          </a:solidFill>
        </a:ln>
      </dgm:spPr>
      <dgm:t>
        <a:bodyPr/>
        <a:lstStyle/>
        <a:p>
          <a:r>
            <a:rPr lang="it-IT" dirty="0">
              <a:solidFill>
                <a:srgbClr val="0070C0"/>
              </a:solidFill>
            </a:rPr>
            <a:t>Planlæg</a:t>
          </a:r>
        </a:p>
      </dgm:t>
    </dgm:pt>
    <dgm:pt modelId="{B2C5EC98-F7F7-42CD-B301-0A4F934AFF97}" type="parTrans" cxnId="{3303A8E5-A8F3-406A-9D87-2483744EF18B}">
      <dgm:prSet/>
      <dgm:spPr/>
      <dgm:t>
        <a:bodyPr/>
        <a:lstStyle/>
        <a:p>
          <a:endParaRPr lang="it-IT"/>
        </a:p>
      </dgm:t>
    </dgm:pt>
    <dgm:pt modelId="{34267C30-5614-4461-943A-04E4EC34E5A2}" type="sibTrans" cxnId="{3303A8E5-A8F3-406A-9D87-2483744EF18B}">
      <dgm:prSet/>
      <dgm:spPr/>
      <dgm:t>
        <a:bodyPr/>
        <a:lstStyle/>
        <a:p>
          <a:endParaRPr lang="it-IT"/>
        </a:p>
      </dgm:t>
    </dgm:pt>
    <dgm:pt modelId="{3C8C9309-7C0F-4559-959C-6EB2F3DF51C6}">
      <dgm:prSet phldrT="[Testo]"/>
      <dgm:spPr>
        <a:ln w="28575">
          <a:solidFill>
            <a:srgbClr val="0070C0"/>
          </a:solidFill>
        </a:ln>
      </dgm:spPr>
      <dgm:t>
        <a:bodyPr/>
        <a:lstStyle/>
        <a:p>
          <a:r>
            <a:rPr lang="it-IT" dirty="0">
              <a:solidFill>
                <a:srgbClr val="0070C0"/>
              </a:solidFill>
            </a:rPr>
            <a:t>Handl</a:t>
          </a:r>
          <a:endParaRPr lang="it-IT" dirty="0"/>
        </a:p>
      </dgm:t>
    </dgm:pt>
    <dgm:pt modelId="{403963AD-A65F-433E-B589-710870B6134D}" type="parTrans" cxnId="{33DEC4A5-E6A8-49B2-BCD1-6CC047739E94}">
      <dgm:prSet/>
      <dgm:spPr/>
      <dgm:t>
        <a:bodyPr/>
        <a:lstStyle/>
        <a:p>
          <a:endParaRPr lang="it-IT"/>
        </a:p>
      </dgm:t>
    </dgm:pt>
    <dgm:pt modelId="{736A039F-D0DE-41C6-ABCF-B3BFE7BE983D}" type="sibTrans" cxnId="{33DEC4A5-E6A8-49B2-BCD1-6CC047739E94}">
      <dgm:prSet/>
      <dgm:spPr/>
      <dgm:t>
        <a:bodyPr/>
        <a:lstStyle/>
        <a:p>
          <a:endParaRPr lang="it-IT"/>
        </a:p>
      </dgm:t>
    </dgm:pt>
    <dgm:pt modelId="{6F0B807F-5632-4942-9443-2E6B1EE6FF6F}">
      <dgm:prSet phldrT="[Testo]"/>
      <dgm:spPr>
        <a:ln w="28575">
          <a:solidFill>
            <a:srgbClr val="0070C0"/>
          </a:solidFill>
        </a:ln>
      </dgm:spPr>
      <dgm:t>
        <a:bodyPr/>
        <a:lstStyle/>
        <a:p>
          <a:r>
            <a:rPr lang="en-US" noProof="0" dirty="0">
              <a:solidFill>
                <a:srgbClr val="0070C0"/>
              </a:solidFill>
            </a:rPr>
            <a:t>Check</a:t>
          </a:r>
          <a:r>
            <a:rPr lang="it-IT" dirty="0"/>
            <a:t> </a:t>
          </a:r>
        </a:p>
      </dgm:t>
    </dgm:pt>
    <dgm:pt modelId="{B34D94C0-9FA7-4AE4-94B5-5494B4131105}" type="parTrans" cxnId="{F0136CCC-C145-4794-B673-97CDAD2EE537}">
      <dgm:prSet/>
      <dgm:spPr/>
      <dgm:t>
        <a:bodyPr/>
        <a:lstStyle/>
        <a:p>
          <a:endParaRPr lang="it-IT"/>
        </a:p>
      </dgm:t>
    </dgm:pt>
    <dgm:pt modelId="{FAE406A9-119B-4B98-AD61-2E007F237747}" type="sibTrans" cxnId="{F0136CCC-C145-4794-B673-97CDAD2EE537}">
      <dgm:prSet/>
      <dgm:spPr/>
      <dgm:t>
        <a:bodyPr/>
        <a:lstStyle/>
        <a:p>
          <a:endParaRPr lang="it-IT"/>
        </a:p>
      </dgm:t>
    </dgm:pt>
    <dgm:pt modelId="{9CA1953F-AA82-4875-A389-A1103D5491CF}">
      <dgm:prSet phldrT="[Testo]"/>
      <dgm:spPr>
        <a:ln w="28575">
          <a:solidFill>
            <a:srgbClr val="0070C0"/>
          </a:solidFill>
        </a:ln>
      </dgm:spPr>
      <dgm:t>
        <a:bodyPr/>
        <a:lstStyle/>
        <a:p>
          <a:r>
            <a:rPr lang="en-US" noProof="0" dirty="0" err="1">
              <a:solidFill>
                <a:srgbClr val="0070C0"/>
              </a:solidFill>
            </a:rPr>
            <a:t>Handl</a:t>
          </a:r>
          <a:endParaRPr lang="en-US" noProof="0" dirty="0">
            <a:solidFill>
              <a:srgbClr val="0070C0"/>
            </a:solidFill>
          </a:endParaRPr>
        </a:p>
      </dgm:t>
    </dgm:pt>
    <dgm:pt modelId="{6FB0B4C9-4449-42D2-8337-B746B47BD86C}" type="sibTrans" cxnId="{F1775DD1-656F-4C51-82C7-B06A6E1D6AA0}">
      <dgm:prSet/>
      <dgm:spPr/>
      <dgm:t>
        <a:bodyPr/>
        <a:lstStyle/>
        <a:p>
          <a:endParaRPr lang="it-IT"/>
        </a:p>
      </dgm:t>
    </dgm:pt>
    <dgm:pt modelId="{87A05F1D-368A-48E3-A0B7-A9B1725F0B36}" type="parTrans" cxnId="{F1775DD1-656F-4C51-82C7-B06A6E1D6AA0}">
      <dgm:prSet/>
      <dgm:spPr/>
      <dgm:t>
        <a:bodyPr/>
        <a:lstStyle/>
        <a:p>
          <a:endParaRPr lang="it-IT"/>
        </a:p>
      </dgm:t>
    </dgm:pt>
    <dgm:pt modelId="{C478379B-3DBC-4289-ABA8-B117180CBFEB}" type="pres">
      <dgm:prSet presAssocID="{8F0B5740-E579-4E59-8D6D-5FB5CDB4FAC7}" presName="Name0" presStyleCnt="0">
        <dgm:presLayoutVars>
          <dgm:dir/>
          <dgm:resizeHandles val="exact"/>
        </dgm:presLayoutVars>
      </dgm:prSet>
      <dgm:spPr/>
    </dgm:pt>
    <dgm:pt modelId="{5951331E-7641-40D0-9208-CDB8EDBEB436}" type="pres">
      <dgm:prSet presAssocID="{8F0B5740-E579-4E59-8D6D-5FB5CDB4FAC7}" presName="cycle" presStyleCnt="0"/>
      <dgm:spPr/>
    </dgm:pt>
    <dgm:pt modelId="{D16D53EC-FDC7-414A-B0A8-6F40D8D5441E}" type="pres">
      <dgm:prSet presAssocID="{B99BBAFA-2858-4A69-B870-627CAEA380E0}" presName="nodeFirstNode" presStyleLbl="node1" presStyleIdx="0" presStyleCnt="4">
        <dgm:presLayoutVars>
          <dgm:bulletEnabled val="1"/>
        </dgm:presLayoutVars>
      </dgm:prSet>
      <dgm:spPr/>
    </dgm:pt>
    <dgm:pt modelId="{B0CCA7ED-A55D-4893-8B25-3DBD25BE83F2}" type="pres">
      <dgm:prSet presAssocID="{34267C30-5614-4461-943A-04E4EC34E5A2}" presName="sibTransFirstNode" presStyleLbl="bgShp" presStyleIdx="0" presStyleCnt="1"/>
      <dgm:spPr/>
    </dgm:pt>
    <dgm:pt modelId="{12553BA8-B559-4DDC-87DC-A09E83D9E034}" type="pres">
      <dgm:prSet presAssocID="{3C8C9309-7C0F-4559-959C-6EB2F3DF51C6}" presName="nodeFollowingNodes" presStyleLbl="node1" presStyleIdx="1" presStyleCnt="4">
        <dgm:presLayoutVars>
          <dgm:bulletEnabled val="1"/>
        </dgm:presLayoutVars>
      </dgm:prSet>
      <dgm:spPr/>
    </dgm:pt>
    <dgm:pt modelId="{6E7D3CFD-9E2F-47CD-AC84-CFD54AA431CB}" type="pres">
      <dgm:prSet presAssocID="{6F0B807F-5632-4942-9443-2E6B1EE6FF6F}" presName="nodeFollowingNodes" presStyleLbl="node1" presStyleIdx="2" presStyleCnt="4">
        <dgm:presLayoutVars>
          <dgm:bulletEnabled val="1"/>
        </dgm:presLayoutVars>
      </dgm:prSet>
      <dgm:spPr/>
    </dgm:pt>
    <dgm:pt modelId="{EC374EB2-5AC6-4442-A86E-BD8CDE8AA2B2}" type="pres">
      <dgm:prSet presAssocID="{9CA1953F-AA82-4875-A389-A1103D5491CF}" presName="nodeFollowingNodes" presStyleLbl="node1" presStyleIdx="3" presStyleCnt="4">
        <dgm:presLayoutVars>
          <dgm:bulletEnabled val="1"/>
        </dgm:presLayoutVars>
      </dgm:prSet>
      <dgm:spPr/>
    </dgm:pt>
  </dgm:ptLst>
  <dgm:cxnLst>
    <dgm:cxn modelId="{021B3E27-3BE8-4CEC-8359-CE8944E04AB1}" type="presOf" srcId="{3C8C9309-7C0F-4559-959C-6EB2F3DF51C6}" destId="{12553BA8-B559-4DDC-87DC-A09E83D9E034}" srcOrd="0" destOrd="0" presId="urn:microsoft.com/office/officeart/2005/8/layout/cycle3"/>
    <dgm:cxn modelId="{81BEE237-F91E-4972-8146-64B4D9E76D33}" type="presOf" srcId="{34267C30-5614-4461-943A-04E4EC34E5A2}" destId="{B0CCA7ED-A55D-4893-8B25-3DBD25BE83F2}" srcOrd="0" destOrd="0" presId="urn:microsoft.com/office/officeart/2005/8/layout/cycle3"/>
    <dgm:cxn modelId="{64F6036A-3A3A-4356-902D-E67A5726A3B9}" type="presOf" srcId="{9CA1953F-AA82-4875-A389-A1103D5491CF}" destId="{EC374EB2-5AC6-4442-A86E-BD8CDE8AA2B2}" srcOrd="0" destOrd="0" presId="urn:microsoft.com/office/officeart/2005/8/layout/cycle3"/>
    <dgm:cxn modelId="{57F39893-031F-4565-BE6E-4989D7CB7305}" type="presOf" srcId="{6F0B807F-5632-4942-9443-2E6B1EE6FF6F}" destId="{6E7D3CFD-9E2F-47CD-AC84-CFD54AA431CB}" srcOrd="0" destOrd="0" presId="urn:microsoft.com/office/officeart/2005/8/layout/cycle3"/>
    <dgm:cxn modelId="{410BF599-36ED-435D-AC30-A68211FF68EE}" type="presOf" srcId="{8F0B5740-E579-4E59-8D6D-5FB5CDB4FAC7}" destId="{C478379B-3DBC-4289-ABA8-B117180CBFEB}" srcOrd="0" destOrd="0" presId="urn:microsoft.com/office/officeart/2005/8/layout/cycle3"/>
    <dgm:cxn modelId="{33DEC4A5-E6A8-49B2-BCD1-6CC047739E94}" srcId="{8F0B5740-E579-4E59-8D6D-5FB5CDB4FAC7}" destId="{3C8C9309-7C0F-4559-959C-6EB2F3DF51C6}" srcOrd="1" destOrd="0" parTransId="{403963AD-A65F-433E-B589-710870B6134D}" sibTransId="{736A039F-D0DE-41C6-ABCF-B3BFE7BE983D}"/>
    <dgm:cxn modelId="{F0136CCC-C145-4794-B673-97CDAD2EE537}" srcId="{8F0B5740-E579-4E59-8D6D-5FB5CDB4FAC7}" destId="{6F0B807F-5632-4942-9443-2E6B1EE6FF6F}" srcOrd="2" destOrd="0" parTransId="{B34D94C0-9FA7-4AE4-94B5-5494B4131105}" sibTransId="{FAE406A9-119B-4B98-AD61-2E007F237747}"/>
    <dgm:cxn modelId="{F1775DD1-656F-4C51-82C7-B06A6E1D6AA0}" srcId="{8F0B5740-E579-4E59-8D6D-5FB5CDB4FAC7}" destId="{9CA1953F-AA82-4875-A389-A1103D5491CF}" srcOrd="3" destOrd="0" parTransId="{87A05F1D-368A-48E3-A0B7-A9B1725F0B36}" sibTransId="{6FB0B4C9-4449-42D2-8337-B746B47BD86C}"/>
    <dgm:cxn modelId="{79609FDA-59A9-44D9-8404-A38F80CE7025}" type="presOf" srcId="{B99BBAFA-2858-4A69-B870-627CAEA380E0}" destId="{D16D53EC-FDC7-414A-B0A8-6F40D8D5441E}" srcOrd="0" destOrd="0" presId="urn:microsoft.com/office/officeart/2005/8/layout/cycle3"/>
    <dgm:cxn modelId="{3303A8E5-A8F3-406A-9D87-2483744EF18B}" srcId="{8F0B5740-E579-4E59-8D6D-5FB5CDB4FAC7}" destId="{B99BBAFA-2858-4A69-B870-627CAEA380E0}" srcOrd="0" destOrd="0" parTransId="{B2C5EC98-F7F7-42CD-B301-0A4F934AFF97}" sibTransId="{34267C30-5614-4461-943A-04E4EC34E5A2}"/>
    <dgm:cxn modelId="{0D65957A-6453-4EB2-BB63-9133D7403EE4}" type="presParOf" srcId="{C478379B-3DBC-4289-ABA8-B117180CBFEB}" destId="{5951331E-7641-40D0-9208-CDB8EDBEB436}" srcOrd="0" destOrd="0" presId="urn:microsoft.com/office/officeart/2005/8/layout/cycle3"/>
    <dgm:cxn modelId="{1BF8B8CF-1196-4C57-B1A5-8981BCDDECEA}" type="presParOf" srcId="{5951331E-7641-40D0-9208-CDB8EDBEB436}" destId="{D16D53EC-FDC7-414A-B0A8-6F40D8D5441E}" srcOrd="0" destOrd="0" presId="urn:microsoft.com/office/officeart/2005/8/layout/cycle3"/>
    <dgm:cxn modelId="{A63669FA-DFB2-470B-A489-2363F64B876B}" type="presParOf" srcId="{5951331E-7641-40D0-9208-CDB8EDBEB436}" destId="{B0CCA7ED-A55D-4893-8B25-3DBD25BE83F2}" srcOrd="1" destOrd="0" presId="urn:microsoft.com/office/officeart/2005/8/layout/cycle3"/>
    <dgm:cxn modelId="{8AA4AC35-033C-4F67-959B-C532D82BD07B}" type="presParOf" srcId="{5951331E-7641-40D0-9208-CDB8EDBEB436}" destId="{12553BA8-B559-4DDC-87DC-A09E83D9E034}" srcOrd="2" destOrd="0" presId="urn:microsoft.com/office/officeart/2005/8/layout/cycle3"/>
    <dgm:cxn modelId="{55F9DC60-F656-44A7-906A-0C009DC6C740}" type="presParOf" srcId="{5951331E-7641-40D0-9208-CDB8EDBEB436}" destId="{6E7D3CFD-9E2F-47CD-AC84-CFD54AA431CB}" srcOrd="3" destOrd="0" presId="urn:microsoft.com/office/officeart/2005/8/layout/cycle3"/>
    <dgm:cxn modelId="{6EA8F3C4-88EF-4BC2-B997-31F43AFF582D}" type="presParOf" srcId="{5951331E-7641-40D0-9208-CDB8EDBEB436}" destId="{EC374EB2-5AC6-4442-A86E-BD8CDE8AA2B2}" srcOrd="4" destOrd="0" presId="urn:microsoft.com/office/officeart/2005/8/layout/cycle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CA6F1CB-F84F-484B-ABE7-0312C48FC7DC}" type="doc">
      <dgm:prSet loTypeId="urn:microsoft.com/office/officeart/2005/8/layout/process1" loCatId="process" qsTypeId="urn:microsoft.com/office/officeart/2005/8/quickstyle/simple1" qsCatId="simple" csTypeId="urn:microsoft.com/office/officeart/2005/8/colors/accent0_1" csCatId="mainScheme" phldr="1"/>
      <dgm:spPr/>
    </dgm:pt>
    <dgm:pt modelId="{F7D531E4-3167-46EB-8015-C06B20D7BA12}">
      <dgm:prSet phldrT="[Testo]"/>
      <dgm:spPr/>
      <dgm:t>
        <a:bodyPr/>
        <a:lstStyle/>
        <a:p>
          <a:r>
            <a:rPr lang="en-US" b="1" noProof="0" dirty="0" err="1"/>
            <a:t>Operativ</a:t>
          </a:r>
          <a:r>
            <a:rPr lang="en-US" b="1" noProof="0" dirty="0"/>
            <a:t> </a:t>
          </a:r>
          <a:r>
            <a:rPr lang="en-US" b="1" noProof="0" dirty="0" err="1"/>
            <a:t>programmering</a:t>
          </a:r>
          <a:r>
            <a:rPr lang="en-US" b="1" noProof="0" dirty="0"/>
            <a:t> </a:t>
          </a:r>
        </a:p>
        <a:p>
          <a:r>
            <a:rPr lang="en-US" noProof="0" dirty="0" err="1"/>
            <a:t>Prognoser</a:t>
          </a:r>
          <a:r>
            <a:rPr lang="en-US" noProof="0" dirty="0"/>
            <a:t> for </a:t>
          </a:r>
          <a:r>
            <a:rPr lang="en-US" noProof="0" dirty="0" err="1"/>
            <a:t>arbejdsbyrde</a:t>
          </a:r>
          <a:r>
            <a:rPr lang="en-US" noProof="0" dirty="0"/>
            <a:t> og </a:t>
          </a:r>
          <a:r>
            <a:rPr lang="en-US" noProof="0" dirty="0" err="1"/>
            <a:t>nødvendige</a:t>
          </a:r>
          <a:r>
            <a:rPr lang="en-US" noProof="0" dirty="0"/>
            <a:t> ressourcer for </a:t>
          </a:r>
          <a:r>
            <a:rPr lang="en-US" noProof="0" dirty="0" err="1"/>
            <a:t>implementering</a:t>
          </a:r>
          <a:r>
            <a:rPr lang="en-US" noProof="0" dirty="0"/>
            <a:t> </a:t>
          </a:r>
        </a:p>
      </dgm:t>
    </dgm:pt>
    <dgm:pt modelId="{0AD12B77-91CC-46F6-9D24-A1CACEB099DC}" type="parTrans" cxnId="{664F93FB-EEDE-4935-893B-0282120ABAC1}">
      <dgm:prSet/>
      <dgm:spPr/>
      <dgm:t>
        <a:bodyPr/>
        <a:lstStyle/>
        <a:p>
          <a:endParaRPr lang="it-IT"/>
        </a:p>
      </dgm:t>
    </dgm:pt>
    <dgm:pt modelId="{E069EC7D-DD70-4B97-9B25-123E72F1A2FE}" type="sibTrans" cxnId="{664F93FB-EEDE-4935-893B-0282120ABAC1}">
      <dgm:prSet/>
      <dgm:spPr/>
      <dgm:t>
        <a:bodyPr/>
        <a:lstStyle/>
        <a:p>
          <a:endParaRPr lang="it-IT"/>
        </a:p>
      </dgm:t>
    </dgm:pt>
    <dgm:pt modelId="{C4B0C22A-28A3-49A1-9A62-99BA34C6EA2D}">
      <dgm:prSet phldrT="[Testo]"/>
      <dgm:spPr/>
      <dgm:t>
        <a:bodyPr/>
        <a:lstStyle/>
        <a:p>
          <a:r>
            <a:rPr lang="en-US" b="1" noProof="0" dirty="0"/>
            <a:t>Programkonsolidering</a:t>
          </a:r>
        </a:p>
        <a:p>
          <a:r>
            <a:rPr lang="en-US" noProof="0" dirty="0"/>
            <a:t>Analyse af </a:t>
          </a:r>
          <a:r>
            <a:rPr lang="en-US" noProof="0" dirty="0" err="1"/>
            <a:t>sammenhængen</a:t>
          </a:r>
          <a:r>
            <a:rPr lang="en-US" noProof="0" dirty="0"/>
            <a:t> og </a:t>
          </a:r>
          <a:r>
            <a:rPr lang="en-US" noProof="0" dirty="0" err="1"/>
            <a:t>stabiliteten</a:t>
          </a:r>
          <a:r>
            <a:rPr lang="en-US" noProof="0" dirty="0"/>
            <a:t> af </a:t>
          </a:r>
          <a:r>
            <a:rPr lang="en-US" noProof="0" dirty="0" err="1"/>
            <a:t>organisationens</a:t>
          </a:r>
          <a:r>
            <a:rPr lang="en-US" noProof="0" dirty="0"/>
            <a:t> </a:t>
          </a:r>
          <a:r>
            <a:rPr lang="en-US" noProof="0" dirty="0" err="1"/>
            <a:t>langsigtede</a:t>
          </a:r>
          <a:r>
            <a:rPr lang="en-US" noProof="0" dirty="0"/>
            <a:t> </a:t>
          </a:r>
          <a:r>
            <a:rPr lang="en-US" noProof="0" dirty="0" err="1"/>
            <a:t>strategiske</a:t>
          </a:r>
          <a:r>
            <a:rPr lang="en-US" noProof="0" dirty="0"/>
            <a:t> mål</a:t>
          </a:r>
        </a:p>
      </dgm:t>
    </dgm:pt>
    <dgm:pt modelId="{3751DDD0-3B55-43C3-BF98-545F8FE8F409}" type="parTrans" cxnId="{D9E8C24A-3581-4161-A06E-82D575E3E84F}">
      <dgm:prSet/>
      <dgm:spPr/>
      <dgm:t>
        <a:bodyPr/>
        <a:lstStyle/>
        <a:p>
          <a:endParaRPr lang="it-IT"/>
        </a:p>
      </dgm:t>
    </dgm:pt>
    <dgm:pt modelId="{6326A86E-CF42-48AD-94DE-31BF54197309}" type="sibTrans" cxnId="{D9E8C24A-3581-4161-A06E-82D575E3E84F}">
      <dgm:prSet/>
      <dgm:spPr/>
      <dgm:t>
        <a:bodyPr/>
        <a:lstStyle/>
        <a:p>
          <a:endParaRPr lang="it-IT"/>
        </a:p>
      </dgm:t>
    </dgm:pt>
    <dgm:pt modelId="{F273AD16-3447-4BAE-9810-66724D40A88C}">
      <dgm:prSet phldrT="[Testo]"/>
      <dgm:spPr/>
      <dgm:t>
        <a:bodyPr/>
        <a:lstStyle/>
        <a:p>
          <a:r>
            <a:rPr lang="en-US" b="1" noProof="0" dirty="0" err="1"/>
            <a:t>Financiel</a:t>
          </a:r>
          <a:r>
            <a:rPr lang="en-US" b="1" noProof="0" dirty="0"/>
            <a:t> </a:t>
          </a:r>
          <a:r>
            <a:rPr lang="en-US" b="1" noProof="0" dirty="0" err="1"/>
            <a:t>levedygtighed</a:t>
          </a:r>
          <a:endParaRPr lang="en-US" b="1" noProof="0" dirty="0"/>
        </a:p>
        <a:p>
          <a:r>
            <a:rPr lang="en-US" b="0" noProof="0" dirty="0" err="1"/>
            <a:t>Råderum</a:t>
          </a:r>
          <a:r>
            <a:rPr lang="en-US" b="0" noProof="0" dirty="0"/>
            <a:t> over </a:t>
          </a:r>
          <a:r>
            <a:rPr lang="en-US" b="0" noProof="0" dirty="0" err="1"/>
            <a:t>passende</a:t>
          </a:r>
          <a:r>
            <a:rPr lang="en-US" b="0" noProof="0" dirty="0"/>
            <a:t> ressourcer til </a:t>
          </a:r>
          <a:r>
            <a:rPr lang="en-US" b="0" noProof="0" dirty="0" err="1"/>
            <a:t>løbende</a:t>
          </a:r>
          <a:r>
            <a:rPr lang="en-US" b="0" noProof="0" dirty="0"/>
            <a:t> og </a:t>
          </a:r>
          <a:r>
            <a:rPr lang="en-US" b="0" noProof="0" dirty="0" err="1"/>
            <a:t>fremtidige</a:t>
          </a:r>
          <a:r>
            <a:rPr lang="en-US" b="0" noProof="0" dirty="0"/>
            <a:t> </a:t>
          </a:r>
          <a:r>
            <a:rPr lang="en-US" b="0" noProof="0" dirty="0" err="1"/>
            <a:t>behov</a:t>
          </a:r>
          <a:r>
            <a:rPr lang="en-US" b="0" noProof="0" dirty="0"/>
            <a:t> </a:t>
          </a:r>
        </a:p>
      </dgm:t>
    </dgm:pt>
    <dgm:pt modelId="{92B1E40D-1859-40AB-9B15-1C5F1B2AB13F}" type="parTrans" cxnId="{4799ECC2-9C29-4D37-B0A6-431F88B76373}">
      <dgm:prSet/>
      <dgm:spPr/>
      <dgm:t>
        <a:bodyPr/>
        <a:lstStyle/>
        <a:p>
          <a:endParaRPr lang="it-IT"/>
        </a:p>
      </dgm:t>
    </dgm:pt>
    <dgm:pt modelId="{D8E4B00B-B9B4-483B-B4AB-65F1B9B4EBB6}" type="sibTrans" cxnId="{4799ECC2-9C29-4D37-B0A6-431F88B76373}">
      <dgm:prSet/>
      <dgm:spPr/>
      <dgm:t>
        <a:bodyPr/>
        <a:lstStyle/>
        <a:p>
          <a:endParaRPr lang="it-IT"/>
        </a:p>
      </dgm:t>
    </dgm:pt>
    <dgm:pt modelId="{14B777DB-4C27-46D0-965E-41B10BCA352E}" type="pres">
      <dgm:prSet presAssocID="{1CA6F1CB-F84F-484B-ABE7-0312C48FC7DC}" presName="Name0" presStyleCnt="0">
        <dgm:presLayoutVars>
          <dgm:dir/>
          <dgm:resizeHandles val="exact"/>
        </dgm:presLayoutVars>
      </dgm:prSet>
      <dgm:spPr/>
    </dgm:pt>
    <dgm:pt modelId="{91D228A3-A114-4D61-AFDF-238AEEE68E1F}" type="pres">
      <dgm:prSet presAssocID="{F7D531E4-3167-46EB-8015-C06B20D7BA12}" presName="node" presStyleLbl="node1" presStyleIdx="0" presStyleCnt="3">
        <dgm:presLayoutVars>
          <dgm:bulletEnabled val="1"/>
        </dgm:presLayoutVars>
      </dgm:prSet>
      <dgm:spPr/>
    </dgm:pt>
    <dgm:pt modelId="{D455A79C-7077-47AC-8729-340DD10E935F}" type="pres">
      <dgm:prSet presAssocID="{E069EC7D-DD70-4B97-9B25-123E72F1A2FE}" presName="sibTrans" presStyleLbl="sibTrans2D1" presStyleIdx="0" presStyleCnt="2"/>
      <dgm:spPr/>
    </dgm:pt>
    <dgm:pt modelId="{808FF178-EB5A-49D7-8803-966B39F73C91}" type="pres">
      <dgm:prSet presAssocID="{E069EC7D-DD70-4B97-9B25-123E72F1A2FE}" presName="connectorText" presStyleLbl="sibTrans2D1" presStyleIdx="0" presStyleCnt="2"/>
      <dgm:spPr/>
    </dgm:pt>
    <dgm:pt modelId="{B0CAA9A1-70CE-4B0E-BDB3-75B0D5A2829C}" type="pres">
      <dgm:prSet presAssocID="{C4B0C22A-28A3-49A1-9A62-99BA34C6EA2D}" presName="node" presStyleLbl="node1" presStyleIdx="1" presStyleCnt="3">
        <dgm:presLayoutVars>
          <dgm:bulletEnabled val="1"/>
        </dgm:presLayoutVars>
      </dgm:prSet>
      <dgm:spPr/>
    </dgm:pt>
    <dgm:pt modelId="{ED1E6E02-4984-46BD-B782-F00E85A22A9E}" type="pres">
      <dgm:prSet presAssocID="{6326A86E-CF42-48AD-94DE-31BF54197309}" presName="sibTrans" presStyleLbl="sibTrans2D1" presStyleIdx="1" presStyleCnt="2"/>
      <dgm:spPr/>
    </dgm:pt>
    <dgm:pt modelId="{C77FF946-7BC4-495B-865C-AE2553D21F9E}" type="pres">
      <dgm:prSet presAssocID="{6326A86E-CF42-48AD-94DE-31BF54197309}" presName="connectorText" presStyleLbl="sibTrans2D1" presStyleIdx="1" presStyleCnt="2"/>
      <dgm:spPr/>
    </dgm:pt>
    <dgm:pt modelId="{C3F95F2A-EB72-4483-8D2D-E25E1E3D7BA1}" type="pres">
      <dgm:prSet presAssocID="{F273AD16-3447-4BAE-9810-66724D40A88C}" presName="node" presStyleLbl="node1" presStyleIdx="2" presStyleCnt="3">
        <dgm:presLayoutVars>
          <dgm:bulletEnabled val="1"/>
        </dgm:presLayoutVars>
      </dgm:prSet>
      <dgm:spPr/>
    </dgm:pt>
  </dgm:ptLst>
  <dgm:cxnLst>
    <dgm:cxn modelId="{420A860D-86B2-4AB8-8A0E-0E3EDFE121DA}" type="presOf" srcId="{E069EC7D-DD70-4B97-9B25-123E72F1A2FE}" destId="{D455A79C-7077-47AC-8729-340DD10E935F}" srcOrd="0" destOrd="0" presId="urn:microsoft.com/office/officeart/2005/8/layout/process1"/>
    <dgm:cxn modelId="{CD03F55D-BF19-4CF8-898D-62B22089A7A8}" type="presOf" srcId="{1CA6F1CB-F84F-484B-ABE7-0312C48FC7DC}" destId="{14B777DB-4C27-46D0-965E-41B10BCA352E}" srcOrd="0" destOrd="0" presId="urn:microsoft.com/office/officeart/2005/8/layout/process1"/>
    <dgm:cxn modelId="{D9E8C24A-3581-4161-A06E-82D575E3E84F}" srcId="{1CA6F1CB-F84F-484B-ABE7-0312C48FC7DC}" destId="{C4B0C22A-28A3-49A1-9A62-99BA34C6EA2D}" srcOrd="1" destOrd="0" parTransId="{3751DDD0-3B55-43C3-BF98-545F8FE8F409}" sibTransId="{6326A86E-CF42-48AD-94DE-31BF54197309}"/>
    <dgm:cxn modelId="{26689573-3985-4C36-9121-2259E7958449}" type="presOf" srcId="{C4B0C22A-28A3-49A1-9A62-99BA34C6EA2D}" destId="{B0CAA9A1-70CE-4B0E-BDB3-75B0D5A2829C}" srcOrd="0" destOrd="0" presId="urn:microsoft.com/office/officeart/2005/8/layout/process1"/>
    <dgm:cxn modelId="{D3224575-FE4A-438F-90E9-ED51783F959B}" type="presOf" srcId="{F273AD16-3447-4BAE-9810-66724D40A88C}" destId="{C3F95F2A-EB72-4483-8D2D-E25E1E3D7BA1}" srcOrd="0" destOrd="0" presId="urn:microsoft.com/office/officeart/2005/8/layout/process1"/>
    <dgm:cxn modelId="{3B90EA57-4E27-49B2-9360-BE2511A7B101}" type="presOf" srcId="{6326A86E-CF42-48AD-94DE-31BF54197309}" destId="{ED1E6E02-4984-46BD-B782-F00E85A22A9E}" srcOrd="0" destOrd="0" presId="urn:microsoft.com/office/officeart/2005/8/layout/process1"/>
    <dgm:cxn modelId="{150CB6A0-3590-4534-B55E-C0DF92EC9280}" type="presOf" srcId="{F7D531E4-3167-46EB-8015-C06B20D7BA12}" destId="{91D228A3-A114-4D61-AFDF-238AEEE68E1F}" srcOrd="0" destOrd="0" presId="urn:microsoft.com/office/officeart/2005/8/layout/process1"/>
    <dgm:cxn modelId="{DE82DCC1-7F10-4D94-A7E6-7859727CA7F1}" type="presOf" srcId="{E069EC7D-DD70-4B97-9B25-123E72F1A2FE}" destId="{808FF178-EB5A-49D7-8803-966B39F73C91}" srcOrd="1" destOrd="0" presId="urn:microsoft.com/office/officeart/2005/8/layout/process1"/>
    <dgm:cxn modelId="{4799ECC2-9C29-4D37-B0A6-431F88B76373}" srcId="{1CA6F1CB-F84F-484B-ABE7-0312C48FC7DC}" destId="{F273AD16-3447-4BAE-9810-66724D40A88C}" srcOrd="2" destOrd="0" parTransId="{92B1E40D-1859-40AB-9B15-1C5F1B2AB13F}" sibTransId="{D8E4B00B-B9B4-483B-B4AB-65F1B9B4EBB6}"/>
    <dgm:cxn modelId="{E0793FC7-FC8A-4AE8-85A1-81DBA7F8EE14}" type="presOf" srcId="{6326A86E-CF42-48AD-94DE-31BF54197309}" destId="{C77FF946-7BC4-495B-865C-AE2553D21F9E}" srcOrd="1" destOrd="0" presId="urn:microsoft.com/office/officeart/2005/8/layout/process1"/>
    <dgm:cxn modelId="{664F93FB-EEDE-4935-893B-0282120ABAC1}" srcId="{1CA6F1CB-F84F-484B-ABE7-0312C48FC7DC}" destId="{F7D531E4-3167-46EB-8015-C06B20D7BA12}" srcOrd="0" destOrd="0" parTransId="{0AD12B77-91CC-46F6-9D24-A1CACEB099DC}" sibTransId="{E069EC7D-DD70-4B97-9B25-123E72F1A2FE}"/>
    <dgm:cxn modelId="{9EAD07CA-ED92-4CF3-BA22-D102AFC2B454}" type="presParOf" srcId="{14B777DB-4C27-46D0-965E-41B10BCA352E}" destId="{91D228A3-A114-4D61-AFDF-238AEEE68E1F}" srcOrd="0" destOrd="0" presId="urn:microsoft.com/office/officeart/2005/8/layout/process1"/>
    <dgm:cxn modelId="{6364D4E7-85CE-4825-A843-E913BF0FFB0F}" type="presParOf" srcId="{14B777DB-4C27-46D0-965E-41B10BCA352E}" destId="{D455A79C-7077-47AC-8729-340DD10E935F}" srcOrd="1" destOrd="0" presId="urn:microsoft.com/office/officeart/2005/8/layout/process1"/>
    <dgm:cxn modelId="{8C406817-019B-47F9-ACFB-0E98337F8AAA}" type="presParOf" srcId="{D455A79C-7077-47AC-8729-340DD10E935F}" destId="{808FF178-EB5A-49D7-8803-966B39F73C91}" srcOrd="0" destOrd="0" presId="urn:microsoft.com/office/officeart/2005/8/layout/process1"/>
    <dgm:cxn modelId="{D23958F7-AD63-4408-8866-BECD588835F6}" type="presParOf" srcId="{14B777DB-4C27-46D0-965E-41B10BCA352E}" destId="{B0CAA9A1-70CE-4B0E-BDB3-75B0D5A2829C}" srcOrd="2" destOrd="0" presId="urn:microsoft.com/office/officeart/2005/8/layout/process1"/>
    <dgm:cxn modelId="{440C12AC-2D2E-4A00-9A76-58A4A9E00BEE}" type="presParOf" srcId="{14B777DB-4C27-46D0-965E-41B10BCA352E}" destId="{ED1E6E02-4984-46BD-B782-F00E85A22A9E}" srcOrd="3" destOrd="0" presId="urn:microsoft.com/office/officeart/2005/8/layout/process1"/>
    <dgm:cxn modelId="{21806892-2FAE-4BC0-A6B1-A8038DFAA5D2}" type="presParOf" srcId="{ED1E6E02-4984-46BD-B782-F00E85A22A9E}" destId="{C77FF946-7BC4-495B-865C-AE2553D21F9E}" srcOrd="0" destOrd="0" presId="urn:microsoft.com/office/officeart/2005/8/layout/process1"/>
    <dgm:cxn modelId="{08530D85-4337-4BF5-A64C-AE15633F5EAA}" type="presParOf" srcId="{14B777DB-4C27-46D0-965E-41B10BCA352E}" destId="{C3F95F2A-EB72-4483-8D2D-E25E1E3D7BA1}"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CCA7ED-A55D-4893-8B25-3DBD25BE83F2}">
      <dsp:nvSpPr>
        <dsp:cNvPr id="0" name=""/>
        <dsp:cNvSpPr/>
      </dsp:nvSpPr>
      <dsp:spPr>
        <a:xfrm>
          <a:off x="1045053" y="-56233"/>
          <a:ext cx="3306304" cy="3306304"/>
        </a:xfrm>
        <a:prstGeom prst="circularArrow">
          <a:avLst>
            <a:gd name="adj1" fmla="val 4668"/>
            <a:gd name="adj2" fmla="val 272909"/>
            <a:gd name="adj3" fmla="val 13046953"/>
            <a:gd name="adj4" fmla="val 17885662"/>
            <a:gd name="adj5" fmla="val 4847"/>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6D53EC-FDC7-414A-B0A8-6F40D8D5441E}">
      <dsp:nvSpPr>
        <dsp:cNvPr id="0" name=""/>
        <dsp:cNvSpPr/>
      </dsp:nvSpPr>
      <dsp:spPr>
        <a:xfrm>
          <a:off x="1658711" y="1522"/>
          <a:ext cx="2078988" cy="1039494"/>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it-IT" sz="2700" kern="1200" dirty="0"/>
            <a:t>Planlægning</a:t>
          </a:r>
        </a:p>
      </dsp:txBody>
      <dsp:txXfrm>
        <a:off x="1709455" y="52266"/>
        <a:ext cx="1977500" cy="938006"/>
      </dsp:txXfrm>
    </dsp:sp>
    <dsp:sp modelId="{12553BA8-B559-4DDC-87DC-A09E83D9E034}">
      <dsp:nvSpPr>
        <dsp:cNvPr id="0" name=""/>
        <dsp:cNvSpPr/>
      </dsp:nvSpPr>
      <dsp:spPr>
        <a:xfrm>
          <a:off x="2845894" y="1188705"/>
          <a:ext cx="2078988" cy="1039494"/>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noProof="0" dirty="0" err="1"/>
            <a:t>Styring</a:t>
          </a:r>
          <a:r>
            <a:rPr lang="it-IT" sz="2700" kern="1200" dirty="0"/>
            <a:t> </a:t>
          </a:r>
        </a:p>
      </dsp:txBody>
      <dsp:txXfrm>
        <a:off x="2896638" y="1239449"/>
        <a:ext cx="1977500" cy="938006"/>
      </dsp:txXfrm>
    </dsp:sp>
    <dsp:sp modelId="{6E7D3CFD-9E2F-47CD-AC84-CFD54AA431CB}">
      <dsp:nvSpPr>
        <dsp:cNvPr id="0" name=""/>
        <dsp:cNvSpPr/>
      </dsp:nvSpPr>
      <dsp:spPr>
        <a:xfrm>
          <a:off x="1658711" y="2375888"/>
          <a:ext cx="2078988" cy="1039494"/>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noProof="0" dirty="0" err="1"/>
            <a:t>Forandring</a:t>
          </a:r>
          <a:r>
            <a:rPr lang="it-IT" sz="2700" kern="1200" dirty="0"/>
            <a:t> </a:t>
          </a:r>
        </a:p>
      </dsp:txBody>
      <dsp:txXfrm>
        <a:off x="1709455" y="2426632"/>
        <a:ext cx="1977500" cy="938006"/>
      </dsp:txXfrm>
    </dsp:sp>
    <dsp:sp modelId="{EC374EB2-5AC6-4442-A86E-BD8CDE8AA2B2}">
      <dsp:nvSpPr>
        <dsp:cNvPr id="0" name=""/>
        <dsp:cNvSpPr/>
      </dsp:nvSpPr>
      <dsp:spPr>
        <a:xfrm>
          <a:off x="471528" y="1188705"/>
          <a:ext cx="2078988" cy="1039494"/>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noProof="0" dirty="0" err="1"/>
            <a:t>Tilpasning</a:t>
          </a:r>
          <a:endParaRPr lang="en-US" sz="2700" kern="1200" noProof="0" dirty="0"/>
        </a:p>
      </dsp:txBody>
      <dsp:txXfrm>
        <a:off x="522272" y="1239449"/>
        <a:ext cx="1977500" cy="9380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CCA7ED-A55D-4893-8B25-3DBD25BE83F2}">
      <dsp:nvSpPr>
        <dsp:cNvPr id="0" name=""/>
        <dsp:cNvSpPr/>
      </dsp:nvSpPr>
      <dsp:spPr>
        <a:xfrm>
          <a:off x="694761" y="-25797"/>
          <a:ext cx="2440797" cy="2440797"/>
        </a:xfrm>
        <a:prstGeom prst="circularArrow">
          <a:avLst>
            <a:gd name="adj1" fmla="val 4668"/>
            <a:gd name="adj2" fmla="val 272909"/>
            <a:gd name="adj3" fmla="val 13219598"/>
            <a:gd name="adj4" fmla="val 17772125"/>
            <a:gd name="adj5" fmla="val 4847"/>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6D53EC-FDC7-414A-B0A8-6F40D8D5441E}">
      <dsp:nvSpPr>
        <dsp:cNvPr id="0" name=""/>
        <dsp:cNvSpPr/>
      </dsp:nvSpPr>
      <dsp:spPr>
        <a:xfrm>
          <a:off x="1185753" y="808"/>
          <a:ext cx="1458813" cy="729406"/>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a:t>Planlægning</a:t>
          </a:r>
        </a:p>
      </dsp:txBody>
      <dsp:txXfrm>
        <a:off x="1221360" y="36415"/>
        <a:ext cx="1387599" cy="658192"/>
      </dsp:txXfrm>
    </dsp:sp>
    <dsp:sp modelId="{12553BA8-B559-4DDC-87DC-A09E83D9E034}">
      <dsp:nvSpPr>
        <dsp:cNvPr id="0" name=""/>
        <dsp:cNvSpPr/>
      </dsp:nvSpPr>
      <dsp:spPr>
        <a:xfrm>
          <a:off x="2062161" y="877217"/>
          <a:ext cx="1458813" cy="729406"/>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noProof="0" dirty="0" err="1"/>
            <a:t>Styring</a:t>
          </a:r>
          <a:r>
            <a:rPr lang="it-IT" sz="1900" kern="1200" dirty="0"/>
            <a:t> </a:t>
          </a:r>
        </a:p>
      </dsp:txBody>
      <dsp:txXfrm>
        <a:off x="2097768" y="912824"/>
        <a:ext cx="1387599" cy="658192"/>
      </dsp:txXfrm>
    </dsp:sp>
    <dsp:sp modelId="{6E7D3CFD-9E2F-47CD-AC84-CFD54AA431CB}">
      <dsp:nvSpPr>
        <dsp:cNvPr id="0" name=""/>
        <dsp:cNvSpPr/>
      </dsp:nvSpPr>
      <dsp:spPr>
        <a:xfrm>
          <a:off x="1185753" y="1753625"/>
          <a:ext cx="1458813" cy="729406"/>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noProof="0" dirty="0" err="1"/>
            <a:t>Forandring</a:t>
          </a:r>
          <a:r>
            <a:rPr lang="it-IT" sz="1900" kern="1200" dirty="0"/>
            <a:t> </a:t>
          </a:r>
        </a:p>
      </dsp:txBody>
      <dsp:txXfrm>
        <a:off x="1221360" y="1789232"/>
        <a:ext cx="1387599" cy="658192"/>
      </dsp:txXfrm>
    </dsp:sp>
    <dsp:sp modelId="{EC374EB2-5AC6-4442-A86E-BD8CDE8AA2B2}">
      <dsp:nvSpPr>
        <dsp:cNvPr id="0" name=""/>
        <dsp:cNvSpPr/>
      </dsp:nvSpPr>
      <dsp:spPr>
        <a:xfrm>
          <a:off x="309345" y="877217"/>
          <a:ext cx="1458813" cy="729406"/>
        </a:xfrm>
        <a:prstGeom prst="roundRect">
          <a:avLst/>
        </a:prstGeom>
        <a:solidFill>
          <a:schemeClr val="lt1">
            <a:hueOff val="0"/>
            <a:satOff val="0"/>
            <a:lumOff val="0"/>
            <a:alphaOff val="0"/>
          </a:schemeClr>
        </a:solidFill>
        <a:ln w="28575" cap="flat" cmpd="sng" algn="ctr">
          <a:solidFill>
            <a:srgbClr val="0070C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noProof="0" dirty="0" err="1"/>
            <a:t>Tilpasning</a:t>
          </a:r>
          <a:endParaRPr lang="en-US" sz="1900" kern="1200" noProof="0" dirty="0"/>
        </a:p>
      </dsp:txBody>
      <dsp:txXfrm>
        <a:off x="344952" y="912824"/>
        <a:ext cx="1387599" cy="6581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CCA7ED-A55D-4893-8B25-3DBD25BE83F2}">
      <dsp:nvSpPr>
        <dsp:cNvPr id="0" name=""/>
        <dsp:cNvSpPr/>
      </dsp:nvSpPr>
      <dsp:spPr>
        <a:xfrm>
          <a:off x="613090" y="-50277"/>
          <a:ext cx="3454674" cy="3454674"/>
        </a:xfrm>
        <a:prstGeom prst="circularArrow">
          <a:avLst>
            <a:gd name="adj1" fmla="val 4668"/>
            <a:gd name="adj2" fmla="val 272909"/>
            <a:gd name="adj3" fmla="val 13111757"/>
            <a:gd name="adj4" fmla="val 17842765"/>
            <a:gd name="adj5" fmla="val 4847"/>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6D53EC-FDC7-414A-B0A8-6F40D8D5441E}">
      <dsp:nvSpPr>
        <dsp:cNvPr id="0" name=""/>
        <dsp:cNvSpPr/>
      </dsp:nvSpPr>
      <dsp:spPr>
        <a:xfrm>
          <a:off x="1274207" y="1115"/>
          <a:ext cx="2132440" cy="1066220"/>
        </a:xfrm>
        <a:prstGeom prst="roundRect">
          <a:avLst/>
        </a:prstGeom>
        <a:solidFill>
          <a:schemeClr val="lt1">
            <a:hueOff val="0"/>
            <a:satOff val="0"/>
            <a:lumOff val="0"/>
            <a:alphaOff val="0"/>
          </a:schemeClr>
        </a:solidFill>
        <a:ln w="28575" cap="flat" cmpd="sng" algn="ctr">
          <a:solidFill>
            <a:srgbClr val="0070C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it-IT" sz="4100" kern="1200" dirty="0">
              <a:solidFill>
                <a:srgbClr val="0070C0"/>
              </a:solidFill>
            </a:rPr>
            <a:t>Planlæg</a:t>
          </a:r>
        </a:p>
      </dsp:txBody>
      <dsp:txXfrm>
        <a:off x="1326256" y="53164"/>
        <a:ext cx="2028342" cy="962122"/>
      </dsp:txXfrm>
    </dsp:sp>
    <dsp:sp modelId="{12553BA8-B559-4DDC-87DC-A09E83D9E034}">
      <dsp:nvSpPr>
        <dsp:cNvPr id="0" name=""/>
        <dsp:cNvSpPr/>
      </dsp:nvSpPr>
      <dsp:spPr>
        <a:xfrm>
          <a:off x="2514664" y="1241572"/>
          <a:ext cx="2132440" cy="1066220"/>
        </a:xfrm>
        <a:prstGeom prst="roundRect">
          <a:avLst/>
        </a:prstGeom>
        <a:solidFill>
          <a:schemeClr val="lt1">
            <a:hueOff val="0"/>
            <a:satOff val="0"/>
            <a:lumOff val="0"/>
            <a:alphaOff val="0"/>
          </a:schemeClr>
        </a:solidFill>
        <a:ln w="28575" cap="flat" cmpd="sng" algn="ctr">
          <a:solidFill>
            <a:srgbClr val="0070C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it-IT" sz="4100" kern="1200" dirty="0">
              <a:solidFill>
                <a:srgbClr val="0070C0"/>
              </a:solidFill>
            </a:rPr>
            <a:t>Handl</a:t>
          </a:r>
          <a:endParaRPr lang="it-IT" sz="4100" kern="1200" dirty="0"/>
        </a:p>
      </dsp:txBody>
      <dsp:txXfrm>
        <a:off x="2566713" y="1293621"/>
        <a:ext cx="2028342" cy="962122"/>
      </dsp:txXfrm>
    </dsp:sp>
    <dsp:sp modelId="{6E7D3CFD-9E2F-47CD-AC84-CFD54AA431CB}">
      <dsp:nvSpPr>
        <dsp:cNvPr id="0" name=""/>
        <dsp:cNvSpPr/>
      </dsp:nvSpPr>
      <dsp:spPr>
        <a:xfrm>
          <a:off x="1274207" y="2482030"/>
          <a:ext cx="2132440" cy="1066220"/>
        </a:xfrm>
        <a:prstGeom prst="roundRect">
          <a:avLst/>
        </a:prstGeom>
        <a:solidFill>
          <a:schemeClr val="lt1">
            <a:hueOff val="0"/>
            <a:satOff val="0"/>
            <a:lumOff val="0"/>
            <a:alphaOff val="0"/>
          </a:schemeClr>
        </a:solidFill>
        <a:ln w="28575" cap="flat" cmpd="sng" algn="ctr">
          <a:solidFill>
            <a:srgbClr val="0070C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US" sz="4100" kern="1200" noProof="0" dirty="0">
              <a:solidFill>
                <a:srgbClr val="0070C0"/>
              </a:solidFill>
            </a:rPr>
            <a:t>Check</a:t>
          </a:r>
          <a:r>
            <a:rPr lang="it-IT" sz="4100" kern="1200" dirty="0"/>
            <a:t> </a:t>
          </a:r>
        </a:p>
      </dsp:txBody>
      <dsp:txXfrm>
        <a:off x="1326256" y="2534079"/>
        <a:ext cx="2028342" cy="962122"/>
      </dsp:txXfrm>
    </dsp:sp>
    <dsp:sp modelId="{EC374EB2-5AC6-4442-A86E-BD8CDE8AA2B2}">
      <dsp:nvSpPr>
        <dsp:cNvPr id="0" name=""/>
        <dsp:cNvSpPr/>
      </dsp:nvSpPr>
      <dsp:spPr>
        <a:xfrm>
          <a:off x="33749" y="1241572"/>
          <a:ext cx="2132440" cy="1066220"/>
        </a:xfrm>
        <a:prstGeom prst="roundRect">
          <a:avLst/>
        </a:prstGeom>
        <a:solidFill>
          <a:schemeClr val="lt1">
            <a:hueOff val="0"/>
            <a:satOff val="0"/>
            <a:lumOff val="0"/>
            <a:alphaOff val="0"/>
          </a:schemeClr>
        </a:solidFill>
        <a:ln w="28575" cap="flat" cmpd="sng" algn="ctr">
          <a:solidFill>
            <a:srgbClr val="0070C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US" sz="4100" kern="1200" noProof="0" dirty="0" err="1">
              <a:solidFill>
                <a:srgbClr val="0070C0"/>
              </a:solidFill>
            </a:rPr>
            <a:t>Handl</a:t>
          </a:r>
          <a:endParaRPr lang="en-US" sz="4100" kern="1200" noProof="0" dirty="0">
            <a:solidFill>
              <a:srgbClr val="0070C0"/>
            </a:solidFill>
          </a:endParaRPr>
        </a:p>
      </dsp:txBody>
      <dsp:txXfrm>
        <a:off x="85798" y="1293621"/>
        <a:ext cx="2028342" cy="9621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D228A3-A114-4D61-AFDF-238AEEE68E1F}">
      <dsp:nvSpPr>
        <dsp:cNvPr id="0" name=""/>
        <dsp:cNvSpPr/>
      </dsp:nvSpPr>
      <dsp:spPr>
        <a:xfrm>
          <a:off x="8016" y="25743"/>
          <a:ext cx="2396131" cy="1437679"/>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noProof="0" dirty="0" err="1"/>
            <a:t>Operativ</a:t>
          </a:r>
          <a:r>
            <a:rPr lang="en-US" sz="1500" b="1" kern="1200" noProof="0" dirty="0"/>
            <a:t> </a:t>
          </a:r>
          <a:r>
            <a:rPr lang="en-US" sz="1500" b="1" kern="1200" noProof="0" dirty="0" err="1"/>
            <a:t>programmering</a:t>
          </a:r>
          <a:r>
            <a:rPr lang="en-US" sz="1500" b="1" kern="1200" noProof="0" dirty="0"/>
            <a:t> </a:t>
          </a:r>
        </a:p>
        <a:p>
          <a:pPr marL="0" lvl="0" indent="0" algn="ctr" defTabSz="666750">
            <a:lnSpc>
              <a:spcPct val="90000"/>
            </a:lnSpc>
            <a:spcBef>
              <a:spcPct val="0"/>
            </a:spcBef>
            <a:spcAft>
              <a:spcPct val="35000"/>
            </a:spcAft>
            <a:buNone/>
          </a:pPr>
          <a:r>
            <a:rPr lang="en-US" sz="1500" kern="1200" noProof="0" dirty="0" err="1"/>
            <a:t>Prognoser</a:t>
          </a:r>
          <a:r>
            <a:rPr lang="en-US" sz="1500" kern="1200" noProof="0" dirty="0"/>
            <a:t> for </a:t>
          </a:r>
          <a:r>
            <a:rPr lang="en-US" sz="1500" kern="1200" noProof="0" dirty="0" err="1"/>
            <a:t>arbejdsbyrde</a:t>
          </a:r>
          <a:r>
            <a:rPr lang="en-US" sz="1500" kern="1200" noProof="0" dirty="0"/>
            <a:t> og </a:t>
          </a:r>
          <a:r>
            <a:rPr lang="en-US" sz="1500" kern="1200" noProof="0" dirty="0" err="1"/>
            <a:t>nødvendige</a:t>
          </a:r>
          <a:r>
            <a:rPr lang="en-US" sz="1500" kern="1200" noProof="0" dirty="0"/>
            <a:t> ressourcer for </a:t>
          </a:r>
          <a:r>
            <a:rPr lang="en-US" sz="1500" kern="1200" noProof="0" dirty="0" err="1"/>
            <a:t>implementering</a:t>
          </a:r>
          <a:r>
            <a:rPr lang="en-US" sz="1500" kern="1200" noProof="0" dirty="0"/>
            <a:t> </a:t>
          </a:r>
        </a:p>
      </dsp:txBody>
      <dsp:txXfrm>
        <a:off x="50124" y="67851"/>
        <a:ext cx="2311915" cy="1353463"/>
      </dsp:txXfrm>
    </dsp:sp>
    <dsp:sp modelId="{D455A79C-7077-47AC-8729-340DD10E935F}">
      <dsp:nvSpPr>
        <dsp:cNvPr id="0" name=""/>
        <dsp:cNvSpPr/>
      </dsp:nvSpPr>
      <dsp:spPr>
        <a:xfrm>
          <a:off x="2643761" y="447462"/>
          <a:ext cx="507979" cy="594240"/>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it-IT" sz="1200" kern="1200"/>
        </a:p>
      </dsp:txBody>
      <dsp:txXfrm>
        <a:off x="2643761" y="566310"/>
        <a:ext cx="355585" cy="356544"/>
      </dsp:txXfrm>
    </dsp:sp>
    <dsp:sp modelId="{B0CAA9A1-70CE-4B0E-BDB3-75B0D5A2829C}">
      <dsp:nvSpPr>
        <dsp:cNvPr id="0" name=""/>
        <dsp:cNvSpPr/>
      </dsp:nvSpPr>
      <dsp:spPr>
        <a:xfrm>
          <a:off x="3362601" y="25743"/>
          <a:ext cx="2396131" cy="1437679"/>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noProof="0" dirty="0"/>
            <a:t>Programkonsolidering</a:t>
          </a:r>
        </a:p>
        <a:p>
          <a:pPr marL="0" lvl="0" indent="0" algn="ctr" defTabSz="666750">
            <a:lnSpc>
              <a:spcPct val="90000"/>
            </a:lnSpc>
            <a:spcBef>
              <a:spcPct val="0"/>
            </a:spcBef>
            <a:spcAft>
              <a:spcPct val="35000"/>
            </a:spcAft>
            <a:buNone/>
          </a:pPr>
          <a:r>
            <a:rPr lang="en-US" sz="1500" kern="1200" noProof="0" dirty="0"/>
            <a:t>Analyse af </a:t>
          </a:r>
          <a:r>
            <a:rPr lang="en-US" sz="1500" kern="1200" noProof="0" dirty="0" err="1"/>
            <a:t>sammenhængen</a:t>
          </a:r>
          <a:r>
            <a:rPr lang="en-US" sz="1500" kern="1200" noProof="0" dirty="0"/>
            <a:t> og </a:t>
          </a:r>
          <a:r>
            <a:rPr lang="en-US" sz="1500" kern="1200" noProof="0" dirty="0" err="1"/>
            <a:t>stabiliteten</a:t>
          </a:r>
          <a:r>
            <a:rPr lang="en-US" sz="1500" kern="1200" noProof="0" dirty="0"/>
            <a:t> af </a:t>
          </a:r>
          <a:r>
            <a:rPr lang="en-US" sz="1500" kern="1200" noProof="0" dirty="0" err="1"/>
            <a:t>organisationens</a:t>
          </a:r>
          <a:r>
            <a:rPr lang="en-US" sz="1500" kern="1200" noProof="0" dirty="0"/>
            <a:t> </a:t>
          </a:r>
          <a:r>
            <a:rPr lang="en-US" sz="1500" kern="1200" noProof="0" dirty="0" err="1"/>
            <a:t>langsigtede</a:t>
          </a:r>
          <a:r>
            <a:rPr lang="en-US" sz="1500" kern="1200" noProof="0" dirty="0"/>
            <a:t> </a:t>
          </a:r>
          <a:r>
            <a:rPr lang="en-US" sz="1500" kern="1200" noProof="0" dirty="0" err="1"/>
            <a:t>strategiske</a:t>
          </a:r>
          <a:r>
            <a:rPr lang="en-US" sz="1500" kern="1200" noProof="0" dirty="0"/>
            <a:t> mål</a:t>
          </a:r>
        </a:p>
      </dsp:txBody>
      <dsp:txXfrm>
        <a:off x="3404709" y="67851"/>
        <a:ext cx="2311915" cy="1353463"/>
      </dsp:txXfrm>
    </dsp:sp>
    <dsp:sp modelId="{ED1E6E02-4984-46BD-B782-F00E85A22A9E}">
      <dsp:nvSpPr>
        <dsp:cNvPr id="0" name=""/>
        <dsp:cNvSpPr/>
      </dsp:nvSpPr>
      <dsp:spPr>
        <a:xfrm>
          <a:off x="5998346" y="447462"/>
          <a:ext cx="507979" cy="594240"/>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it-IT" sz="1200" kern="1200"/>
        </a:p>
      </dsp:txBody>
      <dsp:txXfrm>
        <a:off x="5998346" y="566310"/>
        <a:ext cx="355585" cy="356544"/>
      </dsp:txXfrm>
    </dsp:sp>
    <dsp:sp modelId="{C3F95F2A-EB72-4483-8D2D-E25E1E3D7BA1}">
      <dsp:nvSpPr>
        <dsp:cNvPr id="0" name=""/>
        <dsp:cNvSpPr/>
      </dsp:nvSpPr>
      <dsp:spPr>
        <a:xfrm>
          <a:off x="6717185" y="25743"/>
          <a:ext cx="2396131" cy="1437679"/>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noProof="0" dirty="0" err="1"/>
            <a:t>Financiel</a:t>
          </a:r>
          <a:r>
            <a:rPr lang="en-US" sz="1500" b="1" kern="1200" noProof="0" dirty="0"/>
            <a:t> </a:t>
          </a:r>
          <a:r>
            <a:rPr lang="en-US" sz="1500" b="1" kern="1200" noProof="0" dirty="0" err="1"/>
            <a:t>levedygtighed</a:t>
          </a:r>
          <a:endParaRPr lang="en-US" sz="1500" b="1" kern="1200" noProof="0" dirty="0"/>
        </a:p>
        <a:p>
          <a:pPr marL="0" lvl="0" indent="0" algn="ctr" defTabSz="666750">
            <a:lnSpc>
              <a:spcPct val="90000"/>
            </a:lnSpc>
            <a:spcBef>
              <a:spcPct val="0"/>
            </a:spcBef>
            <a:spcAft>
              <a:spcPct val="35000"/>
            </a:spcAft>
            <a:buNone/>
          </a:pPr>
          <a:r>
            <a:rPr lang="en-US" sz="1500" b="0" kern="1200" noProof="0" dirty="0" err="1"/>
            <a:t>Råderum</a:t>
          </a:r>
          <a:r>
            <a:rPr lang="en-US" sz="1500" b="0" kern="1200" noProof="0" dirty="0"/>
            <a:t> over </a:t>
          </a:r>
          <a:r>
            <a:rPr lang="en-US" sz="1500" b="0" kern="1200" noProof="0" dirty="0" err="1"/>
            <a:t>passende</a:t>
          </a:r>
          <a:r>
            <a:rPr lang="en-US" sz="1500" b="0" kern="1200" noProof="0" dirty="0"/>
            <a:t> ressourcer til </a:t>
          </a:r>
          <a:r>
            <a:rPr lang="en-US" sz="1500" b="0" kern="1200" noProof="0" dirty="0" err="1"/>
            <a:t>løbende</a:t>
          </a:r>
          <a:r>
            <a:rPr lang="en-US" sz="1500" b="0" kern="1200" noProof="0" dirty="0"/>
            <a:t> og </a:t>
          </a:r>
          <a:r>
            <a:rPr lang="en-US" sz="1500" b="0" kern="1200" noProof="0" dirty="0" err="1"/>
            <a:t>fremtidige</a:t>
          </a:r>
          <a:r>
            <a:rPr lang="en-US" sz="1500" b="0" kern="1200" noProof="0" dirty="0"/>
            <a:t> </a:t>
          </a:r>
          <a:r>
            <a:rPr lang="en-US" sz="1500" b="0" kern="1200" noProof="0" dirty="0" err="1"/>
            <a:t>behov</a:t>
          </a:r>
          <a:r>
            <a:rPr lang="en-US" sz="1500" b="0" kern="1200" noProof="0" dirty="0"/>
            <a:t> </a:t>
          </a:r>
        </a:p>
      </dsp:txBody>
      <dsp:txXfrm>
        <a:off x="6759293" y="67851"/>
        <a:ext cx="2311915" cy="1353463"/>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397D53-4A8A-494B-BAB4-1DCCE438D291}" type="datetimeFigureOut">
              <a:rPr lang="es-ES" smtClean="0"/>
              <a:pPr/>
              <a:t>08/03/2023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41577-C281-4386-895D-15B7A289BE96}" type="slidenum">
              <a:rPr lang="es-ES" smtClean="0"/>
              <a:pPr/>
              <a:t>‹nr.›</a:t>
            </a:fld>
            <a:endParaRPr lang="es-ES"/>
          </a:p>
        </p:txBody>
      </p:sp>
    </p:spTree>
    <p:extLst>
      <p:ext uri="{BB962C8B-B14F-4D97-AF65-F5344CB8AC3E}">
        <p14:creationId xmlns:p14="http://schemas.microsoft.com/office/powerpoint/2010/main" val="1798647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1417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606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2297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91115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55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100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462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6" name="Marcador de número de diapositiva 5">
            <a:extLst>
              <a:ext uri="{FF2B5EF4-FFF2-40B4-BE49-F238E27FC236}">
                <a16:creationId xmlns:a16="http://schemas.microsoft.com/office/drawing/2014/main" id="{FF904BC5-3785-99F0-4C3E-372CCA0ADACA}"/>
              </a:ext>
            </a:extLst>
          </p:cNvPr>
          <p:cNvSpPr>
            <a:spLocks noGrp="1"/>
          </p:cNvSpPr>
          <p:nvPr>
            <p:ph type="sldNum" sz="quarter" idx="12"/>
          </p:nvPr>
        </p:nvSpPr>
        <p:spPr>
          <a:xfrm>
            <a:off x="8610600" y="6356350"/>
            <a:ext cx="2743200" cy="365125"/>
          </a:xfrm>
          <a:prstGeom prst="rect">
            <a:avLst/>
          </a:prstGeom>
        </p:spPr>
        <p:txBody>
          <a:bodyPr/>
          <a:lstStyle/>
          <a:p>
            <a:fld id="{C0B24B87-E8BE-4934-B11D-A8C6E2CFA065}" type="slidenum">
              <a:rPr lang="es-ES" smtClean="0"/>
              <a:pPr/>
              <a:t>‹nr.›</a:t>
            </a:fld>
            <a:endParaRPr lang="es-ES"/>
          </a:p>
        </p:txBody>
      </p:sp>
    </p:spTree>
    <p:extLst>
      <p:ext uri="{BB962C8B-B14F-4D97-AF65-F5344CB8AC3E}">
        <p14:creationId xmlns:p14="http://schemas.microsoft.com/office/powerpoint/2010/main" val="55500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706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514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201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0.xml"/><Relationship Id="rId1" Type="http://schemas.openxmlformats.org/officeDocument/2006/relationships/slideLayout" Target="../slideLayouts/slideLayout10.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1.xml"/><Relationship Id="rId1" Type="http://schemas.openxmlformats.org/officeDocument/2006/relationships/slideLayout" Target="../slideLayouts/slideLayout1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5.xml"/><Relationship Id="rId1" Type="http://schemas.openxmlformats.org/officeDocument/2006/relationships/slideLayout" Target="../slideLayouts/slideLayout5.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8.xml"/><Relationship Id="rId1" Type="http://schemas.openxmlformats.org/officeDocument/2006/relationships/slideLayout" Target="../slideLayouts/slideLayout8.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9.xml"/><Relationship Id="rId1" Type="http://schemas.openxmlformats.org/officeDocument/2006/relationships/slideLayout" Target="../slideLayouts/slideLayout9.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print"/>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print"/>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print"/>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print"/>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print"/>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print"/>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print"/>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print"/>
            <a:stretch>
              <a:fillRect/>
            </a:stretch>
          </p:blipFill>
          <p:spPr>
            <a:xfrm>
              <a:off x="2754380" y="5799864"/>
              <a:ext cx="152399" cy="152400"/>
            </a:xfrm>
            <a:prstGeom prst="rect">
              <a:avLst/>
            </a:prstGeom>
          </p:spPr>
        </p:pic>
      </p:grpSp>
      <p:sp>
        <p:nvSpPr>
          <p:cNvPr id="16" name="Rectángulo 16">
            <a:extLst>
              <a:ext uri="{FF2B5EF4-FFF2-40B4-BE49-F238E27FC236}">
                <a16:creationId xmlns:a16="http://schemas.microsoft.com/office/drawing/2014/main" id="{6C22A4A0-2128-487B-AE6F-49AE9BB609B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856113340"/>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4DE796FA-BC0F-4F02-9B76-DCFBE04C4F2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E36AD618-81CC-4B24-9BF1-964D4461942B}"/>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1A60B7BF-557D-4184-8BFB-A32CF1323BE9}"/>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6309FB66-EE48-4BEC-B716-3066D4EE870C}"/>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8460579C-B3BC-4EA1-9039-970EC4702914}"/>
                </a:ext>
              </a:extLst>
            </p:cNvPr>
            <p:cNvPicPr/>
            <p:nvPr userDrawn="1"/>
          </p:nvPicPr>
          <p:blipFill>
            <a:blip r:embed="rId4" cstate="print"/>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A1264C71-4DD3-469A-851B-0CEA7C98807E}"/>
                </a:ext>
              </a:extLst>
            </p:cNvPr>
            <p:cNvPicPr/>
            <p:nvPr userDrawn="1"/>
          </p:nvPicPr>
          <p:blipFill>
            <a:blip r:embed="rId5" cstate="print"/>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3FF72DCD-613A-4EC7-BBB9-7BAB228CD1D9}"/>
                </a:ext>
              </a:extLst>
            </p:cNvPr>
            <p:cNvPicPr/>
            <p:nvPr userDrawn="1"/>
          </p:nvPicPr>
          <p:blipFill>
            <a:blip r:embed="rId6" cstate="print"/>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2BF8632-A83C-4AF6-8227-19145389298C}"/>
                </a:ext>
              </a:extLst>
            </p:cNvPr>
            <p:cNvPicPr/>
            <p:nvPr userDrawn="1"/>
          </p:nvPicPr>
          <p:blipFill>
            <a:blip r:embed="rId7" cstate="print"/>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3AEC38C-EC07-43BB-9467-FD329E5E8FAD}"/>
                </a:ext>
              </a:extLst>
            </p:cNvPr>
            <p:cNvPicPr/>
            <p:nvPr userDrawn="1"/>
          </p:nvPicPr>
          <p:blipFill>
            <a:blip r:embed="rId8" cstate="print"/>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0EF6C728-A1C9-41E6-8402-00E1ADA19574}"/>
                </a:ext>
              </a:extLst>
            </p:cNvPr>
            <p:cNvPicPr/>
            <p:nvPr userDrawn="1"/>
          </p:nvPicPr>
          <p:blipFill>
            <a:blip r:embed="rId9" cstate="print"/>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24F4C8E2-3E79-47D2-9E97-808007D8FB5A}"/>
                </a:ext>
              </a:extLst>
            </p:cNvPr>
            <p:cNvPicPr/>
            <p:nvPr userDrawn="1"/>
          </p:nvPicPr>
          <p:blipFill>
            <a:blip r:embed="rId5" cstate="print"/>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C964EE51-6384-46B6-9B8B-F7270720D7DF}"/>
                </a:ext>
              </a:extLst>
            </p:cNvPr>
            <p:cNvPicPr/>
            <p:nvPr userDrawn="1"/>
          </p:nvPicPr>
          <p:blipFill>
            <a:blip r:embed="rId10" cstate="print"/>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A393D1E5-CB29-4941-9FD4-E21DBBF86D90}"/>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19538932"/>
      </p:ext>
    </p:extLst>
  </p:cSld>
  <p:clrMap bg1="lt1" tx1="dk1" bg2="lt2" tx2="dk2" accent1="accent1" accent2="accent2" accent3="accent3" accent4="accent4" accent5="accent5" accent6="accent6" hlink="hlink" folHlink="folHlink"/>
  <p:sldLayoutIdLst>
    <p:sldLayoutId id="214748370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14F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3D9BAF6C-6E99-4F0A-A486-89D5E801C90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40B02AA-EA79-44D0-8D5E-274D0BBDD359}"/>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0380837-ED4B-40B2-829F-2EDDDC102277}"/>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E5DC8FAC-2D05-45C1-91EB-209DFB48D49E}"/>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74B688D-9AA7-4693-A8AD-892918DC8243}"/>
                </a:ext>
              </a:extLst>
            </p:cNvPr>
            <p:cNvPicPr/>
            <p:nvPr userDrawn="1"/>
          </p:nvPicPr>
          <p:blipFill>
            <a:blip r:embed="rId4" cstate="print"/>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C39D9488-CDD8-40C8-9849-E12FE1548E2F}"/>
                </a:ext>
              </a:extLst>
            </p:cNvPr>
            <p:cNvPicPr/>
            <p:nvPr userDrawn="1"/>
          </p:nvPicPr>
          <p:blipFill>
            <a:blip r:embed="rId5" cstate="print"/>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4453C07-4483-42FF-8C41-637DFFB149DE}"/>
                </a:ext>
              </a:extLst>
            </p:cNvPr>
            <p:cNvPicPr/>
            <p:nvPr userDrawn="1"/>
          </p:nvPicPr>
          <p:blipFill>
            <a:blip r:embed="rId6" cstate="print"/>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CFD91A2-E03C-4FDE-98FB-C2B6C00FA01C}"/>
                </a:ext>
              </a:extLst>
            </p:cNvPr>
            <p:cNvPicPr/>
            <p:nvPr userDrawn="1"/>
          </p:nvPicPr>
          <p:blipFill>
            <a:blip r:embed="rId7" cstate="print"/>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C6D7F8AE-9A45-4730-955F-1F39542D5D56}"/>
                </a:ext>
              </a:extLst>
            </p:cNvPr>
            <p:cNvPicPr/>
            <p:nvPr userDrawn="1"/>
          </p:nvPicPr>
          <p:blipFill>
            <a:blip r:embed="rId8" cstate="print"/>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463D122-E53E-44A8-A700-3D0143617A56}"/>
                </a:ext>
              </a:extLst>
            </p:cNvPr>
            <p:cNvPicPr/>
            <p:nvPr userDrawn="1"/>
          </p:nvPicPr>
          <p:blipFill>
            <a:blip r:embed="rId9" cstate="print"/>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5112D1D-6F35-406A-B3AD-4DFFE44F8118}"/>
                </a:ext>
              </a:extLst>
            </p:cNvPr>
            <p:cNvPicPr/>
            <p:nvPr userDrawn="1"/>
          </p:nvPicPr>
          <p:blipFill>
            <a:blip r:embed="rId5" cstate="print"/>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83C8875-9080-44AB-B501-85634F2D8C00}"/>
                </a:ext>
              </a:extLst>
            </p:cNvPr>
            <p:cNvPicPr/>
            <p:nvPr userDrawn="1"/>
          </p:nvPicPr>
          <p:blipFill>
            <a:blip r:embed="rId10" cstate="print"/>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C6F75AB0-7E96-4E73-9606-BFF52FB23768}"/>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1333461797"/>
      </p:ext>
    </p:extLst>
  </p:cSld>
  <p:clrMap bg1="lt1" tx1="dk1" bg2="lt2" tx2="dk2" accent1="accent1" accent2="accent2" accent3="accent3" accent4="accent4" accent5="accent5" accent6="accent6" hlink="hlink" folHlink="folHlink"/>
  <p:sldLayoutIdLst>
    <p:sldLayoutId id="214748371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print"/>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print"/>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print"/>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print"/>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print"/>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print"/>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print"/>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print"/>
            <a:stretch>
              <a:fillRect/>
            </a:stretch>
          </p:blipFill>
          <p:spPr>
            <a:xfrm>
              <a:off x="2754380" y="5799864"/>
              <a:ext cx="152399" cy="152400"/>
            </a:xfrm>
            <a:prstGeom prst="rect">
              <a:avLst/>
            </a:prstGeom>
          </p:spPr>
        </p:pic>
      </p:grpSp>
      <p:sp>
        <p:nvSpPr>
          <p:cNvPr id="15" name="Rectángulo 16">
            <a:extLst>
              <a:ext uri="{FF2B5EF4-FFF2-40B4-BE49-F238E27FC236}">
                <a16:creationId xmlns:a16="http://schemas.microsoft.com/office/drawing/2014/main" id="{0A8F3DF0-7904-4DC5-8393-7632AE69B978}"/>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081302843"/>
      </p:ext>
    </p:extLst>
  </p:cSld>
  <p:clrMap bg1="lt1" tx1="dk1" bg2="lt2" tx2="dk2" accent1="accent1" accent2="accent2" accent3="accent3" accent4="accent4" accent5="accent5" accent6="accent6" hlink="hlink" folHlink="folHlink"/>
  <p:sldLayoutIdLst>
    <p:sldLayoutId id="214748371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0" name="Imagen 59">
            <a:extLst>
              <a:ext uri="{FF2B5EF4-FFF2-40B4-BE49-F238E27FC236}">
                <a16:creationId xmlns:a16="http://schemas.microsoft.com/office/drawing/2014/main" id="{863C77A9-EEEC-AE3F-070C-50B72983E13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grpSp>
        <p:nvGrpSpPr>
          <p:cNvPr id="16" name="Gruppo 15">
            <a:extLst>
              <a:ext uri="{FF2B5EF4-FFF2-40B4-BE49-F238E27FC236}">
                <a16:creationId xmlns:a16="http://schemas.microsoft.com/office/drawing/2014/main" id="{9CA9D36E-3850-4DAD-A8DA-5D8584B5E4DD}"/>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D261A138-266C-440A-AF59-A4FF2489418F}"/>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80FA2B0-067D-487E-B524-B8ECB07547B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F3A3C4EF-2F9D-40E0-9385-08C0AED0E26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2E707F0E-0C5F-4150-B49D-9C744106B1C4}"/>
                </a:ext>
              </a:extLst>
            </p:cNvPr>
            <p:cNvPicPr/>
            <p:nvPr userDrawn="1"/>
          </p:nvPicPr>
          <p:blipFill>
            <a:blip r:embed="rId5" cstate="print"/>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8040B76-8F94-4C8F-99E2-B5C6A6D70033}"/>
                </a:ext>
              </a:extLst>
            </p:cNvPr>
            <p:cNvPicPr/>
            <p:nvPr userDrawn="1"/>
          </p:nvPicPr>
          <p:blipFill>
            <a:blip r:embed="rId6" cstate="print"/>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EB628708-6F9C-4763-88A8-74575585E240}"/>
                </a:ext>
              </a:extLst>
            </p:cNvPr>
            <p:cNvPicPr/>
            <p:nvPr userDrawn="1"/>
          </p:nvPicPr>
          <p:blipFill>
            <a:blip r:embed="rId7" cstate="print"/>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DEED29A6-82CA-45E3-A9A4-DFDF02CBD5E9}"/>
                </a:ext>
              </a:extLst>
            </p:cNvPr>
            <p:cNvPicPr/>
            <p:nvPr userDrawn="1"/>
          </p:nvPicPr>
          <p:blipFill>
            <a:blip r:embed="rId8" cstate="print"/>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2F7B7B73-31B9-40C0-9542-32A6676DAF93}"/>
                </a:ext>
              </a:extLst>
            </p:cNvPr>
            <p:cNvPicPr/>
            <p:nvPr userDrawn="1"/>
          </p:nvPicPr>
          <p:blipFill>
            <a:blip r:embed="rId9" cstate="print"/>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B4C7F03D-8102-4B55-B244-1E385FB95B5A}"/>
                </a:ext>
              </a:extLst>
            </p:cNvPr>
            <p:cNvPicPr/>
            <p:nvPr userDrawn="1"/>
          </p:nvPicPr>
          <p:blipFill>
            <a:blip r:embed="rId10" cstate="print"/>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91A6957-0E5B-40F6-BEDD-62212FA9E701}"/>
                </a:ext>
              </a:extLst>
            </p:cNvPr>
            <p:cNvPicPr/>
            <p:nvPr userDrawn="1"/>
          </p:nvPicPr>
          <p:blipFill>
            <a:blip r:embed="rId6" cstate="print"/>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02D3E013-A114-4DAD-801D-913966CCD002}"/>
                </a:ext>
              </a:extLst>
            </p:cNvPr>
            <p:cNvPicPr/>
            <p:nvPr userDrawn="1"/>
          </p:nvPicPr>
          <p:blipFill>
            <a:blip r:embed="rId11" cstate="print"/>
            <a:stretch>
              <a:fillRect/>
            </a:stretch>
          </p:blipFill>
          <p:spPr>
            <a:xfrm>
              <a:off x="2754380" y="5799864"/>
              <a:ext cx="152399" cy="152400"/>
            </a:xfrm>
            <a:prstGeom prst="rect">
              <a:avLst/>
            </a:prstGeom>
          </p:spPr>
        </p:pic>
      </p:grpSp>
    </p:spTree>
    <p:extLst>
      <p:ext uri="{BB962C8B-B14F-4D97-AF65-F5344CB8AC3E}">
        <p14:creationId xmlns:p14="http://schemas.microsoft.com/office/powerpoint/2010/main" val="1763997974"/>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E48EAF66-EE38-47BE-A48E-04D162BD3A0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2E749461-51F0-4DA4-A581-DE805E2260B3}"/>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AF0B90A-A598-4544-B61E-780279049433}"/>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937BCC8-45C2-4025-8E78-C0B8ED06F0A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61539BEC-8912-45AB-BAB7-6BA9E770AB64}"/>
                </a:ext>
              </a:extLst>
            </p:cNvPr>
            <p:cNvPicPr/>
            <p:nvPr userDrawn="1"/>
          </p:nvPicPr>
          <p:blipFill>
            <a:blip r:embed="rId4" cstate="print"/>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38AEAA46-E9F3-4DBF-A47E-1C786E833D22}"/>
                </a:ext>
              </a:extLst>
            </p:cNvPr>
            <p:cNvPicPr/>
            <p:nvPr userDrawn="1"/>
          </p:nvPicPr>
          <p:blipFill>
            <a:blip r:embed="rId5" cstate="print"/>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67F41002-72C8-46E1-8795-B9B2E9045198}"/>
                </a:ext>
              </a:extLst>
            </p:cNvPr>
            <p:cNvPicPr/>
            <p:nvPr userDrawn="1"/>
          </p:nvPicPr>
          <p:blipFill>
            <a:blip r:embed="rId6" cstate="print"/>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A83C164-E324-43C1-9E2A-392451D6DD4B}"/>
                </a:ext>
              </a:extLst>
            </p:cNvPr>
            <p:cNvPicPr/>
            <p:nvPr userDrawn="1"/>
          </p:nvPicPr>
          <p:blipFill>
            <a:blip r:embed="rId7" cstate="print"/>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EB18EAD-3E4F-4472-854B-F1BF2CA062FB}"/>
                </a:ext>
              </a:extLst>
            </p:cNvPr>
            <p:cNvPicPr/>
            <p:nvPr userDrawn="1"/>
          </p:nvPicPr>
          <p:blipFill>
            <a:blip r:embed="rId8" cstate="print"/>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2DFEC62-289B-4D04-989A-46620532FC9C}"/>
                </a:ext>
              </a:extLst>
            </p:cNvPr>
            <p:cNvPicPr/>
            <p:nvPr userDrawn="1"/>
          </p:nvPicPr>
          <p:blipFill>
            <a:blip r:embed="rId9" cstate="print"/>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2152F1-83E9-4D33-AD98-2AB060AC0E2A}"/>
                </a:ext>
              </a:extLst>
            </p:cNvPr>
            <p:cNvPicPr/>
            <p:nvPr userDrawn="1"/>
          </p:nvPicPr>
          <p:blipFill>
            <a:blip r:embed="rId5" cstate="print"/>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1B537802-5CB7-43C7-9F1E-483391ACC2A7}"/>
                </a:ext>
              </a:extLst>
            </p:cNvPr>
            <p:cNvPicPr/>
            <p:nvPr userDrawn="1"/>
          </p:nvPicPr>
          <p:blipFill>
            <a:blip r:embed="rId10" cstate="print"/>
            <a:stretch>
              <a:fillRect/>
            </a:stretch>
          </p:blipFill>
          <p:spPr>
            <a:xfrm>
              <a:off x="2754380" y="5799864"/>
              <a:ext cx="152399" cy="152400"/>
            </a:xfrm>
            <a:prstGeom prst="rect">
              <a:avLst/>
            </a:prstGeom>
          </p:spPr>
        </p:pic>
      </p:grpSp>
      <p:pic>
        <p:nvPicPr>
          <p:cNvPr id="30" name="Imagen 59">
            <a:extLst>
              <a:ext uri="{FF2B5EF4-FFF2-40B4-BE49-F238E27FC236}">
                <a16:creationId xmlns:a16="http://schemas.microsoft.com/office/drawing/2014/main" id="{0B03C92A-0268-4488-90D0-374BC7EC1EB3}"/>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359075006"/>
      </p:ext>
    </p:extLst>
  </p:cSld>
  <p:clrMap bg1="lt1" tx1="dk1" bg2="lt2" tx2="dk2" accent1="accent1" accent2="accent2" accent3="accent3" accent4="accent4" accent5="accent5" accent6="accent6" hlink="hlink" folHlink="folHlink"/>
  <p:sldLayoutIdLst>
    <p:sldLayoutId id="214748371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87AD46B3-942B-41B4-8B95-74EF7C8588B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374A6EE1-99A0-4D38-9FAB-EC63F260FEEC}"/>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FA84969-1668-4149-834A-62C1EB6F1F7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D8B8B460-680F-41CB-81A1-C2C499C3A691}"/>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0AA8DBE1-14DB-4599-876C-F70485A75E7E}"/>
                </a:ext>
              </a:extLst>
            </p:cNvPr>
            <p:cNvPicPr/>
            <p:nvPr userDrawn="1"/>
          </p:nvPicPr>
          <p:blipFill>
            <a:blip r:embed="rId4" cstate="print"/>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B96E6C5B-7202-4218-B18C-520A29A05403}"/>
                </a:ext>
              </a:extLst>
            </p:cNvPr>
            <p:cNvPicPr/>
            <p:nvPr userDrawn="1"/>
          </p:nvPicPr>
          <p:blipFill>
            <a:blip r:embed="rId5" cstate="print"/>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BDFDEDF-B46C-4163-943F-3581C78B444E}"/>
                </a:ext>
              </a:extLst>
            </p:cNvPr>
            <p:cNvPicPr/>
            <p:nvPr userDrawn="1"/>
          </p:nvPicPr>
          <p:blipFill>
            <a:blip r:embed="rId6" cstate="print"/>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20EEEBE-E846-4018-A207-77EFA7BF7CD0}"/>
                </a:ext>
              </a:extLst>
            </p:cNvPr>
            <p:cNvPicPr/>
            <p:nvPr userDrawn="1"/>
          </p:nvPicPr>
          <p:blipFill>
            <a:blip r:embed="rId7" cstate="print"/>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A9857793-1436-4677-A198-157578436F06}"/>
                </a:ext>
              </a:extLst>
            </p:cNvPr>
            <p:cNvPicPr/>
            <p:nvPr userDrawn="1"/>
          </p:nvPicPr>
          <p:blipFill>
            <a:blip r:embed="rId8" cstate="print"/>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41664A95-DCF6-4620-AAC5-832B73459F57}"/>
                </a:ext>
              </a:extLst>
            </p:cNvPr>
            <p:cNvPicPr/>
            <p:nvPr userDrawn="1"/>
          </p:nvPicPr>
          <p:blipFill>
            <a:blip r:embed="rId9" cstate="print"/>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BC017B-DEC9-48C5-9229-0299EE96ED75}"/>
                </a:ext>
              </a:extLst>
            </p:cNvPr>
            <p:cNvPicPr/>
            <p:nvPr userDrawn="1"/>
          </p:nvPicPr>
          <p:blipFill>
            <a:blip r:embed="rId5" cstate="print"/>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F27796C7-6793-4860-B5BF-07F8ECB1BE4F}"/>
                </a:ext>
              </a:extLst>
            </p:cNvPr>
            <p:cNvPicPr/>
            <p:nvPr userDrawn="1"/>
          </p:nvPicPr>
          <p:blipFill>
            <a:blip r:embed="rId10" cstate="print"/>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261C9D32-6130-4C31-88D6-2822FFA31796}"/>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508719893"/>
      </p:ext>
    </p:extLst>
  </p:cSld>
  <p:clrMap bg1="lt1" tx1="dk1" bg2="lt2" tx2="dk2" accent1="accent1" accent2="accent2" accent3="accent3" accent4="accent4" accent5="accent5" accent6="accent6" hlink="hlink" folHlink="folHlink"/>
  <p:sldLayoutIdLst>
    <p:sldLayoutId id="214748370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9" name="Gruppo 28">
            <a:extLst>
              <a:ext uri="{FF2B5EF4-FFF2-40B4-BE49-F238E27FC236}">
                <a16:creationId xmlns:a16="http://schemas.microsoft.com/office/drawing/2014/main" id="{91E02DDA-B2DD-45A3-8041-9C1690CD0031}"/>
              </a:ext>
            </a:extLst>
          </p:cNvPr>
          <p:cNvGrpSpPr/>
          <p:nvPr userDrawn="1"/>
        </p:nvGrpSpPr>
        <p:grpSpPr>
          <a:xfrm>
            <a:off x="607443" y="5784622"/>
            <a:ext cx="10977114" cy="874724"/>
            <a:chOff x="607443" y="5723662"/>
            <a:chExt cx="10977114" cy="874724"/>
          </a:xfrm>
        </p:grpSpPr>
        <p:pic>
          <p:nvPicPr>
            <p:cNvPr id="30" name="Imagen 7">
              <a:extLst>
                <a:ext uri="{FF2B5EF4-FFF2-40B4-BE49-F238E27FC236}">
                  <a16:creationId xmlns:a16="http://schemas.microsoft.com/office/drawing/2014/main" id="{FA4F568F-CDA0-40A2-9016-7E19F4CEFFAA}"/>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31" name="CuadroTexto 51">
              <a:extLst>
                <a:ext uri="{FF2B5EF4-FFF2-40B4-BE49-F238E27FC236}">
                  <a16:creationId xmlns:a16="http://schemas.microsoft.com/office/drawing/2014/main" id="{9FBED022-ACDF-4272-9646-05986308A8A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2" name="object 12">
              <a:extLst>
                <a:ext uri="{FF2B5EF4-FFF2-40B4-BE49-F238E27FC236}">
                  <a16:creationId xmlns:a16="http://schemas.microsoft.com/office/drawing/2014/main" id="{6A7277D8-79D0-4752-A058-0AD2EB4B9AF8}"/>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3" name="object 13">
              <a:extLst>
                <a:ext uri="{FF2B5EF4-FFF2-40B4-BE49-F238E27FC236}">
                  <a16:creationId xmlns:a16="http://schemas.microsoft.com/office/drawing/2014/main" id="{84181CDE-4EB9-4780-B159-81E7C7BEF023}"/>
                </a:ext>
              </a:extLst>
            </p:cNvPr>
            <p:cNvPicPr/>
            <p:nvPr userDrawn="1"/>
          </p:nvPicPr>
          <p:blipFill>
            <a:blip r:embed="rId4" cstate="print"/>
            <a:stretch>
              <a:fillRect/>
            </a:stretch>
          </p:blipFill>
          <p:spPr>
            <a:xfrm>
              <a:off x="607443" y="5799864"/>
              <a:ext cx="152399" cy="152400"/>
            </a:xfrm>
            <a:prstGeom prst="rect">
              <a:avLst/>
            </a:prstGeom>
          </p:spPr>
        </p:pic>
        <p:pic>
          <p:nvPicPr>
            <p:cNvPr id="34" name="object 14">
              <a:extLst>
                <a:ext uri="{FF2B5EF4-FFF2-40B4-BE49-F238E27FC236}">
                  <a16:creationId xmlns:a16="http://schemas.microsoft.com/office/drawing/2014/main" id="{D38CF739-24F6-468F-AEB5-E4A2EA04DB64}"/>
                </a:ext>
              </a:extLst>
            </p:cNvPr>
            <p:cNvPicPr/>
            <p:nvPr userDrawn="1"/>
          </p:nvPicPr>
          <p:blipFill>
            <a:blip r:embed="rId5" cstate="print"/>
            <a:stretch>
              <a:fillRect/>
            </a:stretch>
          </p:blipFill>
          <p:spPr>
            <a:xfrm>
              <a:off x="966872" y="5799864"/>
              <a:ext cx="152399" cy="152400"/>
            </a:xfrm>
            <a:prstGeom prst="rect">
              <a:avLst/>
            </a:prstGeom>
          </p:spPr>
        </p:pic>
        <p:pic>
          <p:nvPicPr>
            <p:cNvPr id="35" name="object 15">
              <a:extLst>
                <a:ext uri="{FF2B5EF4-FFF2-40B4-BE49-F238E27FC236}">
                  <a16:creationId xmlns:a16="http://schemas.microsoft.com/office/drawing/2014/main" id="{E03750E3-19E0-4B29-8F96-C17353B6E715}"/>
                </a:ext>
              </a:extLst>
            </p:cNvPr>
            <p:cNvPicPr/>
            <p:nvPr userDrawn="1"/>
          </p:nvPicPr>
          <p:blipFill>
            <a:blip r:embed="rId6" cstate="print"/>
            <a:stretch>
              <a:fillRect/>
            </a:stretch>
          </p:blipFill>
          <p:spPr>
            <a:xfrm>
              <a:off x="1320678" y="5799864"/>
              <a:ext cx="152399" cy="152400"/>
            </a:xfrm>
            <a:prstGeom prst="rect">
              <a:avLst/>
            </a:prstGeom>
          </p:spPr>
        </p:pic>
        <p:pic>
          <p:nvPicPr>
            <p:cNvPr id="36" name="object 16">
              <a:extLst>
                <a:ext uri="{FF2B5EF4-FFF2-40B4-BE49-F238E27FC236}">
                  <a16:creationId xmlns:a16="http://schemas.microsoft.com/office/drawing/2014/main" id="{C501D482-DED1-4F00-ADCD-65E2AF096BDC}"/>
                </a:ext>
              </a:extLst>
            </p:cNvPr>
            <p:cNvPicPr/>
            <p:nvPr userDrawn="1"/>
          </p:nvPicPr>
          <p:blipFill>
            <a:blip r:embed="rId7" cstate="print"/>
            <a:stretch>
              <a:fillRect/>
            </a:stretch>
          </p:blipFill>
          <p:spPr>
            <a:xfrm>
              <a:off x="1680911" y="5799864"/>
              <a:ext cx="152399" cy="152400"/>
            </a:xfrm>
            <a:prstGeom prst="rect">
              <a:avLst/>
            </a:prstGeom>
          </p:spPr>
        </p:pic>
        <p:pic>
          <p:nvPicPr>
            <p:cNvPr id="37" name="object 17">
              <a:extLst>
                <a:ext uri="{FF2B5EF4-FFF2-40B4-BE49-F238E27FC236}">
                  <a16:creationId xmlns:a16="http://schemas.microsoft.com/office/drawing/2014/main" id="{758FB303-3389-4944-8050-99708B612A7E}"/>
                </a:ext>
              </a:extLst>
            </p:cNvPr>
            <p:cNvPicPr/>
            <p:nvPr userDrawn="1"/>
          </p:nvPicPr>
          <p:blipFill>
            <a:blip r:embed="rId8" cstate="print"/>
            <a:stretch>
              <a:fillRect/>
            </a:stretch>
          </p:blipFill>
          <p:spPr>
            <a:xfrm>
              <a:off x="2040340" y="5799864"/>
              <a:ext cx="152399" cy="152400"/>
            </a:xfrm>
            <a:prstGeom prst="rect">
              <a:avLst/>
            </a:prstGeom>
          </p:spPr>
        </p:pic>
        <p:pic>
          <p:nvPicPr>
            <p:cNvPr id="38" name="object 18">
              <a:extLst>
                <a:ext uri="{FF2B5EF4-FFF2-40B4-BE49-F238E27FC236}">
                  <a16:creationId xmlns:a16="http://schemas.microsoft.com/office/drawing/2014/main" id="{FB791F6C-E4AD-48EC-9F26-C1889E03ACB4}"/>
                </a:ext>
              </a:extLst>
            </p:cNvPr>
            <p:cNvPicPr/>
            <p:nvPr userDrawn="1"/>
          </p:nvPicPr>
          <p:blipFill>
            <a:blip r:embed="rId9" cstate="print"/>
            <a:stretch>
              <a:fillRect/>
            </a:stretch>
          </p:blipFill>
          <p:spPr>
            <a:xfrm>
              <a:off x="2394146" y="5799864"/>
              <a:ext cx="152399" cy="152400"/>
            </a:xfrm>
            <a:prstGeom prst="rect">
              <a:avLst/>
            </a:prstGeom>
          </p:spPr>
        </p:pic>
        <p:pic>
          <p:nvPicPr>
            <p:cNvPr id="39" name="object 19">
              <a:extLst>
                <a:ext uri="{FF2B5EF4-FFF2-40B4-BE49-F238E27FC236}">
                  <a16:creationId xmlns:a16="http://schemas.microsoft.com/office/drawing/2014/main" id="{7B444CFF-5184-4EAB-BFD9-F0E6C75FEA78}"/>
                </a:ext>
              </a:extLst>
            </p:cNvPr>
            <p:cNvPicPr/>
            <p:nvPr userDrawn="1"/>
          </p:nvPicPr>
          <p:blipFill>
            <a:blip r:embed="rId5" cstate="print"/>
            <a:stretch>
              <a:fillRect/>
            </a:stretch>
          </p:blipFill>
          <p:spPr>
            <a:xfrm>
              <a:off x="3108185" y="5799864"/>
              <a:ext cx="152399" cy="152400"/>
            </a:xfrm>
            <a:prstGeom prst="rect">
              <a:avLst/>
            </a:prstGeom>
          </p:spPr>
        </p:pic>
        <p:pic>
          <p:nvPicPr>
            <p:cNvPr id="40" name="object 20">
              <a:extLst>
                <a:ext uri="{FF2B5EF4-FFF2-40B4-BE49-F238E27FC236}">
                  <a16:creationId xmlns:a16="http://schemas.microsoft.com/office/drawing/2014/main" id="{B94F877D-93D0-4A52-8A9B-16B7D3D5DE5E}"/>
                </a:ext>
              </a:extLst>
            </p:cNvPr>
            <p:cNvPicPr/>
            <p:nvPr userDrawn="1"/>
          </p:nvPicPr>
          <p:blipFill>
            <a:blip r:embed="rId10" cstate="print"/>
            <a:stretch>
              <a:fillRect/>
            </a:stretch>
          </p:blipFill>
          <p:spPr>
            <a:xfrm>
              <a:off x="2754380" y="5799864"/>
              <a:ext cx="152399" cy="152400"/>
            </a:xfrm>
            <a:prstGeom prst="rect">
              <a:avLst/>
            </a:prstGeom>
          </p:spPr>
        </p:pic>
      </p:grpSp>
      <p:pic>
        <p:nvPicPr>
          <p:cNvPr id="41" name="Imagen 59">
            <a:extLst>
              <a:ext uri="{FF2B5EF4-FFF2-40B4-BE49-F238E27FC236}">
                <a16:creationId xmlns:a16="http://schemas.microsoft.com/office/drawing/2014/main" id="{D96D6E96-D60B-4200-8BF0-DA9ACDD56EB8}"/>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35933474"/>
      </p:ext>
    </p:extLst>
  </p:cSld>
  <p:clrMap bg1="lt1" tx1="dk1" bg2="lt2" tx2="dk2" accent1="accent1" accent2="accent2" accent3="accent3" accent4="accent4" accent5="accent5" accent6="accent6" hlink="hlink" folHlink="folHlink"/>
  <p:sldLayoutIdLst>
    <p:sldLayoutId id="214748369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1CBE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DDBD2C0F-2139-44A1-ABAF-980998601237}"/>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98AB1A8-B557-45F3-A10F-83462CA71E20}"/>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907FFA35-C9DB-42AB-BEC8-74862F39BA4C}"/>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1E28288-B260-49C6-B9B1-DD58AE9CD357}"/>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6F9E55A-B1D1-4520-8A95-3278B2268EC9}"/>
                </a:ext>
              </a:extLst>
            </p:cNvPr>
            <p:cNvPicPr/>
            <p:nvPr userDrawn="1"/>
          </p:nvPicPr>
          <p:blipFill>
            <a:blip r:embed="rId4" cstate="print"/>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221A13C-2E9B-4169-ABF8-52318C133494}"/>
                </a:ext>
              </a:extLst>
            </p:cNvPr>
            <p:cNvPicPr/>
            <p:nvPr userDrawn="1"/>
          </p:nvPicPr>
          <p:blipFill>
            <a:blip r:embed="rId5" cstate="print"/>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C6FEC5F3-2758-4B97-A543-B54C5E9E1B37}"/>
                </a:ext>
              </a:extLst>
            </p:cNvPr>
            <p:cNvPicPr/>
            <p:nvPr userDrawn="1"/>
          </p:nvPicPr>
          <p:blipFill>
            <a:blip r:embed="rId6" cstate="print"/>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1180959-2AA0-43B4-A8D7-42218B33C652}"/>
                </a:ext>
              </a:extLst>
            </p:cNvPr>
            <p:cNvPicPr/>
            <p:nvPr userDrawn="1"/>
          </p:nvPicPr>
          <p:blipFill>
            <a:blip r:embed="rId7" cstate="print"/>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5AE9D380-4EBD-45EA-BC1A-AF5933C7887A}"/>
                </a:ext>
              </a:extLst>
            </p:cNvPr>
            <p:cNvPicPr/>
            <p:nvPr userDrawn="1"/>
          </p:nvPicPr>
          <p:blipFill>
            <a:blip r:embed="rId8" cstate="print"/>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3B0C10C6-E835-4006-8EF7-DFF33559BCBC}"/>
                </a:ext>
              </a:extLst>
            </p:cNvPr>
            <p:cNvPicPr/>
            <p:nvPr userDrawn="1"/>
          </p:nvPicPr>
          <p:blipFill>
            <a:blip r:embed="rId9" cstate="print"/>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1DB122AD-1032-411C-90E1-E46E3C04ABF9}"/>
                </a:ext>
              </a:extLst>
            </p:cNvPr>
            <p:cNvPicPr/>
            <p:nvPr userDrawn="1"/>
          </p:nvPicPr>
          <p:blipFill>
            <a:blip r:embed="rId5" cstate="print"/>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5761922-0185-4EF7-806E-BBDABA2929BD}"/>
                </a:ext>
              </a:extLst>
            </p:cNvPr>
            <p:cNvPicPr/>
            <p:nvPr userDrawn="1"/>
          </p:nvPicPr>
          <p:blipFill>
            <a:blip r:embed="rId10" cstate="print"/>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39D740D0-477B-438A-84F0-38A6340B0ED0}"/>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625745550"/>
      </p:ext>
    </p:extLst>
  </p:cSld>
  <p:clrMap bg1="lt1" tx1="dk1" bg2="lt2" tx2="dk2" accent1="accent1" accent2="accent2" accent3="accent3" accent4="accent4" accent5="accent5" accent6="accent6" hlink="hlink" folHlink="folHlink"/>
  <p:sldLayoutIdLst>
    <p:sldLayoutId id="214748370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F921BC62-72BC-4C8C-B69D-A2BECE75216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08A31343-F44D-4D0E-BAB5-CCC48036243D}"/>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0D719D4C-CAB3-4081-9723-459D6A84A89D}"/>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3CDB5D5-307B-442D-8707-FA7039AD6D43}"/>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D3A97253-C60D-4CFD-9611-35A743BB712D}"/>
                </a:ext>
              </a:extLst>
            </p:cNvPr>
            <p:cNvPicPr/>
            <p:nvPr userDrawn="1"/>
          </p:nvPicPr>
          <p:blipFill>
            <a:blip r:embed="rId4" cstate="print"/>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0EB695BA-DA88-4C77-B670-8B4D70D32A06}"/>
                </a:ext>
              </a:extLst>
            </p:cNvPr>
            <p:cNvPicPr/>
            <p:nvPr userDrawn="1"/>
          </p:nvPicPr>
          <p:blipFill>
            <a:blip r:embed="rId5" cstate="print"/>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DD4FF38-AA43-46F4-B4EF-6C91B5D06BDE}"/>
                </a:ext>
              </a:extLst>
            </p:cNvPr>
            <p:cNvPicPr/>
            <p:nvPr userDrawn="1"/>
          </p:nvPicPr>
          <p:blipFill>
            <a:blip r:embed="rId6" cstate="print"/>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F7A35B0-4E0B-43A9-A0F3-6925C2A3E990}"/>
                </a:ext>
              </a:extLst>
            </p:cNvPr>
            <p:cNvPicPr/>
            <p:nvPr userDrawn="1"/>
          </p:nvPicPr>
          <p:blipFill>
            <a:blip r:embed="rId7" cstate="print"/>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943995B8-D1B9-45D0-ACDB-3CD2E668A742}"/>
                </a:ext>
              </a:extLst>
            </p:cNvPr>
            <p:cNvPicPr/>
            <p:nvPr userDrawn="1"/>
          </p:nvPicPr>
          <p:blipFill>
            <a:blip r:embed="rId8" cstate="print"/>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9B4AD52B-1521-4773-AD9C-A6274C0704C3}"/>
                </a:ext>
              </a:extLst>
            </p:cNvPr>
            <p:cNvPicPr/>
            <p:nvPr userDrawn="1"/>
          </p:nvPicPr>
          <p:blipFill>
            <a:blip r:embed="rId9" cstate="print"/>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A91B37F1-6163-40C3-869A-2C61FF38C532}"/>
                </a:ext>
              </a:extLst>
            </p:cNvPr>
            <p:cNvPicPr/>
            <p:nvPr userDrawn="1"/>
          </p:nvPicPr>
          <p:blipFill>
            <a:blip r:embed="rId5" cstate="print"/>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EBF52AB-4F6E-4327-AA18-687E12AF8C0B}"/>
                </a:ext>
              </a:extLst>
            </p:cNvPr>
            <p:cNvPicPr/>
            <p:nvPr userDrawn="1"/>
          </p:nvPicPr>
          <p:blipFill>
            <a:blip r:embed="rId10" cstate="print"/>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DE84C18-D586-4199-BEC1-9A76E14E7ACD}"/>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74514256"/>
      </p:ext>
    </p:extLst>
  </p:cSld>
  <p:clrMap bg1="lt1" tx1="dk1" bg2="lt2" tx2="dk2" accent1="accent1" accent2="accent2" accent3="accent3" accent4="accent4" accent5="accent5" accent6="accent6" hlink="hlink" folHlink="folHlink"/>
  <p:sldLayoutIdLst>
    <p:sldLayoutId id="214748370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6A63E240-6ECF-4B58-9F23-DC184974C47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45ED3CCD-18CA-48BB-A1D4-CC1185F3B0ED}"/>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DBF95C16-3F7B-4AE4-A6BD-E11DEFB7CC8E}"/>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439E13D-8222-4D3D-9DF6-B7F53464584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A79EE4FC-0C50-4E06-9F6B-EC8935607330}"/>
                </a:ext>
              </a:extLst>
            </p:cNvPr>
            <p:cNvPicPr/>
            <p:nvPr userDrawn="1"/>
          </p:nvPicPr>
          <p:blipFill>
            <a:blip r:embed="rId4" cstate="print"/>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7C49230D-EA61-4CEC-9AC8-3476502875E2}"/>
                </a:ext>
              </a:extLst>
            </p:cNvPr>
            <p:cNvPicPr/>
            <p:nvPr userDrawn="1"/>
          </p:nvPicPr>
          <p:blipFill>
            <a:blip r:embed="rId5" cstate="print"/>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0C0C06E-7251-4371-A840-7D052B42E024}"/>
                </a:ext>
              </a:extLst>
            </p:cNvPr>
            <p:cNvPicPr/>
            <p:nvPr userDrawn="1"/>
          </p:nvPicPr>
          <p:blipFill>
            <a:blip r:embed="rId6" cstate="print"/>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CD6A9270-1C7F-4F4F-8747-7BAA315071E4}"/>
                </a:ext>
              </a:extLst>
            </p:cNvPr>
            <p:cNvPicPr/>
            <p:nvPr userDrawn="1"/>
          </p:nvPicPr>
          <p:blipFill>
            <a:blip r:embed="rId7" cstate="print"/>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054976A-4B5C-42DD-B06B-13BA02016B6F}"/>
                </a:ext>
              </a:extLst>
            </p:cNvPr>
            <p:cNvPicPr/>
            <p:nvPr userDrawn="1"/>
          </p:nvPicPr>
          <p:blipFill>
            <a:blip r:embed="rId8" cstate="print"/>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ADA40DC4-8572-4B04-B34F-B2E033E7C746}"/>
                </a:ext>
              </a:extLst>
            </p:cNvPr>
            <p:cNvPicPr/>
            <p:nvPr userDrawn="1"/>
          </p:nvPicPr>
          <p:blipFill>
            <a:blip r:embed="rId9" cstate="print"/>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E339673B-1344-4615-9652-1E62888A0E91}"/>
                </a:ext>
              </a:extLst>
            </p:cNvPr>
            <p:cNvPicPr/>
            <p:nvPr userDrawn="1"/>
          </p:nvPicPr>
          <p:blipFill>
            <a:blip r:embed="rId5" cstate="print"/>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1AC1C6C-171A-4A32-A74A-28D0460B7672}"/>
                </a:ext>
              </a:extLst>
            </p:cNvPr>
            <p:cNvPicPr/>
            <p:nvPr userDrawn="1"/>
          </p:nvPicPr>
          <p:blipFill>
            <a:blip r:embed="rId10" cstate="print"/>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8898634-CBA5-4BBE-8014-81CA01EFFEFD}"/>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15284609"/>
      </p:ext>
    </p:extLst>
  </p:cSld>
  <p:clrMap bg1="lt1" tx1="dk1" bg2="lt2" tx2="dk2" accent1="accent1" accent2="accent2" accent3="accent3" accent4="accent4" accent5="accent5" accent6="accent6" hlink="hlink" folHlink="folHlink"/>
  <p:sldLayoutIdLst>
    <p:sldLayoutId id="2147483706"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2.png"/><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image" Target="../media/image12.png"/><Relationship Id="rId1" Type="http://schemas.openxmlformats.org/officeDocument/2006/relationships/slideLayout" Target="../slideLayouts/slideLayout4.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2.png"/><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648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2.4 </a:t>
            </a:r>
            <a:r>
              <a:rPr lang="en-AU" sz="2000" dirty="0" err="1">
                <a:latin typeface="+mj-lt"/>
                <a:ea typeface="Microsoft Sans Serif" panose="020B0604020202020204" pitchFamily="34" charset="0"/>
                <a:cs typeface="Poppins ExtraLight" panose="00000300000000000000" pitchFamily="2" charset="0"/>
              </a:rPr>
              <a:t>Hvorfor</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behovet</a:t>
            </a:r>
            <a:r>
              <a:rPr lang="en-AU" sz="2000" dirty="0">
                <a:latin typeface="+mj-lt"/>
                <a:ea typeface="Microsoft Sans Serif" panose="020B0604020202020204" pitchFamily="34" charset="0"/>
                <a:cs typeface="Poppins ExtraLight" panose="00000300000000000000" pitchFamily="2" charset="0"/>
              </a:rPr>
              <a:t> for </a:t>
            </a:r>
            <a:r>
              <a:rPr lang="en-AU" sz="2000" dirty="0" err="1">
                <a:latin typeface="+mj-lt"/>
                <a:ea typeface="Microsoft Sans Serif" panose="020B0604020202020204" pitchFamily="34" charset="0"/>
                <a:cs typeface="Poppins ExtraLight" panose="00000300000000000000" pitchFamily="2" charset="0"/>
              </a:rPr>
              <a:t>en</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køreplan</a:t>
            </a:r>
            <a:r>
              <a:rPr lang="en-AU" sz="2000" dirty="0">
                <a:latin typeface="+mj-lt"/>
                <a:ea typeface="Microsoft Sans Serif" panose="020B0604020202020204" pitchFamily="34" charset="0"/>
                <a:cs typeface="Poppins ExtraLight" panose="00000300000000000000" pitchFamily="2" charset="0"/>
              </a:rPr>
              <a:t>?</a:t>
            </a: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511406" y="3002027"/>
            <a:ext cx="1347000" cy="1258244"/>
          </a:xfrm>
          <a:prstGeom prst="rect">
            <a:avLst/>
          </a:prstGeom>
        </p:spPr>
      </p:pic>
      <p:sp>
        <p:nvSpPr>
          <p:cNvPr id="11" name="TextBox 54">
            <a:extLst>
              <a:ext uri="{FF2B5EF4-FFF2-40B4-BE49-F238E27FC236}">
                <a16:creationId xmlns:a16="http://schemas.microsoft.com/office/drawing/2014/main" id="{2F17DC47-0BEE-4ED4-BA6B-A229EF47F4E7}"/>
              </a:ext>
            </a:extLst>
          </p:cNvPr>
          <p:cNvSpPr txBox="1"/>
          <p:nvPr/>
        </p:nvSpPr>
        <p:spPr>
          <a:xfrm>
            <a:off x="626289" y="2104560"/>
            <a:ext cx="8140205" cy="3277338"/>
          </a:xfrm>
          <a:prstGeom prst="rect">
            <a:avLst/>
          </a:prstGeom>
          <a:noFill/>
        </p:spPr>
        <p:txBody>
          <a:bodyPr wrap="square" numCol="1" rtlCol="0">
            <a:noAutofit/>
          </a:bodyPr>
          <a:lstStyle/>
          <a:p>
            <a:pPr algn="just"/>
            <a:r>
              <a:rPr lang="en-US" altLang="ko-KR" sz="2000" b="1" dirty="0" err="1">
                <a:cs typeface="Poppins Medium" panose="00000600000000000000" pitchFamily="2" charset="0"/>
              </a:rPr>
              <a:t>Sæt</a:t>
            </a:r>
            <a:r>
              <a:rPr lang="en-US" altLang="ko-KR" sz="2000" b="1" dirty="0">
                <a:cs typeface="Poppins Medium" panose="00000600000000000000" pitchFamily="2" charset="0"/>
              </a:rPr>
              <a:t> </a:t>
            </a:r>
            <a:r>
              <a:rPr lang="en-US" altLang="ko-KR" sz="2000" b="1" dirty="0" err="1">
                <a:cs typeface="Poppins Medium" panose="00000600000000000000" pitchFamily="2" charset="0"/>
              </a:rPr>
              <a:t>koordinaterne</a:t>
            </a:r>
            <a:endParaRPr lang="en-US" altLang="ko-KR" sz="2000" b="1" dirty="0">
              <a:cs typeface="Poppins Medium" panose="00000600000000000000" pitchFamily="2" charset="0"/>
            </a:endParaRPr>
          </a:p>
          <a:p>
            <a:pPr marL="284400" lvl="0" algn="just">
              <a:lnSpc>
                <a:spcPct val="120000"/>
              </a:lnSpc>
            </a:pPr>
            <a:r>
              <a:rPr lang="en-US" altLang="ko-KR" sz="1600" dirty="0" err="1">
                <a:solidFill>
                  <a:prstClr val="black"/>
                </a:solidFill>
                <a:latin typeface="Calibri Light" panose="020F0302020204030204"/>
                <a:cs typeface="Poppins ExtraLight" panose="00000300000000000000" pitchFamily="2" charset="0"/>
              </a:rPr>
              <a:t>Hvis</a:t>
            </a:r>
            <a:r>
              <a:rPr lang="en-US" altLang="ko-KR" sz="1600" dirty="0">
                <a:solidFill>
                  <a:prstClr val="black"/>
                </a:solidFill>
                <a:latin typeface="Calibri Light" panose="020F0302020204030204"/>
                <a:cs typeface="Poppins ExtraLight" panose="00000300000000000000" pitchFamily="2" charset="0"/>
              </a:rPr>
              <a:t> man </a:t>
            </a:r>
            <a:r>
              <a:rPr lang="en-US" altLang="ko-KR" sz="1600" dirty="0" err="1">
                <a:solidFill>
                  <a:prstClr val="black"/>
                </a:solidFill>
                <a:latin typeface="Calibri Light" panose="020F0302020204030204"/>
                <a:cs typeface="Poppins ExtraLight" panose="00000300000000000000" pitchFamily="2" charset="0"/>
              </a:rPr>
              <a:t>går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ud</a:t>
            </a:r>
            <a:r>
              <a:rPr lang="en-US" altLang="ko-KR" sz="1600" dirty="0">
                <a:solidFill>
                  <a:prstClr val="black"/>
                </a:solidFill>
                <a:latin typeface="Calibri Light" panose="020F0302020204030204"/>
                <a:cs typeface="Poppins ExtraLight" panose="00000300000000000000" pitchFamily="2" charset="0"/>
              </a:rPr>
              <a:t> fra, at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organisation er </a:t>
            </a:r>
            <a:r>
              <a:rPr lang="en-US" altLang="ko-KR" sz="1600" dirty="0" err="1">
                <a:solidFill>
                  <a:prstClr val="black"/>
                </a:solidFill>
                <a:latin typeface="Calibri Light" panose="020F0302020204030204"/>
                <a:cs typeface="Poppins ExtraLight" panose="00000300000000000000" pitchFamily="2" charset="0"/>
              </a:rPr>
              <a:t>villig</a:t>
            </a:r>
            <a:r>
              <a:rPr lang="en-US" altLang="ko-KR" sz="1600" dirty="0">
                <a:solidFill>
                  <a:prstClr val="black"/>
                </a:solidFill>
                <a:latin typeface="Calibri Light" panose="020F0302020204030204"/>
                <a:cs typeface="Poppins ExtraLight" panose="00000300000000000000" pitchFamily="2" charset="0"/>
              </a:rPr>
              <a:t> til at </a:t>
            </a:r>
            <a:r>
              <a:rPr lang="en-US" altLang="ko-KR" sz="1600" dirty="0" err="1">
                <a:solidFill>
                  <a:prstClr val="black"/>
                </a:solidFill>
                <a:latin typeface="Calibri Light" panose="020F0302020204030204"/>
                <a:cs typeface="Poppins ExtraLight" panose="00000300000000000000" pitchFamily="2" charset="0"/>
              </a:rPr>
              <a:t>forpligte</a:t>
            </a:r>
            <a:r>
              <a:rPr lang="en-US" altLang="ko-KR" sz="1600" dirty="0">
                <a:solidFill>
                  <a:prstClr val="black"/>
                </a:solidFill>
                <a:latin typeface="Calibri Light" panose="020F0302020204030204"/>
                <a:cs typeface="Poppins ExtraLight" panose="00000300000000000000" pitchFamily="2" charset="0"/>
              </a:rPr>
              <a:t> sig på </a:t>
            </a:r>
            <a:r>
              <a:rPr lang="en-US" altLang="ko-KR" sz="1600" dirty="0" err="1">
                <a:solidFill>
                  <a:prstClr val="black"/>
                </a:solidFill>
                <a:latin typeface="Calibri Light" panose="020F0302020204030204"/>
                <a:cs typeface="Poppins ExtraLight" panose="00000300000000000000" pitchFamily="2" charset="0"/>
              </a:rPr>
              <a:t>langt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sigt</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anerkender</a:t>
            </a:r>
            <a:r>
              <a:rPr lang="en-US" altLang="ko-KR" sz="1600" dirty="0">
                <a:solidFill>
                  <a:prstClr val="black"/>
                </a:solidFill>
                <a:latin typeface="Calibri Light" panose="020F0302020204030204"/>
                <a:cs typeface="Poppins ExtraLight" panose="00000300000000000000" pitchFamily="2" charset="0"/>
              </a:rPr>
              <a:t> den </a:t>
            </a:r>
            <a:r>
              <a:rPr lang="en-US" altLang="ko-KR" sz="1600" dirty="0" err="1">
                <a:solidFill>
                  <a:prstClr val="black"/>
                </a:solidFill>
                <a:latin typeface="Calibri Light" panose="020F0302020204030204"/>
                <a:cs typeface="Poppins ExtraLight" panose="00000300000000000000" pitchFamily="2" charset="0"/>
              </a:rPr>
              <a:t>tid</a:t>
            </a:r>
            <a:r>
              <a:rPr lang="en-US" altLang="ko-KR" sz="1600" dirty="0">
                <a:solidFill>
                  <a:prstClr val="black"/>
                </a:solidFill>
                <a:latin typeface="Calibri Light" panose="020F0302020204030204"/>
                <a:cs typeface="Poppins ExtraLight" panose="00000300000000000000" pitchFamily="2" charset="0"/>
              </a:rPr>
              <a:t>, det </a:t>
            </a:r>
            <a:r>
              <a:rPr lang="en-US" altLang="ko-KR" sz="1600" dirty="0" err="1">
                <a:solidFill>
                  <a:prstClr val="black"/>
                </a:solidFill>
                <a:latin typeface="Calibri Light" panose="020F0302020204030204"/>
                <a:cs typeface="Poppins ExtraLight" panose="00000300000000000000" pitchFamily="2" charset="0"/>
              </a:rPr>
              <a:t>tager</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få</a:t>
            </a:r>
            <a:r>
              <a:rPr lang="en-US" altLang="ko-KR" sz="1600" dirty="0">
                <a:solidFill>
                  <a:prstClr val="black"/>
                </a:solidFill>
                <a:latin typeface="Calibri Light" panose="020F0302020204030204"/>
                <a:cs typeface="Poppins ExtraLight" panose="00000300000000000000" pitchFamily="2" charset="0"/>
              </a:rPr>
              <a:t> et </a:t>
            </a:r>
            <a:r>
              <a:rPr lang="en-US" altLang="ko-KR" sz="1600" dirty="0" err="1">
                <a:solidFill>
                  <a:prstClr val="black"/>
                </a:solidFill>
                <a:latin typeface="Calibri Light" panose="020F0302020204030204"/>
                <a:cs typeface="Poppins ExtraLight" panose="00000300000000000000" pitchFamily="2" charset="0"/>
              </a:rPr>
              <a:t>nyt</a:t>
            </a:r>
            <a:r>
              <a:rPr lang="en-US" altLang="ko-KR" sz="1600" dirty="0">
                <a:solidFill>
                  <a:prstClr val="black"/>
                </a:solidFill>
                <a:latin typeface="Calibri Light" panose="020F0302020204030204"/>
                <a:cs typeface="Poppins ExtraLight" panose="00000300000000000000" pitchFamily="2" charset="0"/>
              </a:rPr>
              <a:t> IT setup til at </a:t>
            </a:r>
            <a:r>
              <a:rPr lang="en-US" altLang="ko-KR" sz="1600" dirty="0" err="1">
                <a:solidFill>
                  <a:prstClr val="black"/>
                </a:solidFill>
                <a:latin typeface="Calibri Light" panose="020F0302020204030204"/>
                <a:cs typeface="Poppins ExtraLight" panose="00000300000000000000" pitchFamily="2" charset="0"/>
              </a:rPr>
              <a:t>skabe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værdi</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så</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vil</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selv</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sådan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organisation </a:t>
            </a:r>
            <a:r>
              <a:rPr lang="en-US" altLang="ko-KR" sz="1600" dirty="0" err="1">
                <a:solidFill>
                  <a:prstClr val="black"/>
                </a:solidFill>
                <a:latin typeface="Calibri Light" panose="020F0302020204030204"/>
                <a:cs typeface="Poppins ExtraLight" panose="00000300000000000000" pitchFamily="2" charset="0"/>
              </a:rPr>
              <a:t>snart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tabe</a:t>
            </a:r>
            <a:r>
              <a:rPr lang="en-US" altLang="ko-KR" sz="1600" dirty="0">
                <a:solidFill>
                  <a:prstClr val="black"/>
                </a:solidFill>
                <a:latin typeface="Calibri Light" panose="020F0302020204030204"/>
                <a:cs typeface="Poppins ExtraLight" panose="00000300000000000000" pitchFamily="2" charset="0"/>
              </a:rPr>
              <a:t> fokus og interesse i, </a:t>
            </a:r>
            <a:r>
              <a:rPr lang="en-US" altLang="ko-KR" sz="1600" dirty="0" err="1">
                <a:solidFill>
                  <a:prstClr val="black"/>
                </a:solidFill>
                <a:latin typeface="Calibri Light" panose="020F0302020204030204"/>
                <a:cs typeface="Poppins ExtraLight" panose="00000300000000000000" pitchFamily="2" charset="0"/>
              </a:rPr>
              <a:t>hvad</a:t>
            </a:r>
            <a:r>
              <a:rPr lang="en-US" altLang="ko-KR" sz="1600" dirty="0">
                <a:solidFill>
                  <a:prstClr val="black"/>
                </a:solidFill>
                <a:latin typeface="Calibri Light" panose="020F0302020204030204"/>
                <a:cs typeface="Poppins ExtraLight" panose="00000300000000000000" pitchFamily="2" charset="0"/>
              </a:rPr>
              <a:t> de laver og </a:t>
            </a:r>
            <a:r>
              <a:rPr lang="en-US" altLang="ko-KR" sz="1600" dirty="0" err="1">
                <a:solidFill>
                  <a:prstClr val="black"/>
                </a:solidFill>
                <a:latin typeface="Calibri Light" panose="020F0302020204030204"/>
                <a:cs typeface="Poppins ExtraLight" panose="00000300000000000000" pitchFamily="2" charset="0"/>
              </a:rPr>
              <a:t>hvorfor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hvis</a:t>
            </a:r>
            <a:r>
              <a:rPr lang="en-US" altLang="ko-KR" sz="1600" dirty="0">
                <a:solidFill>
                  <a:prstClr val="black"/>
                </a:solidFill>
                <a:latin typeface="Calibri Light" panose="020F0302020204030204"/>
                <a:cs typeface="Poppins ExtraLight" panose="00000300000000000000" pitchFamily="2" charset="0"/>
              </a:rPr>
              <a:t> der ikke findes </a:t>
            </a:r>
            <a:r>
              <a:rPr lang="en-US" altLang="ko-KR" sz="1600" dirty="0" err="1">
                <a:solidFill>
                  <a:prstClr val="black"/>
                </a:solidFill>
                <a:latin typeface="Calibri Light" panose="020F0302020204030204"/>
                <a:cs typeface="Poppins ExtraLight" panose="00000300000000000000" pitchFamily="2" charset="0"/>
              </a:rPr>
              <a:t>konkrete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parametre</a:t>
            </a:r>
            <a:r>
              <a:rPr lang="en-US" altLang="ko-KR" sz="1600" dirty="0">
                <a:solidFill>
                  <a:prstClr val="black"/>
                </a:solidFill>
                <a:latin typeface="Calibri Light" panose="020F0302020204030204"/>
                <a:cs typeface="Poppins ExtraLight" panose="00000300000000000000" pitchFamily="2" charset="0"/>
              </a:rPr>
              <a:t>, man </a:t>
            </a: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måle</a:t>
            </a:r>
            <a:r>
              <a:rPr lang="en-US" altLang="ko-KR" sz="1600" dirty="0">
                <a:solidFill>
                  <a:prstClr val="black"/>
                </a:solidFill>
                <a:latin typeface="Calibri Light" panose="020F0302020204030204"/>
                <a:cs typeface="Poppins ExtraLight" panose="00000300000000000000" pitchFamily="2" charset="0"/>
              </a:rPr>
              <a:t> sig på. </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Med </a:t>
            </a:r>
            <a:r>
              <a:rPr lang="en-US" altLang="ko-KR" sz="1600" dirty="0" err="1">
                <a:solidFill>
                  <a:prstClr val="black"/>
                </a:solidFill>
                <a:latin typeface="Calibri Light" panose="020F0302020204030204"/>
                <a:cs typeface="Poppins ExtraLight" panose="00000300000000000000" pitchFamily="2" charset="0"/>
              </a:rPr>
              <a:t>dårlig</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planlægning</a:t>
            </a:r>
            <a:r>
              <a:rPr lang="en-US" altLang="ko-KR" sz="1600" dirty="0">
                <a:solidFill>
                  <a:prstClr val="black"/>
                </a:solidFill>
                <a:latin typeface="Calibri Light" panose="020F0302020204030204"/>
                <a:cs typeface="Poppins ExtraLight" panose="00000300000000000000" pitchFamily="2" charset="0"/>
              </a:rPr>
              <a:t> og isolation fra </a:t>
            </a:r>
            <a:r>
              <a:rPr lang="en-US" altLang="ko-KR" sz="1600" dirty="0" err="1">
                <a:solidFill>
                  <a:prstClr val="black"/>
                </a:solidFill>
                <a:latin typeface="Calibri Light" panose="020F0302020204030204"/>
                <a:cs typeface="Poppins ExtraLight" panose="00000300000000000000" pitchFamily="2" charset="0"/>
              </a:rPr>
              <a:t>vigtige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interessenter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vil</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enhver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investering</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tid</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kræfter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sandsynligvis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opfattes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som</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byrde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snarere</a:t>
            </a:r>
            <a:r>
              <a:rPr lang="en-US" altLang="ko-KR" sz="1600" dirty="0">
                <a:solidFill>
                  <a:prstClr val="black"/>
                </a:solidFill>
                <a:latin typeface="Calibri Light" panose="020F0302020204030204"/>
                <a:cs typeface="Poppins ExtraLight" panose="00000300000000000000" pitchFamily="2" charset="0"/>
              </a:rPr>
              <a:t> end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konkret</a:t>
            </a:r>
            <a:r>
              <a:rPr lang="en-US" altLang="ko-KR" sz="1600" dirty="0">
                <a:solidFill>
                  <a:prstClr val="black"/>
                </a:solidFill>
                <a:latin typeface="Calibri Light" panose="020F0302020204030204"/>
                <a:cs typeface="Poppins ExtraLight" panose="00000300000000000000" pitchFamily="2" charset="0"/>
              </a:rPr>
              <a:t> mulighed – for ikke at tale om </a:t>
            </a:r>
            <a:r>
              <a:rPr lang="en-US" altLang="ko-KR" sz="1600" dirty="0" err="1">
                <a:solidFill>
                  <a:prstClr val="black"/>
                </a:solidFill>
                <a:latin typeface="Calibri Light" panose="020F0302020204030204"/>
                <a:cs typeface="Poppins ExtraLight" panose="00000300000000000000" pitchFamily="2" charset="0"/>
              </a:rPr>
              <a:t>risikoen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ved</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investere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uden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nogen</a:t>
            </a:r>
            <a:r>
              <a:rPr lang="en-US" altLang="ko-KR" sz="1600" dirty="0">
                <a:solidFill>
                  <a:prstClr val="black"/>
                </a:solidFill>
                <a:latin typeface="Calibri Light" panose="020F0302020204030204"/>
                <a:cs typeface="Poppins ExtraLight" panose="00000300000000000000" pitchFamily="2" charset="0"/>
              </a:rPr>
              <a:t> reel </a:t>
            </a:r>
            <a:r>
              <a:rPr lang="en-US" altLang="ko-KR" sz="1600" dirty="0" err="1">
                <a:solidFill>
                  <a:prstClr val="black"/>
                </a:solidFill>
                <a:latin typeface="Calibri Light" panose="020F0302020204030204"/>
                <a:cs typeface="Poppins ExtraLight" panose="00000300000000000000" pitchFamily="2" charset="0"/>
              </a:rPr>
              <a:t>gevinst</a:t>
            </a:r>
            <a:r>
              <a:rPr lang="en-US" altLang="ko-KR" sz="1600" dirty="0">
                <a:solidFill>
                  <a:prstClr val="black"/>
                </a:solidFill>
                <a:latin typeface="Calibri Light" panose="020F0302020204030204"/>
                <a:cs typeface="Poppins ExtraLight" panose="00000300000000000000" pitchFamily="2" charset="0"/>
              </a:rPr>
              <a:t>.</a:t>
            </a:r>
          </a:p>
        </p:txBody>
      </p:sp>
      <p:sp>
        <p:nvSpPr>
          <p:cNvPr id="16" name="Rettangolo con angoli arrotondati 8">
            <a:extLst>
              <a:ext uri="{FF2B5EF4-FFF2-40B4-BE49-F238E27FC236}">
                <a16:creationId xmlns:a16="http://schemas.microsoft.com/office/drawing/2014/main" id="{E67834CF-0CDD-477F-8490-ED932D0F7E02}"/>
              </a:ext>
            </a:extLst>
          </p:cNvPr>
          <p:cNvSpPr/>
          <p:nvPr/>
        </p:nvSpPr>
        <p:spPr>
          <a:xfrm>
            <a:off x="451030" y="669816"/>
            <a:ext cx="6703303"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a-DK" sz="2000" b="1" dirty="0">
                <a:solidFill>
                  <a:schemeClr val="bg1"/>
                </a:solidFill>
                <a:effectLst/>
                <a:ea typeface="Arial MT"/>
              </a:rPr>
              <a:t>Dette skal man ændre i forbindelse med IT-investeringer</a:t>
            </a:r>
            <a:endParaRPr lang="en-US" sz="2000" b="1" dirty="0">
              <a:solidFill>
                <a:schemeClr val="bg1"/>
              </a:solidFill>
              <a:cs typeface="Poppins Medium" panose="00000600000000000000" pitchFamily="2" charset="0"/>
            </a:endParaRPr>
          </a:p>
        </p:txBody>
      </p:sp>
    </p:spTree>
    <p:extLst>
      <p:ext uri="{BB962C8B-B14F-4D97-AF65-F5344CB8AC3E}">
        <p14:creationId xmlns:p14="http://schemas.microsoft.com/office/powerpoint/2010/main" val="4152891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3.1 Start fra </a:t>
            </a:r>
            <a:r>
              <a:rPr lang="en-AU" sz="2000" dirty="0" err="1">
                <a:latin typeface="+mj-lt"/>
                <a:ea typeface="Microsoft Sans Serif" panose="020B0604020202020204" pitchFamily="34" charset="0"/>
                <a:cs typeface="Poppins ExtraLight" panose="00000300000000000000" pitchFamily="2" charset="0"/>
              </a:rPr>
              <a:t>bunden</a:t>
            </a:r>
            <a:endParaRPr lang="en-AU" sz="2000" dirty="0">
              <a:latin typeface="+mj-lt"/>
              <a:ea typeface="Microsoft Sans Serif" panose="020B0604020202020204" pitchFamily="34" charset="0"/>
              <a:cs typeface="Poppins ExtraLight" panose="00000300000000000000" pitchFamily="2" charset="0"/>
            </a:endParaRP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511406" y="3002027"/>
            <a:ext cx="1347000" cy="1258244"/>
          </a:xfrm>
          <a:prstGeom prst="rect">
            <a:avLst/>
          </a:prstGeom>
        </p:spPr>
      </p:pic>
      <p:sp>
        <p:nvSpPr>
          <p:cNvPr id="11" name="TextBox 54">
            <a:extLst>
              <a:ext uri="{FF2B5EF4-FFF2-40B4-BE49-F238E27FC236}">
                <a16:creationId xmlns:a16="http://schemas.microsoft.com/office/drawing/2014/main" id="{2F17DC47-0BEE-4ED4-BA6B-A229EF47F4E7}"/>
              </a:ext>
            </a:extLst>
          </p:cNvPr>
          <p:cNvSpPr txBox="1"/>
          <p:nvPr/>
        </p:nvSpPr>
        <p:spPr>
          <a:xfrm>
            <a:off x="626290" y="2104560"/>
            <a:ext cx="7989204" cy="3277338"/>
          </a:xfrm>
          <a:prstGeom prst="rect">
            <a:avLst/>
          </a:prstGeom>
          <a:noFill/>
        </p:spPr>
        <p:txBody>
          <a:bodyPr wrap="square" numCol="1" rtlCol="0">
            <a:noAutofit/>
          </a:bodyPr>
          <a:lstStyle/>
          <a:p>
            <a:pPr algn="just"/>
            <a:r>
              <a:rPr lang="en-US" altLang="ko-KR" sz="2000" b="1" dirty="0">
                <a:cs typeface="Poppins Medium" panose="00000600000000000000" pitchFamily="2" charset="0"/>
              </a:rPr>
              <a:t>IT og digital </a:t>
            </a:r>
            <a:r>
              <a:rPr lang="en-US" altLang="ko-KR" sz="2000" b="1" dirty="0" err="1">
                <a:cs typeface="Poppins Medium" panose="00000600000000000000" pitchFamily="2" charset="0"/>
              </a:rPr>
              <a:t>bevidsthed</a:t>
            </a:r>
            <a:endParaRPr lang="en-US" altLang="ko-KR" sz="2000" b="1" dirty="0">
              <a:cs typeface="Poppins Medium" panose="00000600000000000000" pitchFamily="2" charset="0"/>
            </a:endParaRPr>
          </a:p>
          <a:p>
            <a:pPr marL="570150" lvl="0" indent="-285750" algn="just">
              <a:lnSpc>
                <a:spcPct val="120000"/>
              </a:lnSpc>
              <a:buFont typeface="Arial" panose="020B0604020202020204" pitchFamily="34" charset="0"/>
              <a:buChar char="•"/>
            </a:pPr>
            <a:r>
              <a:rPr lang="en-US" altLang="ko-KR" sz="1600" dirty="0" err="1">
                <a:solidFill>
                  <a:prstClr val="black"/>
                </a:solidFill>
                <a:latin typeface="Calibri Light" panose="020F0302020204030204"/>
                <a:cs typeface="Poppins ExtraLight" panose="00000300000000000000" pitchFamily="2" charset="0"/>
              </a:rPr>
              <a:t>Oplevelserne</a:t>
            </a:r>
            <a:r>
              <a:rPr lang="en-US" altLang="ko-KR" sz="1600" dirty="0">
                <a:solidFill>
                  <a:prstClr val="black"/>
                </a:solidFill>
                <a:latin typeface="Calibri Light" panose="020F0302020204030204"/>
                <a:cs typeface="Poppins ExtraLight" panose="00000300000000000000" pitchFamily="2" charset="0"/>
              </a:rPr>
              <a:t> i EUs </a:t>
            </a:r>
            <a:r>
              <a:rPr lang="en-US" altLang="ko-KR" sz="1600" dirty="0" err="1">
                <a:solidFill>
                  <a:prstClr val="black"/>
                </a:solidFill>
                <a:latin typeface="Calibri Light" panose="020F0302020204030204"/>
                <a:cs typeface="Poppins ExtraLight" panose="00000300000000000000" pitchFamily="2" charset="0"/>
              </a:rPr>
              <a:t>uddannelses</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kursussystem</a:t>
            </a:r>
            <a:r>
              <a:rPr lang="en-US" altLang="ko-KR" sz="1600" dirty="0">
                <a:solidFill>
                  <a:prstClr val="black"/>
                </a:solidFill>
                <a:latin typeface="Calibri Light" panose="020F0302020204030204"/>
                <a:cs typeface="Poppins ExtraLight" panose="00000300000000000000" pitchFamily="2" charset="0"/>
              </a:rPr>
              <a:t> under </a:t>
            </a:r>
            <a:r>
              <a:rPr lang="en-US" altLang="ko-KR" sz="1600" dirty="0" err="1">
                <a:solidFill>
                  <a:prstClr val="black"/>
                </a:solidFill>
                <a:latin typeface="Calibri Light" panose="020F0302020204030204"/>
                <a:cs typeface="Poppins ExtraLight" panose="00000300000000000000" pitchFamily="2" charset="0"/>
              </a:rPr>
              <a:t>pandemien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demonstrerede</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Livslang</a:t>
            </a:r>
            <a:r>
              <a:rPr lang="en-US" altLang="ko-KR" sz="1600" dirty="0">
                <a:solidFill>
                  <a:prstClr val="black"/>
                </a:solidFill>
                <a:latin typeface="Calibri Light" panose="020F0302020204030204"/>
                <a:cs typeface="Poppins ExtraLight" panose="00000300000000000000" pitchFamily="2" charset="0"/>
              </a:rPr>
              <a:t> Læring </a:t>
            </a:r>
            <a:r>
              <a:rPr lang="en-US" altLang="ko-KR" sz="1600" dirty="0" err="1">
                <a:solidFill>
                  <a:prstClr val="black"/>
                </a:solidFill>
                <a:latin typeface="Calibri Light" panose="020F0302020204030204"/>
                <a:cs typeface="Poppins ExtraLight" panose="00000300000000000000" pitchFamily="2" charset="0"/>
              </a:rPr>
              <a:t>netværket</a:t>
            </a:r>
            <a:r>
              <a:rPr lang="en-US" altLang="ko-KR" sz="1600" dirty="0">
                <a:solidFill>
                  <a:prstClr val="black"/>
                </a:solidFill>
                <a:latin typeface="Calibri Light" panose="020F0302020204030204"/>
                <a:cs typeface="Poppins ExtraLight" panose="00000300000000000000" pitchFamily="2" charset="0"/>
              </a:rPr>
              <a:t> er </a:t>
            </a:r>
            <a:r>
              <a:rPr lang="en-US" altLang="ko-KR" sz="1600" dirty="0" err="1">
                <a:solidFill>
                  <a:prstClr val="black"/>
                </a:solidFill>
                <a:latin typeface="Calibri Light" panose="020F0302020204030204"/>
                <a:cs typeface="Poppins ExtraLight" panose="00000300000000000000" pitchFamily="2" charset="0"/>
              </a:rPr>
              <a:t>særdeles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uforberedt</a:t>
            </a:r>
            <a:r>
              <a:rPr lang="en-US" altLang="ko-KR" sz="1600" dirty="0">
                <a:solidFill>
                  <a:prstClr val="black"/>
                </a:solidFill>
                <a:latin typeface="Calibri Light" panose="020F0302020204030204"/>
                <a:cs typeface="Poppins ExtraLight" panose="00000300000000000000" pitchFamily="2" charset="0"/>
              </a:rPr>
              <a:t> på at </a:t>
            </a:r>
            <a:r>
              <a:rPr lang="en-US" altLang="ko-KR" sz="1600" dirty="0" err="1">
                <a:solidFill>
                  <a:prstClr val="black"/>
                </a:solidFill>
                <a:latin typeface="Calibri Light" panose="020F0302020204030204"/>
                <a:cs typeface="Poppins ExtraLight" panose="00000300000000000000" pitchFamily="2" charset="0"/>
              </a:rPr>
              <a:t>støtte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organisatorisk</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kontinuitet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udover</a:t>
            </a:r>
            <a:r>
              <a:rPr lang="en-US" altLang="ko-KR" sz="1600" dirty="0">
                <a:solidFill>
                  <a:prstClr val="black"/>
                </a:solidFill>
                <a:latin typeface="Calibri Light" panose="020F0302020204030204"/>
                <a:cs typeface="Poppins ExtraLight" panose="00000300000000000000" pitchFamily="2" charset="0"/>
              </a:rPr>
              <a:t> de </a:t>
            </a:r>
            <a:r>
              <a:rPr lang="en-US" altLang="ko-KR" sz="1600" dirty="0" err="1">
                <a:solidFill>
                  <a:prstClr val="black"/>
                </a:solidFill>
                <a:latin typeface="Calibri Light" panose="020F0302020204030204"/>
                <a:cs typeface="Poppins ExtraLight" panose="00000300000000000000" pitchFamily="2" charset="0"/>
              </a:rPr>
              <a:t>traditionelle</a:t>
            </a:r>
            <a:r>
              <a:rPr lang="en-US" altLang="ko-KR" sz="1600" dirty="0">
                <a:solidFill>
                  <a:prstClr val="black"/>
                </a:solidFill>
                <a:latin typeface="Calibri Light" panose="020F0302020204030204"/>
                <a:cs typeface="Poppins ExtraLight" panose="00000300000000000000" pitchFamily="2" charset="0"/>
              </a:rPr>
              <a:t> status-quo </a:t>
            </a:r>
            <a:r>
              <a:rPr lang="en-US" altLang="ko-KR" sz="1600" dirty="0" err="1">
                <a:solidFill>
                  <a:prstClr val="black"/>
                </a:solidFill>
                <a:latin typeface="Calibri Light" panose="020F0302020204030204"/>
                <a:cs typeface="Poppins ExtraLight" panose="00000300000000000000" pitchFamily="2" charset="0"/>
              </a:rPr>
              <a:t>paradigmer</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modeller</a:t>
            </a:r>
            <a:r>
              <a:rPr lang="en-US" altLang="ko-KR" sz="1600" dirty="0">
                <a:solidFill>
                  <a:prstClr val="black"/>
                </a:solidFill>
                <a:latin typeface="Calibri Light" panose="020F0302020204030204"/>
                <a:cs typeface="Poppins ExtraLight" panose="00000300000000000000" pitchFamily="2" charset="0"/>
              </a:rPr>
              <a:t>.</a:t>
            </a:r>
          </a:p>
          <a:p>
            <a:pPr marL="570150" lvl="0" indent="-285750" algn="just">
              <a:lnSpc>
                <a:spcPct val="120000"/>
              </a:lnSpc>
              <a:buFont typeface="Arial" panose="020B0604020202020204" pitchFamily="34" charset="0"/>
              <a:buChar char="•"/>
            </a:pPr>
            <a:endParaRPr lang="en-US" altLang="ko-KR" sz="1600" dirty="0">
              <a:solidFill>
                <a:prstClr val="black"/>
              </a:solidFill>
              <a:latin typeface="Calibri Light" panose="020F0302020204030204"/>
              <a:cs typeface="Poppins ExtraLight" panose="00000300000000000000" pitchFamily="2" charset="0"/>
            </a:endParaRPr>
          </a:p>
          <a:p>
            <a:pPr marL="570150" lvl="0" indent="-285750" algn="just">
              <a:lnSpc>
                <a:spcPct val="120000"/>
              </a:lnSpc>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Dette </a:t>
            </a:r>
            <a:r>
              <a:rPr lang="en-US" altLang="ko-KR" sz="1600" dirty="0" err="1">
                <a:solidFill>
                  <a:prstClr val="black"/>
                </a:solidFill>
                <a:latin typeface="Calibri Light" panose="020F0302020204030204"/>
                <a:cs typeface="Poppins ExtraLight" panose="00000300000000000000" pitchFamily="2" charset="0"/>
              </a:rPr>
              <a:t>faktum</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tvinger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ledere</a:t>
            </a:r>
            <a:r>
              <a:rPr lang="en-US" altLang="ko-KR" sz="1600" dirty="0">
                <a:solidFill>
                  <a:prstClr val="black"/>
                </a:solidFill>
                <a:latin typeface="Calibri Light" panose="020F0302020204030204"/>
                <a:cs typeface="Poppins ExtraLight" panose="00000300000000000000" pitchFamily="2" charset="0"/>
              </a:rPr>
              <a:t> til at </a:t>
            </a:r>
            <a:r>
              <a:rPr lang="en-US" altLang="ko-KR" sz="1600" dirty="0" err="1">
                <a:solidFill>
                  <a:prstClr val="black"/>
                </a:solidFill>
                <a:latin typeface="Calibri Light" panose="020F0302020204030204"/>
                <a:cs typeface="Poppins ExtraLight" panose="00000300000000000000" pitchFamily="2" charset="0"/>
              </a:rPr>
              <a:t>indse</a:t>
            </a:r>
            <a:r>
              <a:rPr lang="en-US" altLang="ko-KR" sz="1600" dirty="0">
                <a:solidFill>
                  <a:prstClr val="black"/>
                </a:solidFill>
                <a:latin typeface="Calibri Light" panose="020F0302020204030204"/>
                <a:cs typeface="Poppins ExtraLight" panose="00000300000000000000" pitchFamily="2" charset="0"/>
              </a:rPr>
              <a:t> den </a:t>
            </a:r>
            <a:r>
              <a:rPr lang="en-US" altLang="ko-KR" sz="1600" dirty="0" err="1">
                <a:solidFill>
                  <a:prstClr val="black"/>
                </a:solidFill>
                <a:latin typeface="Calibri Light" panose="020F0302020204030204"/>
                <a:cs typeface="Poppins ExtraLight" panose="00000300000000000000" pitchFamily="2" charset="0"/>
              </a:rPr>
              <a:t>barske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realitet</a:t>
            </a:r>
            <a:r>
              <a:rPr lang="en-US" altLang="ko-KR" sz="1600" dirty="0">
                <a:solidFill>
                  <a:prstClr val="black"/>
                </a:solidFill>
                <a:latin typeface="Calibri Light" panose="020F0302020204030204"/>
                <a:cs typeface="Poppins ExtraLight" panose="00000300000000000000" pitchFamily="2" charset="0"/>
              </a:rPr>
              <a:t>: den organisation, de </a:t>
            </a:r>
            <a:r>
              <a:rPr lang="en-US" altLang="ko-KR" sz="1600" dirty="0" err="1">
                <a:solidFill>
                  <a:prstClr val="black"/>
                </a:solidFill>
                <a:latin typeface="Calibri Light" panose="020F0302020204030204"/>
                <a:cs typeface="Poppins ExtraLight" panose="00000300000000000000" pitchFamily="2" charset="0"/>
              </a:rPr>
              <a:t>arbejder</a:t>
            </a:r>
            <a:r>
              <a:rPr lang="en-US" altLang="ko-KR" sz="1600" dirty="0">
                <a:solidFill>
                  <a:prstClr val="black"/>
                </a:solidFill>
                <a:latin typeface="Calibri Light" panose="020F0302020204030204"/>
                <a:cs typeface="Poppins ExtraLight" panose="00000300000000000000" pitchFamily="2" charset="0"/>
              </a:rPr>
              <a:t> for, </a:t>
            </a:r>
            <a:r>
              <a:rPr lang="en-US" altLang="ko-KR" sz="1600" dirty="0" err="1">
                <a:solidFill>
                  <a:prstClr val="black"/>
                </a:solidFill>
                <a:latin typeface="Calibri Light" panose="020F0302020204030204"/>
                <a:cs typeface="Poppins ExtraLight" panose="00000300000000000000" pitchFamily="2" charset="0"/>
              </a:rPr>
              <a:t>har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højst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sandsynligt</a:t>
            </a:r>
            <a:r>
              <a:rPr lang="en-US" altLang="ko-KR" sz="1600" dirty="0">
                <a:solidFill>
                  <a:prstClr val="black"/>
                </a:solidFill>
                <a:latin typeface="Calibri Light" panose="020F0302020204030204"/>
                <a:cs typeface="Poppins ExtraLight" panose="00000300000000000000" pitchFamily="2" charset="0"/>
              </a:rPr>
              <a:t> ikke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robust, </a:t>
            </a:r>
            <a:r>
              <a:rPr lang="en-US" altLang="ko-KR" sz="1600" dirty="0" err="1">
                <a:solidFill>
                  <a:prstClr val="black"/>
                </a:solidFill>
                <a:latin typeface="Calibri Light" panose="020F0302020204030204"/>
                <a:cs typeface="Poppins ExtraLight" panose="00000300000000000000" pitchFamily="2" charset="0"/>
              </a:rPr>
              <a:t>pålidelig</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konsolideret</a:t>
            </a:r>
            <a:r>
              <a:rPr lang="en-US" altLang="ko-KR" sz="1600" dirty="0">
                <a:solidFill>
                  <a:prstClr val="black"/>
                </a:solidFill>
                <a:latin typeface="Calibri Light" panose="020F0302020204030204"/>
                <a:cs typeface="Poppins ExtraLight" panose="00000300000000000000" pitchFamily="2" charset="0"/>
              </a:rPr>
              <a:t> forståelse for, </a:t>
            </a:r>
            <a:r>
              <a:rPr lang="en-US" altLang="ko-KR" sz="1600" dirty="0" err="1">
                <a:solidFill>
                  <a:prstClr val="black"/>
                </a:solidFill>
                <a:latin typeface="Calibri Light" panose="020F0302020204030204"/>
                <a:cs typeface="Poppins ExtraLight" panose="00000300000000000000" pitchFamily="2" charset="0"/>
              </a:rPr>
              <a:t>hvad</a:t>
            </a:r>
            <a:r>
              <a:rPr lang="en-US" altLang="ko-KR" sz="1600" dirty="0">
                <a:solidFill>
                  <a:prstClr val="black"/>
                </a:solidFill>
                <a:latin typeface="Calibri Light" panose="020F0302020204030204"/>
                <a:cs typeface="Poppins ExtraLight" panose="00000300000000000000" pitchFamily="2" charset="0"/>
              </a:rPr>
              <a:t> de </a:t>
            </a: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præstere</a:t>
            </a:r>
            <a:r>
              <a:rPr lang="en-US" altLang="ko-KR" sz="1600" dirty="0">
                <a:solidFill>
                  <a:prstClr val="black"/>
                </a:solidFill>
                <a:latin typeface="Calibri Light" panose="020F0302020204030204"/>
                <a:cs typeface="Poppins ExtraLight" panose="00000300000000000000" pitchFamily="2" charset="0"/>
              </a:rPr>
              <a:t> med digitale teknologier:</a:t>
            </a:r>
          </a:p>
          <a:p>
            <a:pPr marL="1027350" lvl="1" indent="-285750" algn="just">
              <a:lnSpc>
                <a:spcPct val="120000"/>
              </a:lnSpc>
              <a:buFont typeface="Wingdings" panose="05000000000000000000" pitchFamily="2" charset="2"/>
              <a:buChar char="§"/>
            </a:pPr>
            <a:r>
              <a:rPr lang="en-US" altLang="ko-KR" sz="1600" dirty="0" err="1">
                <a:solidFill>
                  <a:prstClr val="black"/>
                </a:solidFill>
                <a:latin typeface="Calibri Light" panose="020F0302020204030204"/>
                <a:cs typeface="Poppins ExtraLight" panose="00000300000000000000" pitchFamily="2" charset="0"/>
              </a:rPr>
              <a:t>Hverken</a:t>
            </a:r>
            <a:r>
              <a:rPr lang="en-US" altLang="ko-KR" sz="1600" dirty="0">
                <a:solidFill>
                  <a:prstClr val="black"/>
                </a:solidFill>
                <a:latin typeface="Calibri Light" panose="020F0302020204030204"/>
                <a:cs typeface="Poppins ExtraLight" panose="00000300000000000000" pitchFamily="2" charset="0"/>
              </a:rPr>
              <a:t> i forhold til at </a:t>
            </a:r>
            <a:r>
              <a:rPr lang="en-US" altLang="ko-KR" sz="1600" dirty="0" err="1">
                <a:solidFill>
                  <a:prstClr val="black"/>
                </a:solidFill>
                <a:latin typeface="Calibri Light" panose="020F0302020204030204"/>
                <a:cs typeface="Poppins ExtraLight" panose="00000300000000000000" pitchFamily="2" charset="0"/>
              </a:rPr>
              <a:t>bruge</a:t>
            </a:r>
            <a:r>
              <a:rPr lang="en-US" altLang="ko-KR" sz="1600" dirty="0">
                <a:solidFill>
                  <a:prstClr val="black"/>
                </a:solidFill>
                <a:latin typeface="Calibri Light" panose="020F0302020204030204"/>
                <a:cs typeface="Poppins ExtraLight" panose="00000300000000000000" pitchFamily="2" charset="0"/>
              </a:rPr>
              <a:t> IT til at </a:t>
            </a:r>
            <a:r>
              <a:rPr lang="en-US" altLang="ko-KR" sz="1600" dirty="0" err="1">
                <a:solidFill>
                  <a:prstClr val="black"/>
                </a:solidFill>
                <a:latin typeface="Calibri Light" panose="020F0302020204030204"/>
                <a:cs typeface="Poppins ExtraLight" panose="00000300000000000000" pitchFamily="2" charset="0"/>
              </a:rPr>
              <a:t>udbyde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uddannelser</a:t>
            </a:r>
            <a:r>
              <a:rPr lang="en-US" altLang="ko-KR" sz="1600" dirty="0">
                <a:solidFill>
                  <a:prstClr val="black"/>
                </a:solidFill>
                <a:latin typeface="Calibri Light" panose="020F0302020204030204"/>
                <a:cs typeface="Poppins ExtraLight" panose="00000300000000000000" pitchFamily="2" charset="0"/>
              </a:rPr>
              <a:t>,</a:t>
            </a:r>
          </a:p>
          <a:p>
            <a:pPr marL="1027350" lvl="1" indent="-285750" algn="just">
              <a:lnSpc>
                <a:spcPct val="120000"/>
              </a:lnSpc>
              <a:buFont typeface="Wingdings" panose="05000000000000000000" pitchFamily="2" charset="2"/>
              <a:buChar char="§"/>
            </a:pPr>
            <a:r>
              <a:rPr lang="en-US" altLang="ko-KR" sz="1600" dirty="0">
                <a:solidFill>
                  <a:prstClr val="black"/>
                </a:solidFill>
                <a:latin typeface="Calibri Light" panose="020F0302020204030204"/>
                <a:cs typeface="Poppins ExtraLight" panose="00000300000000000000" pitchFamily="2" charset="0"/>
              </a:rPr>
              <a:t>…eller til at </a:t>
            </a:r>
            <a:r>
              <a:rPr lang="en-US" altLang="ko-KR" sz="1600" dirty="0" err="1">
                <a:solidFill>
                  <a:prstClr val="black"/>
                </a:solidFill>
                <a:latin typeface="Calibri Light" panose="020F0302020204030204"/>
                <a:cs typeface="Poppins ExtraLight" panose="00000300000000000000" pitchFamily="2" charset="0"/>
              </a:rPr>
              <a:t>strømline</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opskalere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gode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praksisser</a:t>
            </a:r>
            <a:r>
              <a:rPr lang="en-US" altLang="ko-KR" sz="1600" dirty="0">
                <a:solidFill>
                  <a:prstClr val="black"/>
                </a:solidFill>
                <a:latin typeface="Calibri Light" panose="020F0302020204030204"/>
                <a:cs typeface="Poppins ExtraLight" panose="00000300000000000000" pitchFamily="2" charset="0"/>
              </a:rPr>
              <a:t> / </a:t>
            </a:r>
            <a:r>
              <a:rPr lang="en-US" altLang="ko-KR" sz="1600" dirty="0" err="1">
                <a:solidFill>
                  <a:prstClr val="black"/>
                </a:solidFill>
                <a:latin typeface="Calibri Light" panose="020F0302020204030204"/>
                <a:cs typeface="Poppins ExtraLight" panose="00000300000000000000" pitchFamily="2" charset="0"/>
              </a:rPr>
              <a:t>organisatorisk</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forandring</a:t>
            </a:r>
            <a:r>
              <a:rPr lang="en-US" altLang="ko-KR" sz="1600" dirty="0">
                <a:solidFill>
                  <a:prstClr val="black"/>
                </a:solidFill>
                <a:latin typeface="Calibri Light" panose="020F0302020204030204"/>
                <a:cs typeface="Poppins ExtraLight" panose="00000300000000000000" pitchFamily="2" charset="0"/>
              </a:rPr>
              <a:t>.</a:t>
            </a:r>
          </a:p>
        </p:txBody>
      </p:sp>
      <p:sp>
        <p:nvSpPr>
          <p:cNvPr id="16" name="Rettangolo con angoli arrotondati 8">
            <a:extLst>
              <a:ext uri="{FF2B5EF4-FFF2-40B4-BE49-F238E27FC236}">
                <a16:creationId xmlns:a16="http://schemas.microsoft.com/office/drawing/2014/main" id="{E67834CF-0CDD-477F-8490-ED932D0F7E02}"/>
              </a:ext>
            </a:extLst>
          </p:cNvPr>
          <p:cNvSpPr/>
          <p:nvPr/>
        </p:nvSpPr>
        <p:spPr>
          <a:xfrm>
            <a:off x="451029" y="669816"/>
            <a:ext cx="6440837"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a-DK" sz="2000" b="1" dirty="0">
                <a:solidFill>
                  <a:schemeClr val="bg1"/>
                </a:solidFill>
                <a:effectLst/>
                <a:ea typeface="Arial MT"/>
              </a:rPr>
              <a:t>Dette skal man gøre i forbindelse med IT-investeringer</a:t>
            </a:r>
            <a:endParaRPr lang="en-US" sz="2000" b="1" dirty="0">
              <a:solidFill>
                <a:schemeClr val="bg1"/>
              </a:solidFill>
              <a:cs typeface="Poppins Medium" panose="00000600000000000000" pitchFamily="2" charset="0"/>
            </a:endParaRPr>
          </a:p>
        </p:txBody>
      </p:sp>
    </p:spTree>
    <p:extLst>
      <p:ext uri="{BB962C8B-B14F-4D97-AF65-F5344CB8AC3E}">
        <p14:creationId xmlns:p14="http://schemas.microsoft.com/office/powerpoint/2010/main" val="525901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896048"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3.2 </a:t>
            </a:r>
            <a:r>
              <a:rPr lang="da-DK" sz="2000" dirty="0">
                <a:effectLst/>
                <a:latin typeface="Calibri Light" panose="020F0302020204030204" pitchFamily="34" charset="0"/>
                <a:ea typeface="Arial MT"/>
              </a:rPr>
              <a:t>IT-porteføljens styringscyklus</a:t>
            </a:r>
            <a:endParaRPr lang="en-AU" sz="2000" dirty="0">
              <a:latin typeface="+mj-lt"/>
              <a:ea typeface="Microsoft Sans Serif" panose="020B0604020202020204" pitchFamily="34" charset="0"/>
              <a:cs typeface="Poppins ExtraLight" panose="00000300000000000000" pitchFamily="2" charset="0"/>
            </a:endParaRP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511406" y="3002027"/>
            <a:ext cx="1347000" cy="1258244"/>
          </a:xfrm>
          <a:prstGeom prst="rect">
            <a:avLst/>
          </a:prstGeom>
        </p:spPr>
      </p:pic>
      <p:sp>
        <p:nvSpPr>
          <p:cNvPr id="16" name="Rettangolo con angoli arrotondati 8">
            <a:extLst>
              <a:ext uri="{FF2B5EF4-FFF2-40B4-BE49-F238E27FC236}">
                <a16:creationId xmlns:a16="http://schemas.microsoft.com/office/drawing/2014/main" id="{E67834CF-0CDD-477F-8490-ED932D0F7E02}"/>
              </a:ext>
            </a:extLst>
          </p:cNvPr>
          <p:cNvSpPr/>
          <p:nvPr/>
        </p:nvSpPr>
        <p:spPr>
          <a:xfrm>
            <a:off x="451030" y="669816"/>
            <a:ext cx="643237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a-DK" sz="2000" b="1" dirty="0">
                <a:solidFill>
                  <a:schemeClr val="bg1"/>
                </a:solidFill>
                <a:effectLst/>
                <a:ea typeface="Arial MT"/>
              </a:rPr>
              <a:t>Dette skal man gøre i forbindelse med IT-investeringer</a:t>
            </a:r>
            <a:endParaRPr lang="en-US" sz="2000" b="1" dirty="0">
              <a:solidFill>
                <a:schemeClr val="bg1"/>
              </a:solidFill>
              <a:cs typeface="Poppins Medium" panose="00000600000000000000" pitchFamily="2" charset="0"/>
            </a:endParaRPr>
          </a:p>
        </p:txBody>
      </p:sp>
      <p:graphicFrame>
        <p:nvGraphicFramePr>
          <p:cNvPr id="2" name="Diagramma 1"/>
          <p:cNvGraphicFramePr/>
          <p:nvPr>
            <p:extLst>
              <p:ext uri="{D42A27DB-BD31-4B8C-83A1-F6EECF244321}">
                <p14:modId xmlns:p14="http://schemas.microsoft.com/office/powerpoint/2010/main" val="2654972466"/>
              </p:ext>
            </p:extLst>
          </p:nvPr>
        </p:nvGraphicFramePr>
        <p:xfrm>
          <a:off x="3397795" y="1922696"/>
          <a:ext cx="5396411" cy="34169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61022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3.3 </a:t>
            </a:r>
            <a:r>
              <a:rPr lang="en-AU" sz="2000" dirty="0" err="1">
                <a:latin typeface="+mj-lt"/>
                <a:ea typeface="Microsoft Sans Serif" panose="020B0604020202020204" pitchFamily="34" charset="0"/>
                <a:cs typeface="Poppins ExtraLight" panose="00000300000000000000" pitchFamily="2" charset="0"/>
              </a:rPr>
              <a:t>Planlægning</a:t>
            </a:r>
            <a:endParaRPr lang="en-AU" sz="2000" dirty="0">
              <a:latin typeface="+mj-lt"/>
              <a:ea typeface="Microsoft Sans Serif" panose="020B0604020202020204" pitchFamily="34" charset="0"/>
              <a:cs typeface="Poppins ExtraLight" panose="00000300000000000000" pitchFamily="2" charset="0"/>
            </a:endParaRP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511406" y="3002027"/>
            <a:ext cx="1347000" cy="1258244"/>
          </a:xfrm>
          <a:prstGeom prst="rect">
            <a:avLst/>
          </a:prstGeom>
        </p:spPr>
      </p:pic>
      <p:sp>
        <p:nvSpPr>
          <p:cNvPr id="16" name="Rettangolo con angoli arrotondati 8">
            <a:extLst>
              <a:ext uri="{FF2B5EF4-FFF2-40B4-BE49-F238E27FC236}">
                <a16:creationId xmlns:a16="http://schemas.microsoft.com/office/drawing/2014/main" id="{E67834CF-0CDD-477F-8490-ED932D0F7E02}"/>
              </a:ext>
            </a:extLst>
          </p:cNvPr>
          <p:cNvSpPr/>
          <p:nvPr/>
        </p:nvSpPr>
        <p:spPr>
          <a:xfrm>
            <a:off x="451030" y="669816"/>
            <a:ext cx="643237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a-DK" sz="2000" b="1" dirty="0">
                <a:solidFill>
                  <a:schemeClr val="bg1"/>
                </a:solidFill>
                <a:effectLst/>
                <a:ea typeface="Arial MT"/>
              </a:rPr>
              <a:t>Dette skal man gøre i forbindelse med IT-investeringer</a:t>
            </a:r>
            <a:endParaRPr lang="en-US" sz="2000" b="1" dirty="0">
              <a:solidFill>
                <a:schemeClr val="bg1"/>
              </a:solidFill>
              <a:cs typeface="Poppins Medium" panose="00000600000000000000" pitchFamily="2" charset="0"/>
            </a:endParaRPr>
          </a:p>
        </p:txBody>
      </p:sp>
      <p:sp>
        <p:nvSpPr>
          <p:cNvPr id="6" name="TextBox 54">
            <a:extLst>
              <a:ext uri="{FF2B5EF4-FFF2-40B4-BE49-F238E27FC236}">
                <a16:creationId xmlns:a16="http://schemas.microsoft.com/office/drawing/2014/main" id="{2F17DC47-0BEE-4ED4-BA6B-A229EF47F4E7}"/>
              </a:ext>
            </a:extLst>
          </p:cNvPr>
          <p:cNvSpPr txBox="1"/>
          <p:nvPr/>
        </p:nvSpPr>
        <p:spPr>
          <a:xfrm>
            <a:off x="626289" y="2104560"/>
            <a:ext cx="8073093" cy="1351078"/>
          </a:xfrm>
          <a:prstGeom prst="rect">
            <a:avLst/>
          </a:prstGeom>
          <a:noFill/>
        </p:spPr>
        <p:txBody>
          <a:bodyPr wrap="square" numCol="1" rtlCol="0">
            <a:noAutofit/>
          </a:bodyPr>
          <a:lstStyle/>
          <a:p>
            <a:pPr algn="just"/>
            <a:r>
              <a:rPr lang="en-US" altLang="ko-KR" sz="2000" b="1" dirty="0">
                <a:cs typeface="Poppins Medium" panose="00000600000000000000" pitchFamily="2" charset="0"/>
              </a:rPr>
              <a:t>Svar på det </a:t>
            </a:r>
            <a:r>
              <a:rPr lang="en-US" altLang="ko-KR" sz="2000" b="1" dirty="0" err="1">
                <a:cs typeface="Poppins Medium" panose="00000600000000000000" pitchFamily="2" charset="0"/>
              </a:rPr>
              <a:t>basale</a:t>
            </a:r>
            <a:r>
              <a:rPr lang="en-US" altLang="ko-KR" sz="2000" b="1" dirty="0">
                <a:cs typeface="Poppins Medium" panose="00000600000000000000" pitchFamily="2" charset="0"/>
              </a:rPr>
              <a:t> spørgsmål: </a:t>
            </a:r>
            <a:r>
              <a:rPr lang="en-US" altLang="ko-KR" sz="2000" b="1" i="1" dirty="0" err="1">
                <a:cs typeface="Poppins Medium" panose="00000600000000000000" pitchFamily="2" charset="0"/>
              </a:rPr>
              <a:t>hvad</a:t>
            </a:r>
            <a:r>
              <a:rPr lang="en-US" altLang="ko-KR" sz="2000" b="1" i="1" dirty="0">
                <a:cs typeface="Poppins Medium" panose="00000600000000000000" pitchFamily="2" charset="0"/>
              </a:rPr>
              <a:t> </a:t>
            </a:r>
            <a:r>
              <a:rPr lang="en-US" altLang="ko-KR" sz="2000" b="1" i="1" dirty="0" err="1">
                <a:cs typeface="Poppins Medium" panose="00000600000000000000" pitchFamily="2" charset="0"/>
              </a:rPr>
              <a:t>har</a:t>
            </a:r>
            <a:r>
              <a:rPr lang="en-US" altLang="ko-KR" sz="2000" b="1" i="1" dirty="0">
                <a:cs typeface="Poppins Medium" panose="00000600000000000000" pitchFamily="2" charset="0"/>
              </a:rPr>
              <a:t> vi </a:t>
            </a:r>
            <a:r>
              <a:rPr lang="en-US" altLang="ko-KR" sz="2000" b="1" i="1" dirty="0" err="1">
                <a:cs typeface="Poppins Medium" panose="00000600000000000000" pitchFamily="2" charset="0"/>
              </a:rPr>
              <a:t>brug</a:t>
            </a:r>
            <a:r>
              <a:rPr lang="en-US" altLang="ko-KR" sz="2000" b="1" i="1" dirty="0">
                <a:cs typeface="Poppins Medium" panose="00000600000000000000" pitchFamily="2" charset="0"/>
              </a:rPr>
              <a:t> for?</a:t>
            </a: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For </a:t>
            </a:r>
            <a:r>
              <a:rPr lang="en-US" altLang="ko-KR" sz="1600" dirty="0" err="1">
                <a:solidFill>
                  <a:prstClr val="black"/>
                </a:solidFill>
                <a:latin typeface="Calibri Light" panose="020F0302020204030204"/>
                <a:cs typeface="Poppins ExtraLight" panose="00000300000000000000" pitchFamily="2" charset="0"/>
              </a:rPr>
              <a:t>uddannelsesinstitutioners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vedkommende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bør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emnet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holdes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relativt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simpelt</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strømlinet</a:t>
            </a:r>
            <a:r>
              <a:rPr lang="en-US" altLang="ko-KR" sz="1600" dirty="0">
                <a:solidFill>
                  <a:prstClr val="black"/>
                </a:solidFill>
                <a:latin typeface="Calibri Light" panose="020F0302020204030204"/>
                <a:cs typeface="Poppins ExtraLight" panose="00000300000000000000" pitchFamily="2" charset="0"/>
              </a:rPr>
              <a:t>, da de </a:t>
            </a:r>
            <a:r>
              <a:rPr lang="en-US" altLang="ko-KR" sz="1600" dirty="0" err="1">
                <a:solidFill>
                  <a:prstClr val="black"/>
                </a:solidFill>
                <a:latin typeface="Calibri Light" panose="020F0302020204030204"/>
                <a:cs typeface="Poppins ExtraLight" panose="00000300000000000000" pitchFamily="2" charset="0"/>
              </a:rPr>
              <a:t>fleste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fysiske</a:t>
            </a:r>
            <a:r>
              <a:rPr lang="en-US" altLang="ko-KR" sz="1600" dirty="0">
                <a:solidFill>
                  <a:prstClr val="black"/>
                </a:solidFill>
                <a:latin typeface="Calibri Light" panose="020F0302020204030204"/>
                <a:cs typeface="Poppins ExtraLight" panose="00000300000000000000" pitchFamily="2" charset="0"/>
              </a:rPr>
              <a:t> og software ressourcer, de </a:t>
            </a:r>
            <a:r>
              <a:rPr lang="en-US" altLang="ko-KR" sz="1600" dirty="0" err="1">
                <a:solidFill>
                  <a:prstClr val="black"/>
                </a:solidFill>
                <a:latin typeface="Calibri Light" panose="020F0302020204030204"/>
                <a:cs typeface="Poppins ExtraLight" panose="00000300000000000000" pitchFamily="2" charset="0"/>
              </a:rPr>
              <a:t>har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brug</a:t>
            </a:r>
            <a:r>
              <a:rPr lang="en-US" altLang="ko-KR" sz="1600" dirty="0">
                <a:solidFill>
                  <a:prstClr val="black"/>
                </a:solidFill>
                <a:latin typeface="Calibri Light" panose="020F0302020204030204"/>
                <a:cs typeface="Poppins ExtraLight" panose="00000300000000000000" pitchFamily="2" charset="0"/>
              </a:rPr>
              <a:t> for, for </a:t>
            </a:r>
            <a:r>
              <a:rPr lang="en-US" altLang="ko-KR" sz="1600" dirty="0" err="1">
                <a:solidFill>
                  <a:prstClr val="black"/>
                </a:solidFill>
                <a:latin typeface="Calibri Light" panose="020F0302020204030204"/>
                <a:cs typeface="Poppins ExtraLight" panose="00000300000000000000" pitchFamily="2" charset="0"/>
              </a:rPr>
              <a:t>størstedelens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vedkommende</a:t>
            </a:r>
            <a:r>
              <a:rPr lang="en-US" altLang="ko-KR" sz="1600" dirty="0">
                <a:solidFill>
                  <a:prstClr val="black"/>
                </a:solidFill>
                <a:latin typeface="Calibri Light" panose="020F0302020204030204"/>
                <a:cs typeface="Poppins ExtraLight" panose="00000300000000000000" pitchFamily="2" charset="0"/>
              </a:rPr>
              <a:t> er gratis </a:t>
            </a:r>
            <a:r>
              <a:rPr lang="en-US" altLang="ko-KR" sz="1600" dirty="0" err="1">
                <a:solidFill>
                  <a:prstClr val="black"/>
                </a:solidFill>
                <a:latin typeface="Calibri Light" panose="020F0302020204030204"/>
                <a:cs typeface="Poppins ExtraLight" panose="00000300000000000000" pitchFamily="2" charset="0"/>
              </a:rPr>
              <a:t>tilgængeligt</a:t>
            </a:r>
            <a:r>
              <a:rPr lang="en-US" altLang="ko-KR" sz="1600" dirty="0">
                <a:solidFill>
                  <a:prstClr val="black"/>
                </a:solidFill>
                <a:latin typeface="Calibri Light" panose="020F0302020204030204"/>
                <a:cs typeface="Poppins ExtraLight" panose="00000300000000000000" pitchFamily="2" charset="0"/>
              </a:rPr>
              <a:t> på </a:t>
            </a:r>
            <a:r>
              <a:rPr lang="en-US" altLang="ko-KR" sz="1600" dirty="0" err="1">
                <a:solidFill>
                  <a:prstClr val="black"/>
                </a:solidFill>
                <a:latin typeface="Calibri Light" panose="020F0302020204030204"/>
                <a:cs typeface="Poppins ExtraLight" panose="00000300000000000000" pitchFamily="2" charset="0"/>
              </a:rPr>
              <a:t>internettet</a:t>
            </a:r>
            <a:r>
              <a:rPr lang="en-US" altLang="ko-KR" sz="1600" dirty="0">
                <a:solidFill>
                  <a:prstClr val="black"/>
                </a:solidFill>
                <a:latin typeface="Calibri Light" panose="020F0302020204030204"/>
                <a:cs typeface="Poppins ExtraLight" panose="00000300000000000000" pitchFamily="2" charset="0"/>
              </a:rPr>
              <a:t>.</a:t>
            </a:r>
          </a:p>
        </p:txBody>
      </p:sp>
      <p:sp>
        <p:nvSpPr>
          <p:cNvPr id="7" name="TextBox 54">
            <a:extLst>
              <a:ext uri="{FF2B5EF4-FFF2-40B4-BE49-F238E27FC236}">
                <a16:creationId xmlns:a16="http://schemas.microsoft.com/office/drawing/2014/main" id="{2F17DC47-0BEE-4ED4-BA6B-A229EF47F4E7}"/>
              </a:ext>
            </a:extLst>
          </p:cNvPr>
          <p:cNvSpPr txBox="1"/>
          <p:nvPr/>
        </p:nvSpPr>
        <p:spPr>
          <a:xfrm>
            <a:off x="626290" y="3455638"/>
            <a:ext cx="8073092" cy="2049423"/>
          </a:xfrm>
          <a:prstGeom prst="rect">
            <a:avLst/>
          </a:prstGeom>
          <a:noFill/>
        </p:spPr>
        <p:txBody>
          <a:bodyPr wrap="square" numCol="1" rtlCol="0">
            <a:noAutofit/>
          </a:bodyPr>
          <a:lstStyle/>
          <a:p>
            <a:pPr algn="just"/>
            <a:r>
              <a:rPr lang="en-US" altLang="ko-KR" sz="2000" b="1" dirty="0">
                <a:cs typeface="Poppins Medium" panose="00000600000000000000" pitchFamily="2" charset="0"/>
              </a:rPr>
              <a:t>…og </a:t>
            </a:r>
            <a:r>
              <a:rPr lang="en-US" altLang="ko-KR" sz="2000" b="1" i="1" dirty="0" err="1">
                <a:cs typeface="Poppins Medium" panose="00000600000000000000" pitchFamily="2" charset="0"/>
              </a:rPr>
              <a:t>hvorfor</a:t>
            </a:r>
            <a:r>
              <a:rPr lang="en-US" altLang="ko-KR" sz="2000" b="1" i="1" dirty="0">
                <a:cs typeface="Poppins Medium" panose="00000600000000000000" pitchFamily="2" charset="0"/>
              </a:rPr>
              <a:t> </a:t>
            </a:r>
            <a:r>
              <a:rPr lang="en-US" altLang="ko-KR" sz="2000" b="1" i="1" dirty="0" err="1">
                <a:cs typeface="Poppins Medium" panose="00000600000000000000" pitchFamily="2" charset="0"/>
              </a:rPr>
              <a:t>har</a:t>
            </a:r>
            <a:r>
              <a:rPr lang="en-US" altLang="ko-KR" sz="2000" b="1" i="1" dirty="0">
                <a:cs typeface="Poppins Medium" panose="00000600000000000000" pitchFamily="2" charset="0"/>
              </a:rPr>
              <a:t> vi </a:t>
            </a:r>
            <a:r>
              <a:rPr lang="en-US" altLang="ko-KR" sz="2000" b="1" i="1" dirty="0" err="1">
                <a:cs typeface="Poppins Medium" panose="00000600000000000000" pitchFamily="2" charset="0"/>
              </a:rPr>
              <a:t>brug</a:t>
            </a:r>
            <a:r>
              <a:rPr lang="en-US" altLang="ko-KR" sz="2000" b="1" i="1" dirty="0">
                <a:cs typeface="Poppins Medium" panose="00000600000000000000" pitchFamily="2" charset="0"/>
              </a:rPr>
              <a:t> for det</a:t>
            </a:r>
            <a:r>
              <a:rPr lang="en-US" altLang="ko-KR" sz="2000" b="1" dirty="0">
                <a:cs typeface="Poppins Medium" panose="00000600000000000000" pitchFamily="2" charset="0"/>
              </a:rPr>
              <a:t>?</a:t>
            </a: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Det </a:t>
            </a:r>
            <a:r>
              <a:rPr lang="en-US" altLang="ko-KR" sz="1600" dirty="0" err="1">
                <a:solidFill>
                  <a:prstClr val="black"/>
                </a:solidFill>
                <a:latin typeface="Calibri Light" panose="020F0302020204030204"/>
                <a:cs typeface="Poppins ExtraLight" panose="00000300000000000000" pitchFamily="2" charset="0"/>
              </a:rPr>
              <a:t>vil</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sige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hvorfor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forpligter</a:t>
            </a:r>
            <a:r>
              <a:rPr lang="en-US" altLang="ko-KR" sz="1600" dirty="0">
                <a:solidFill>
                  <a:prstClr val="black"/>
                </a:solidFill>
                <a:latin typeface="Calibri Light" panose="020F0302020204030204"/>
                <a:cs typeface="Poppins ExtraLight" panose="00000300000000000000" pitchFamily="2" charset="0"/>
              </a:rPr>
              <a:t> vi </a:t>
            </a:r>
            <a:r>
              <a:rPr lang="en-US" altLang="ko-KR" sz="1600" dirty="0" err="1">
                <a:solidFill>
                  <a:prstClr val="black"/>
                </a:solidFill>
                <a:latin typeface="Calibri Light" panose="020F0302020204030204"/>
                <a:cs typeface="Poppins ExtraLight" panose="00000300000000000000" pitchFamily="2" charset="0"/>
              </a:rPr>
              <a:t>os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selv</a:t>
            </a:r>
            <a:r>
              <a:rPr lang="en-US" altLang="ko-KR" sz="1600" dirty="0">
                <a:solidFill>
                  <a:prstClr val="black"/>
                </a:solidFill>
                <a:latin typeface="Calibri Light" panose="020F0302020204030204"/>
                <a:cs typeface="Poppins ExtraLight" panose="00000300000000000000" pitchFamily="2" charset="0"/>
              </a:rPr>
              <a:t> – og </a:t>
            </a:r>
            <a:r>
              <a:rPr lang="en-US" altLang="ko-KR" sz="1600" dirty="0" err="1">
                <a:solidFill>
                  <a:prstClr val="black"/>
                </a:solidFill>
                <a:latin typeface="Calibri Light" panose="020F0302020204030204"/>
                <a:cs typeface="Poppins ExtraLight" panose="00000300000000000000" pitchFamily="2" charset="0"/>
              </a:rPr>
              <a:t>vores</a:t>
            </a:r>
            <a:r>
              <a:rPr lang="en-US" altLang="ko-KR" sz="1600" dirty="0">
                <a:solidFill>
                  <a:prstClr val="black"/>
                </a:solidFill>
                <a:latin typeface="Calibri Light" panose="020F0302020204030204"/>
                <a:cs typeface="Poppins ExtraLight" panose="00000300000000000000" pitchFamily="2" charset="0"/>
              </a:rPr>
              <a:t> ressourcer – til at </a:t>
            </a:r>
            <a:r>
              <a:rPr lang="en-US" altLang="ko-KR" sz="1600" dirty="0" err="1">
                <a:solidFill>
                  <a:prstClr val="black"/>
                </a:solidFill>
                <a:latin typeface="Calibri Light" panose="020F0302020204030204"/>
                <a:cs typeface="Poppins ExtraLight" panose="00000300000000000000" pitchFamily="2" charset="0"/>
              </a:rPr>
              <a:t>begynde</a:t>
            </a:r>
            <a:r>
              <a:rPr lang="en-US" altLang="ko-KR" sz="1600" dirty="0">
                <a:solidFill>
                  <a:prstClr val="black"/>
                </a:solidFill>
                <a:latin typeface="Calibri Light" panose="020F0302020204030204"/>
                <a:cs typeface="Poppins ExtraLight" panose="00000300000000000000" pitchFamily="2" charset="0"/>
              </a:rPr>
              <a:t> med?</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err="1">
                <a:solidFill>
                  <a:prstClr val="black"/>
                </a:solidFill>
                <a:latin typeface="Calibri Light" panose="020F0302020204030204"/>
                <a:cs typeface="Poppins ExtraLight" panose="00000300000000000000" pitchFamily="2" charset="0"/>
              </a:rPr>
              <a:t>Lederes</a:t>
            </a:r>
            <a:r>
              <a:rPr lang="en-US" altLang="ko-KR" sz="1600" dirty="0">
                <a:solidFill>
                  <a:prstClr val="black"/>
                </a:solidFill>
                <a:latin typeface="Calibri Light" panose="020F0302020204030204"/>
                <a:cs typeface="Poppins ExtraLight" panose="00000300000000000000" pitchFamily="2" charset="0"/>
              </a:rPr>
              <a:t> svar på </a:t>
            </a:r>
            <a:r>
              <a:rPr lang="en-US" altLang="ko-KR" sz="1600" dirty="0" err="1">
                <a:solidFill>
                  <a:prstClr val="black"/>
                </a:solidFill>
                <a:latin typeface="Calibri Light" panose="020F0302020204030204"/>
                <a:cs typeface="Poppins ExtraLight" panose="00000300000000000000" pitchFamily="2" charset="0"/>
              </a:rPr>
              <a:t>dette</a:t>
            </a:r>
            <a:r>
              <a:rPr lang="en-US" altLang="ko-KR" sz="1600" dirty="0">
                <a:solidFill>
                  <a:prstClr val="black"/>
                </a:solidFill>
                <a:latin typeface="Calibri Light" panose="020F0302020204030204"/>
                <a:cs typeface="Poppins ExtraLight" panose="00000300000000000000" pitchFamily="2" charset="0"/>
              </a:rPr>
              <a:t> spørgsmål </a:t>
            </a:r>
            <a:r>
              <a:rPr lang="en-US" altLang="ko-KR" sz="1600" dirty="0" err="1">
                <a:solidFill>
                  <a:prstClr val="black"/>
                </a:solidFill>
                <a:latin typeface="Calibri Light" panose="020F0302020204030204"/>
                <a:cs typeface="Poppins ExtraLight" panose="00000300000000000000" pitchFamily="2" charset="0"/>
              </a:rPr>
              <a:t>bør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stort</a:t>
            </a:r>
            <a:r>
              <a:rPr lang="en-US" altLang="ko-KR" sz="1600" dirty="0">
                <a:solidFill>
                  <a:prstClr val="black"/>
                </a:solidFill>
                <a:latin typeface="Calibri Light" panose="020F0302020204030204"/>
                <a:cs typeface="Poppins ExtraLight" panose="00000300000000000000" pitchFamily="2" charset="0"/>
              </a:rPr>
              <a:t> set </a:t>
            </a:r>
            <a:r>
              <a:rPr lang="en-US" altLang="ko-KR" sz="1600" dirty="0" err="1">
                <a:solidFill>
                  <a:prstClr val="black"/>
                </a:solidFill>
                <a:latin typeface="Calibri Light" panose="020F0302020204030204"/>
                <a:cs typeface="Poppins ExtraLight" panose="00000300000000000000" pitchFamily="2" charset="0"/>
              </a:rPr>
              <a:t>relatere</a:t>
            </a:r>
            <a:r>
              <a:rPr lang="en-US" altLang="ko-KR" sz="1600" dirty="0">
                <a:solidFill>
                  <a:prstClr val="black"/>
                </a:solidFill>
                <a:latin typeface="Calibri Light" panose="020F0302020204030204"/>
                <a:cs typeface="Poppins ExtraLight" panose="00000300000000000000" pitchFamily="2" charset="0"/>
              </a:rPr>
              <a:t> sig til:</a:t>
            </a:r>
          </a:p>
          <a:p>
            <a:pPr marL="570150" lvl="0" indent="-285750" algn="just">
              <a:lnSpc>
                <a:spcPct val="120000"/>
              </a:lnSpc>
              <a:buFont typeface="Arial" panose="020B0604020202020204" pitchFamily="34" charset="0"/>
              <a:buChar char="•"/>
            </a:pPr>
            <a:r>
              <a:rPr lang="en-US" altLang="ko-KR" sz="1600" dirty="0" err="1">
                <a:solidFill>
                  <a:prstClr val="black"/>
                </a:solidFill>
                <a:latin typeface="Calibri Light" panose="020F0302020204030204"/>
                <a:cs typeface="Poppins ExtraLight" panose="00000300000000000000" pitchFamily="2" charset="0"/>
              </a:rPr>
              <a:t>Hvem</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har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fordel</a:t>
            </a:r>
            <a:r>
              <a:rPr lang="en-US" altLang="ko-KR" sz="1600" dirty="0">
                <a:solidFill>
                  <a:prstClr val="black"/>
                </a:solidFill>
                <a:latin typeface="Calibri Light" panose="020F0302020204030204"/>
                <a:cs typeface="Poppins ExtraLight" panose="00000300000000000000" pitchFamily="2" charset="0"/>
              </a:rPr>
              <a:t> af det? (</a:t>
            </a:r>
            <a:r>
              <a:rPr lang="en-US" altLang="ko-KR" sz="1600" dirty="0" err="1">
                <a:solidFill>
                  <a:prstClr val="black"/>
                </a:solidFill>
                <a:latin typeface="Calibri Light" panose="020F0302020204030204"/>
                <a:cs typeface="Poppins ExtraLight" panose="00000300000000000000" pitchFamily="2" charset="0"/>
              </a:rPr>
              <a:t>Dvs</a:t>
            </a:r>
            <a:r>
              <a:rPr lang="en-US" altLang="ko-KR" sz="1600" dirty="0">
                <a:solidFill>
                  <a:prstClr val="black"/>
                </a:solidFill>
                <a:latin typeface="Calibri Light" panose="020F0302020204030204"/>
                <a:cs typeface="Poppins ExtraLight" panose="00000300000000000000" pitchFamily="2" charset="0"/>
              </a:rPr>
              <a:t>. elever, undervisere og </a:t>
            </a:r>
            <a:r>
              <a:rPr lang="en-US" altLang="ko-KR" sz="1600" dirty="0" err="1">
                <a:solidFill>
                  <a:prstClr val="black"/>
                </a:solidFill>
                <a:latin typeface="Calibri Light" panose="020F0302020204030204"/>
                <a:cs typeface="Poppins ExtraLight" panose="00000300000000000000" pitchFamily="2" charset="0"/>
              </a:rPr>
              <a:t>organisationen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som</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helhed</a:t>
            </a:r>
            <a:r>
              <a:rPr lang="en-US" altLang="ko-KR" sz="1600" dirty="0">
                <a:solidFill>
                  <a:prstClr val="black"/>
                </a:solidFill>
                <a:latin typeface="Calibri Light" panose="020F0302020204030204"/>
                <a:cs typeface="Poppins ExtraLight" panose="00000300000000000000" pitchFamily="2" charset="0"/>
              </a:rPr>
              <a:t>).</a:t>
            </a:r>
          </a:p>
          <a:p>
            <a:pPr marL="570150" lvl="0" indent="-285750" algn="just">
              <a:lnSpc>
                <a:spcPct val="120000"/>
              </a:lnSpc>
              <a:buFont typeface="Arial" panose="020B0604020202020204" pitchFamily="34" charset="0"/>
              <a:buChar char="•"/>
            </a:pPr>
            <a:r>
              <a:rPr lang="en-US" altLang="ko-KR" sz="1600" dirty="0" err="1">
                <a:solidFill>
                  <a:prstClr val="black"/>
                </a:solidFill>
                <a:latin typeface="Calibri Light" panose="020F0302020204030204"/>
                <a:cs typeface="Poppins ExtraLight" panose="00000300000000000000" pitchFamily="2" charset="0"/>
              </a:rPr>
              <a:t>Hvad</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vil</a:t>
            </a:r>
            <a:r>
              <a:rPr lang="en-US" altLang="ko-KR" sz="1600" dirty="0">
                <a:solidFill>
                  <a:prstClr val="black"/>
                </a:solidFill>
                <a:latin typeface="Calibri Light" panose="020F0302020204030204"/>
                <a:cs typeface="Poppins ExtraLight" panose="00000300000000000000" pitchFamily="2" charset="0"/>
              </a:rPr>
              <a:t> være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omkostningseffektiv</a:t>
            </a:r>
            <a:r>
              <a:rPr lang="en-US" altLang="ko-KR" sz="1600" dirty="0">
                <a:solidFill>
                  <a:prstClr val="black"/>
                </a:solidFill>
                <a:latin typeface="Calibri Light" panose="020F0302020204030204"/>
                <a:cs typeface="Poppins ExtraLight" panose="00000300000000000000" pitchFamily="2" charset="0"/>
              </a:rPr>
              <a:t> tilgang til at </a:t>
            </a:r>
            <a:r>
              <a:rPr lang="en-US" altLang="ko-KR" sz="1600" dirty="0" err="1">
                <a:solidFill>
                  <a:prstClr val="black"/>
                </a:solidFill>
                <a:latin typeface="Calibri Light" panose="020F0302020204030204"/>
                <a:cs typeface="Poppins ExtraLight" panose="00000300000000000000" pitchFamily="2" charset="0"/>
              </a:rPr>
              <a:t>opskalere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digitalisering</a:t>
            </a:r>
            <a:r>
              <a:rPr lang="en-US" altLang="ko-KR" sz="1600" dirty="0">
                <a:solidFill>
                  <a:prstClr val="black"/>
                </a:solidFill>
                <a:latin typeface="Calibri Light" panose="020F0302020204030204"/>
                <a:cs typeface="Poppins ExtraLight" panose="00000300000000000000" pitchFamily="2" charset="0"/>
              </a:rPr>
              <a:t>?</a:t>
            </a:r>
          </a:p>
        </p:txBody>
      </p:sp>
    </p:spTree>
    <p:extLst>
      <p:ext uri="{BB962C8B-B14F-4D97-AF65-F5344CB8AC3E}">
        <p14:creationId xmlns:p14="http://schemas.microsoft.com/office/powerpoint/2010/main" val="1370490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4">
            <a:extLst>
              <a:ext uri="{FF2B5EF4-FFF2-40B4-BE49-F238E27FC236}">
                <a16:creationId xmlns:a16="http://schemas.microsoft.com/office/drawing/2014/main" id="{221D9760-F645-4927-B7C4-E88AC4F46B5D}"/>
              </a:ext>
            </a:extLst>
          </p:cNvPr>
          <p:cNvSpPr txBox="1"/>
          <p:nvPr/>
        </p:nvSpPr>
        <p:spPr>
          <a:xfrm>
            <a:off x="523239" y="1250839"/>
            <a:ext cx="7410028"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3.4 </a:t>
            </a:r>
            <a:r>
              <a:rPr lang="da-DK" sz="2000" dirty="0">
                <a:effectLst/>
                <a:latin typeface="Calibri Light" panose="020F0302020204030204" pitchFamily="34" charset="0"/>
                <a:ea typeface="Arial MT"/>
              </a:rPr>
              <a:t>Planlægning– fire levedygtige modeller til budgettering (del 1)</a:t>
            </a:r>
            <a:endParaRPr lang="en-AU" sz="2000" dirty="0">
              <a:latin typeface="+mj-lt"/>
              <a:ea typeface="Microsoft Sans Serif" panose="020B0604020202020204" pitchFamily="34" charset="0"/>
              <a:cs typeface="Poppins ExtraLight" panose="00000300000000000000" pitchFamily="2" charset="0"/>
            </a:endParaRP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511406" y="3002027"/>
            <a:ext cx="1347000" cy="1258244"/>
          </a:xfrm>
          <a:prstGeom prst="rect">
            <a:avLst/>
          </a:prstGeom>
        </p:spPr>
      </p:pic>
      <p:sp>
        <p:nvSpPr>
          <p:cNvPr id="16" name="Rettangolo con angoli arrotondati 8">
            <a:extLst>
              <a:ext uri="{FF2B5EF4-FFF2-40B4-BE49-F238E27FC236}">
                <a16:creationId xmlns:a16="http://schemas.microsoft.com/office/drawing/2014/main" id="{E67834CF-0CDD-477F-8490-ED932D0F7E02}"/>
              </a:ext>
            </a:extLst>
          </p:cNvPr>
          <p:cNvSpPr/>
          <p:nvPr/>
        </p:nvSpPr>
        <p:spPr>
          <a:xfrm>
            <a:off x="451030" y="669816"/>
            <a:ext cx="636083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a-DK" sz="2000" b="1" dirty="0">
                <a:solidFill>
                  <a:schemeClr val="bg1"/>
                </a:solidFill>
                <a:effectLst/>
                <a:ea typeface="Arial MT"/>
              </a:rPr>
              <a:t>Dette skal man gøre i forbindelse med IT-investeringer</a:t>
            </a:r>
            <a:endParaRPr lang="en-US" sz="2000" b="1" dirty="0">
              <a:solidFill>
                <a:schemeClr val="bg1"/>
              </a:solidFill>
              <a:cs typeface="Poppins Medium" panose="00000600000000000000" pitchFamily="2" charset="0"/>
            </a:endParaRPr>
          </a:p>
        </p:txBody>
      </p:sp>
      <p:sp>
        <p:nvSpPr>
          <p:cNvPr id="6" name="TextBox 54">
            <a:extLst>
              <a:ext uri="{FF2B5EF4-FFF2-40B4-BE49-F238E27FC236}">
                <a16:creationId xmlns:a16="http://schemas.microsoft.com/office/drawing/2014/main" id="{2F17DC47-0BEE-4ED4-BA6B-A229EF47F4E7}"/>
              </a:ext>
            </a:extLst>
          </p:cNvPr>
          <p:cNvSpPr txBox="1"/>
          <p:nvPr/>
        </p:nvSpPr>
        <p:spPr>
          <a:xfrm>
            <a:off x="626289" y="2104561"/>
            <a:ext cx="8609989" cy="333840"/>
          </a:xfrm>
          <a:prstGeom prst="rect">
            <a:avLst/>
          </a:prstGeom>
          <a:noFill/>
        </p:spPr>
        <p:txBody>
          <a:bodyPr wrap="square" numCol="1" rtlCol="0">
            <a:noAutofit/>
          </a:bodyPr>
          <a:lstStyle/>
          <a:p>
            <a:pPr algn="just"/>
            <a:r>
              <a:rPr lang="en-US" altLang="ko-KR" sz="2000" b="1" dirty="0">
                <a:cs typeface="Poppins Medium" panose="00000600000000000000" pitchFamily="2" charset="0"/>
              </a:rPr>
              <a:t>The group of methodologies applied to budgeting </a:t>
            </a:r>
          </a:p>
          <a:p>
            <a:pPr algn="just"/>
            <a:endParaRPr lang="en-US" altLang="ko-KR" sz="1300" b="1" i="1" dirty="0">
              <a:cs typeface="Poppins Medium" panose="00000600000000000000" pitchFamily="2" charset="0"/>
            </a:endParaRPr>
          </a:p>
          <a:p>
            <a:pPr marL="570150" lvl="0" indent="-285750" algn="just">
              <a:lnSpc>
                <a:spcPct val="120000"/>
              </a:lnSpc>
              <a:buFont typeface="Arial" panose="020B0604020202020204" pitchFamily="34" charset="0"/>
              <a:buChar char="•"/>
            </a:pPr>
            <a:r>
              <a:rPr lang="en-GB" altLang="ko-KR" sz="1600" b="1" dirty="0">
                <a:solidFill>
                  <a:prstClr val="black"/>
                </a:solidFill>
                <a:latin typeface="Calibri Light" panose="020F0302020204030204"/>
                <a:cs typeface="Poppins ExtraLight" panose="00000300000000000000" pitchFamily="2" charset="0"/>
              </a:rPr>
              <a:t>ANALOGISK</a:t>
            </a:r>
            <a:r>
              <a:rPr lang="en-GB" altLang="ko-KR" sz="1600" dirty="0">
                <a:solidFill>
                  <a:prstClr val="black"/>
                </a:solidFill>
                <a:latin typeface="Calibri Light" panose="020F0302020204030204"/>
                <a:cs typeface="Poppins ExtraLight" panose="00000300000000000000" pitchFamily="2" charset="0"/>
              </a:rPr>
              <a:t>	benchmarking i forhold til tidligere (og </a:t>
            </a:r>
            <a:r>
              <a:rPr lang="en-GB" altLang="ko-KR" sz="1600" dirty="0" err="1">
                <a:solidFill>
                  <a:prstClr val="black"/>
                </a:solidFill>
                <a:latin typeface="Calibri Light" panose="020F0302020204030204"/>
                <a:cs typeface="Poppins ExtraLight" panose="00000300000000000000" pitchFamily="2" charset="0"/>
              </a:rPr>
              <a:t>lignende</a:t>
            </a:r>
            <a:r>
              <a:rPr lang="en-GB" altLang="ko-KR" sz="1600" dirty="0">
                <a:solidFill>
                  <a:prstClr val="black"/>
                </a:solidFill>
                <a:latin typeface="Calibri Light" panose="020F0302020204030204"/>
                <a:cs typeface="Poppins ExtraLight" panose="00000300000000000000" pitchFamily="2" charset="0"/>
              </a:rPr>
              <a:t>) </a:t>
            </a:r>
            <a:r>
              <a:rPr lang="en-GB" altLang="ko-KR" sz="1600" dirty="0" err="1">
                <a:solidFill>
                  <a:prstClr val="black"/>
                </a:solidFill>
                <a:latin typeface="Calibri Light" panose="020F0302020204030204"/>
                <a:cs typeface="Poppins ExtraLight" panose="00000300000000000000" pitchFamily="2" charset="0"/>
              </a:rPr>
              <a:t>erfaringer</a:t>
            </a:r>
            <a:r>
              <a:rPr lang="en-GB" altLang="ko-KR" sz="1600" dirty="0">
                <a:solidFill>
                  <a:prstClr val="black"/>
                </a:solidFill>
                <a:latin typeface="Calibri Light" panose="020F0302020204030204"/>
                <a:cs typeface="Poppins ExtraLight" panose="00000300000000000000" pitchFamily="2" charset="0"/>
              </a:rPr>
              <a:t>, </a:t>
            </a:r>
            <a:r>
              <a:rPr lang="en-GB" altLang="ko-KR" sz="1600" dirty="0" err="1">
                <a:solidFill>
                  <a:prstClr val="black"/>
                </a:solidFill>
                <a:latin typeface="Calibri Light" panose="020F0302020204030204"/>
                <a:cs typeface="Poppins ExtraLight" panose="00000300000000000000" pitchFamily="2" charset="0"/>
              </a:rPr>
              <a:t>hvis</a:t>
            </a:r>
            <a:r>
              <a:rPr lang="en-GB" altLang="ko-KR" sz="1600" dirty="0">
                <a:solidFill>
                  <a:prstClr val="black"/>
                </a:solidFill>
                <a:latin typeface="Calibri Light" panose="020F0302020204030204"/>
                <a:cs typeface="Poppins ExtraLight" panose="00000300000000000000" pitchFamily="2" charset="0"/>
              </a:rPr>
              <a:t> til </a:t>
            </a:r>
            <a:r>
              <a:rPr lang="en-GB" altLang="ko-KR" sz="1600" dirty="0" err="1">
                <a:solidFill>
                  <a:prstClr val="black"/>
                </a:solidFill>
                <a:latin typeface="Calibri Light" panose="020F0302020204030204"/>
                <a:cs typeface="Poppins ExtraLight" panose="00000300000000000000" pitchFamily="2" charset="0"/>
              </a:rPr>
              <a:t>rådighed</a:t>
            </a:r>
            <a:endParaRPr lang="en-GB" altLang="ko-KR" sz="1600" dirty="0">
              <a:solidFill>
                <a:prstClr val="black"/>
              </a:solidFill>
              <a:latin typeface="Calibri Light" panose="020F0302020204030204"/>
              <a:cs typeface="Poppins ExtraLight" panose="00000300000000000000" pitchFamily="2" charset="0"/>
            </a:endParaRPr>
          </a:p>
          <a:p>
            <a:pPr marL="570150" lvl="0" indent="-285750" algn="just">
              <a:lnSpc>
                <a:spcPct val="120000"/>
              </a:lnSpc>
              <a:buFont typeface="Arial" panose="020B0604020202020204" pitchFamily="34" charset="0"/>
              <a:buChar char="•"/>
            </a:pPr>
            <a:endParaRPr lang="en-GB" altLang="ko-KR" sz="1600" dirty="0">
              <a:solidFill>
                <a:prstClr val="black"/>
              </a:solidFill>
              <a:latin typeface="Calibri Light" panose="020F0302020204030204"/>
              <a:cs typeface="Poppins ExtraLight" panose="00000300000000000000" pitchFamily="2" charset="0"/>
            </a:endParaRPr>
          </a:p>
          <a:p>
            <a:pPr marL="570150" lvl="0" indent="-285750" algn="just">
              <a:lnSpc>
                <a:spcPct val="120000"/>
              </a:lnSpc>
              <a:buFont typeface="Arial" panose="020B0604020202020204" pitchFamily="34" charset="0"/>
              <a:buChar char="•"/>
            </a:pPr>
            <a:r>
              <a:rPr lang="en-GB" altLang="ko-KR" sz="1600" b="1" dirty="0">
                <a:solidFill>
                  <a:prstClr val="black"/>
                </a:solidFill>
                <a:latin typeface="Calibri Light" panose="020F0302020204030204"/>
                <a:cs typeface="Poppins ExtraLight" panose="00000300000000000000" pitchFamily="2" charset="0"/>
              </a:rPr>
              <a:t>PARAMETRISK</a:t>
            </a:r>
            <a:r>
              <a:rPr lang="en-GB" altLang="ko-KR" sz="1600" dirty="0">
                <a:solidFill>
                  <a:prstClr val="black"/>
                </a:solidFill>
                <a:latin typeface="Calibri Light" panose="020F0302020204030204"/>
                <a:cs typeface="Poppins ExtraLight" panose="00000300000000000000" pitchFamily="2" charset="0"/>
              </a:rPr>
              <a:t>	</a:t>
            </a:r>
            <a:r>
              <a:rPr lang="en-GB" altLang="ko-KR" sz="1600" dirty="0" err="1">
                <a:solidFill>
                  <a:prstClr val="black"/>
                </a:solidFill>
                <a:latin typeface="Calibri Light" panose="020F0302020204030204"/>
                <a:cs typeface="Poppins ExtraLight" panose="00000300000000000000" pitchFamily="2" charset="0"/>
              </a:rPr>
              <a:t>historiske</a:t>
            </a:r>
            <a:r>
              <a:rPr lang="en-GB" altLang="ko-KR" sz="1600" dirty="0">
                <a:solidFill>
                  <a:prstClr val="black"/>
                </a:solidFill>
                <a:latin typeface="Calibri Light" panose="020F0302020204030204"/>
                <a:cs typeface="Poppins ExtraLight" panose="00000300000000000000" pitchFamily="2" charset="0"/>
              </a:rPr>
              <a:t> data </a:t>
            </a:r>
            <a:r>
              <a:rPr lang="en-GB" altLang="ko-KR" sz="1600" dirty="0" err="1">
                <a:solidFill>
                  <a:prstClr val="black"/>
                </a:solidFill>
                <a:latin typeface="Calibri Light" panose="020F0302020204030204"/>
                <a:cs typeface="Poppins ExtraLight" panose="00000300000000000000" pitchFamily="2" charset="0"/>
              </a:rPr>
              <a:t>rekalkuleres</a:t>
            </a:r>
            <a:r>
              <a:rPr lang="en-GB" altLang="ko-KR" sz="1600" dirty="0">
                <a:solidFill>
                  <a:prstClr val="black"/>
                </a:solidFill>
                <a:latin typeface="Calibri Light" panose="020F0302020204030204"/>
                <a:cs typeface="Poppins ExtraLight" panose="00000300000000000000" pitchFamily="2" charset="0"/>
              </a:rPr>
              <a:t> på basis af </a:t>
            </a:r>
            <a:r>
              <a:rPr lang="en-GB" altLang="ko-KR" sz="1600" dirty="0" err="1">
                <a:solidFill>
                  <a:prstClr val="black"/>
                </a:solidFill>
                <a:latin typeface="Calibri Light" panose="020F0302020204030204"/>
                <a:cs typeface="Poppins ExtraLight" panose="00000300000000000000" pitchFamily="2" charset="0"/>
              </a:rPr>
              <a:t>nuværende</a:t>
            </a:r>
            <a:r>
              <a:rPr lang="en-GB" altLang="ko-KR" sz="1600" dirty="0">
                <a:solidFill>
                  <a:prstClr val="black"/>
                </a:solidFill>
                <a:latin typeface="Calibri Light" panose="020F0302020204030204"/>
                <a:cs typeface="Poppins ExtraLight" panose="00000300000000000000" pitchFamily="2" charset="0"/>
              </a:rPr>
              <a:t> </a:t>
            </a:r>
            <a:r>
              <a:rPr lang="en-GB" altLang="ko-KR" sz="1600" dirty="0" err="1">
                <a:solidFill>
                  <a:prstClr val="black"/>
                </a:solidFill>
                <a:latin typeface="Calibri Light" panose="020F0302020204030204"/>
                <a:cs typeface="Poppins ExtraLight" panose="00000300000000000000" pitchFamily="2" charset="0"/>
              </a:rPr>
              <a:t>omstændigheder</a:t>
            </a:r>
            <a:r>
              <a:rPr lang="en-GB" altLang="ko-KR" sz="1600" dirty="0">
                <a:solidFill>
                  <a:prstClr val="black"/>
                </a:solidFill>
                <a:latin typeface="Calibri Light" panose="020F0302020204030204"/>
                <a:cs typeface="Poppins ExtraLight" panose="00000300000000000000" pitchFamily="2" charset="0"/>
              </a:rPr>
              <a:t> og </a:t>
            </a:r>
            <a:r>
              <a:rPr lang="en-GB" altLang="ko-KR" sz="1600" dirty="0" err="1">
                <a:solidFill>
                  <a:prstClr val="black"/>
                </a:solidFill>
                <a:latin typeface="Calibri Light" panose="020F0302020204030204"/>
                <a:cs typeface="Poppins ExtraLight" panose="00000300000000000000" pitchFamily="2" charset="0"/>
              </a:rPr>
              <a:t>kontekst</a:t>
            </a:r>
            <a:endParaRPr lang="en-GB" altLang="ko-KR" sz="1600" dirty="0">
              <a:solidFill>
                <a:prstClr val="black"/>
              </a:solidFill>
              <a:latin typeface="Calibri Light" panose="020F0302020204030204"/>
              <a:cs typeface="Poppins ExtraLight" panose="00000300000000000000" pitchFamily="2" charset="0"/>
            </a:endParaRPr>
          </a:p>
          <a:p>
            <a:pPr marL="570150" lvl="0" indent="-285750" algn="just">
              <a:lnSpc>
                <a:spcPct val="120000"/>
              </a:lnSpc>
              <a:buFont typeface="Arial" panose="020B0604020202020204" pitchFamily="34" charset="0"/>
              <a:buChar char="•"/>
            </a:pPr>
            <a:endParaRPr lang="en-GB" altLang="ko-KR" sz="1600" dirty="0">
              <a:solidFill>
                <a:prstClr val="black"/>
              </a:solidFill>
              <a:latin typeface="Calibri Light" panose="020F0302020204030204"/>
              <a:cs typeface="Poppins ExtraLight" panose="00000300000000000000" pitchFamily="2" charset="0"/>
            </a:endParaRPr>
          </a:p>
          <a:p>
            <a:pPr marL="570150" lvl="0" indent="-285750" algn="just">
              <a:lnSpc>
                <a:spcPct val="120000"/>
              </a:lnSpc>
              <a:buFont typeface="Arial" panose="020B0604020202020204" pitchFamily="34" charset="0"/>
              <a:buChar char="•"/>
            </a:pPr>
            <a:r>
              <a:rPr lang="en-GB" altLang="ko-KR" sz="1600" b="1" dirty="0">
                <a:solidFill>
                  <a:prstClr val="black"/>
                </a:solidFill>
                <a:latin typeface="Calibri Light" panose="020F0302020204030204"/>
                <a:cs typeface="Poppins ExtraLight" panose="00000300000000000000" pitchFamily="2" charset="0"/>
              </a:rPr>
              <a:t>TOP-DOWN</a:t>
            </a:r>
            <a:r>
              <a:rPr lang="en-GB" altLang="ko-KR" sz="1600" dirty="0">
                <a:solidFill>
                  <a:prstClr val="black"/>
                </a:solidFill>
                <a:latin typeface="Calibri Light" panose="020F0302020204030204"/>
                <a:cs typeface="Poppins ExtraLight" panose="00000300000000000000" pitchFamily="2" charset="0"/>
              </a:rPr>
              <a:t>	det </a:t>
            </a:r>
            <a:r>
              <a:rPr lang="en-GB" altLang="ko-KR" sz="1600" dirty="0" err="1">
                <a:solidFill>
                  <a:prstClr val="black"/>
                </a:solidFill>
                <a:latin typeface="Calibri Light" panose="020F0302020204030204"/>
                <a:cs typeface="Poppins ExtraLight" panose="00000300000000000000" pitchFamily="2" charset="0"/>
              </a:rPr>
              <a:t>overordnede</a:t>
            </a:r>
            <a:r>
              <a:rPr lang="en-GB" altLang="ko-KR" sz="1600" dirty="0">
                <a:solidFill>
                  <a:prstClr val="black"/>
                </a:solidFill>
                <a:latin typeface="Calibri Light" panose="020F0302020204030204"/>
                <a:cs typeface="Poppins ExtraLight" panose="00000300000000000000" pitchFamily="2" charset="0"/>
              </a:rPr>
              <a:t> </a:t>
            </a:r>
            <a:r>
              <a:rPr lang="en-GB" altLang="ko-KR" sz="1600" dirty="0" err="1">
                <a:solidFill>
                  <a:prstClr val="black"/>
                </a:solidFill>
                <a:latin typeface="Calibri Light" panose="020F0302020204030204"/>
                <a:cs typeface="Poppins ExtraLight" panose="00000300000000000000" pitchFamily="2" charset="0"/>
              </a:rPr>
              <a:t>beløb</a:t>
            </a:r>
            <a:r>
              <a:rPr lang="en-GB" altLang="ko-KR" sz="1600" dirty="0">
                <a:solidFill>
                  <a:prstClr val="black"/>
                </a:solidFill>
                <a:latin typeface="Calibri Light" panose="020F0302020204030204"/>
                <a:cs typeface="Poppins ExtraLight" panose="00000300000000000000" pitchFamily="2" charset="0"/>
              </a:rPr>
              <a:t> </a:t>
            </a:r>
            <a:r>
              <a:rPr lang="en-GB" altLang="ko-KR" sz="1600" dirty="0" err="1">
                <a:solidFill>
                  <a:prstClr val="black"/>
                </a:solidFill>
                <a:latin typeface="Calibri Light" panose="020F0302020204030204"/>
                <a:cs typeface="Poppins ExtraLight" panose="00000300000000000000" pitchFamily="2" charset="0"/>
              </a:rPr>
              <a:t>distribueres</a:t>
            </a:r>
            <a:r>
              <a:rPr lang="en-GB" altLang="ko-KR" sz="1600" dirty="0">
                <a:solidFill>
                  <a:prstClr val="black"/>
                </a:solidFill>
                <a:latin typeface="Calibri Light" panose="020F0302020204030204"/>
                <a:cs typeface="Poppins ExtraLight" panose="00000300000000000000" pitchFamily="2" charset="0"/>
              </a:rPr>
              <a:t> til </a:t>
            </a:r>
            <a:r>
              <a:rPr lang="en-GB" altLang="ko-KR" sz="1600" dirty="0" err="1">
                <a:solidFill>
                  <a:prstClr val="black"/>
                </a:solidFill>
                <a:latin typeface="Calibri Light" panose="020F0302020204030204"/>
                <a:cs typeface="Poppins ExtraLight" panose="00000300000000000000" pitchFamily="2" charset="0"/>
              </a:rPr>
              <a:t>budgetter</a:t>
            </a:r>
            <a:r>
              <a:rPr lang="en-GB" altLang="ko-KR" sz="1600" dirty="0">
                <a:solidFill>
                  <a:prstClr val="black"/>
                </a:solidFill>
                <a:latin typeface="Calibri Light" panose="020F0302020204030204"/>
                <a:cs typeface="Poppins ExtraLight" panose="00000300000000000000" pitchFamily="2" charset="0"/>
              </a:rPr>
              <a:t> for </a:t>
            </a:r>
            <a:r>
              <a:rPr lang="en-GB" altLang="ko-KR" sz="1600" dirty="0" err="1">
                <a:solidFill>
                  <a:prstClr val="black"/>
                </a:solidFill>
                <a:latin typeface="Calibri Light" panose="020F0302020204030204"/>
                <a:cs typeface="Poppins ExtraLight" panose="00000300000000000000" pitchFamily="2" charset="0"/>
              </a:rPr>
              <a:t>hver</a:t>
            </a:r>
            <a:r>
              <a:rPr lang="en-GB" altLang="ko-KR" sz="1600" dirty="0">
                <a:solidFill>
                  <a:prstClr val="black"/>
                </a:solidFill>
                <a:latin typeface="Calibri Light" panose="020F0302020204030204"/>
                <a:cs typeface="Poppins ExtraLight" panose="00000300000000000000" pitchFamily="2" charset="0"/>
              </a:rPr>
              <a:t> </a:t>
            </a:r>
            <a:r>
              <a:rPr lang="en-GB" altLang="ko-KR" sz="1600" dirty="0" err="1">
                <a:solidFill>
                  <a:prstClr val="black"/>
                </a:solidFill>
                <a:latin typeface="Calibri Light" panose="020F0302020204030204"/>
                <a:cs typeface="Poppins ExtraLight" panose="00000300000000000000" pitchFamily="2" charset="0"/>
              </a:rPr>
              <a:t>specifik</a:t>
            </a:r>
            <a:r>
              <a:rPr lang="en-GB" altLang="ko-KR" sz="1600" dirty="0">
                <a:solidFill>
                  <a:prstClr val="black"/>
                </a:solidFill>
                <a:latin typeface="Calibri Light" panose="020F0302020204030204"/>
                <a:cs typeface="Poppins ExtraLight" panose="00000300000000000000" pitchFamily="2" charset="0"/>
              </a:rPr>
              <a:t> 				</a:t>
            </a:r>
            <a:r>
              <a:rPr lang="en-GB" altLang="ko-KR" sz="1600" dirty="0" err="1">
                <a:solidFill>
                  <a:prstClr val="black"/>
                </a:solidFill>
                <a:latin typeface="Calibri Light" panose="020F0302020204030204"/>
                <a:cs typeface="Poppins ExtraLight" panose="00000300000000000000" pitchFamily="2" charset="0"/>
              </a:rPr>
              <a:t>omkostningskategori</a:t>
            </a:r>
            <a:r>
              <a:rPr lang="en-GB" altLang="ko-KR" sz="1600" dirty="0">
                <a:solidFill>
                  <a:prstClr val="black"/>
                </a:solidFill>
                <a:latin typeface="Calibri Light" panose="020F0302020204030204"/>
                <a:cs typeface="Poppins ExtraLight" panose="00000300000000000000" pitchFamily="2" charset="0"/>
              </a:rPr>
              <a:t> (software vs hardware)</a:t>
            </a:r>
          </a:p>
          <a:p>
            <a:pPr marL="570150" lvl="0" indent="-285750" algn="just">
              <a:lnSpc>
                <a:spcPct val="120000"/>
              </a:lnSpc>
              <a:buFont typeface="Arial" panose="020B0604020202020204" pitchFamily="34" charset="0"/>
              <a:buChar char="•"/>
            </a:pPr>
            <a:endParaRPr lang="en-GB" altLang="ko-KR" sz="1600" dirty="0">
              <a:solidFill>
                <a:prstClr val="black"/>
              </a:solidFill>
              <a:latin typeface="Calibri Light" panose="020F0302020204030204"/>
              <a:cs typeface="Poppins ExtraLight" panose="00000300000000000000" pitchFamily="2" charset="0"/>
            </a:endParaRPr>
          </a:p>
          <a:p>
            <a:pPr marL="570150" lvl="0" indent="-285750" algn="just">
              <a:lnSpc>
                <a:spcPct val="120000"/>
              </a:lnSpc>
              <a:buFont typeface="Arial" panose="020B0604020202020204" pitchFamily="34" charset="0"/>
              <a:buChar char="•"/>
            </a:pPr>
            <a:r>
              <a:rPr lang="en-GB" altLang="ko-KR" sz="1600" b="1" dirty="0">
                <a:solidFill>
                  <a:prstClr val="black"/>
                </a:solidFill>
                <a:latin typeface="Calibri Light" panose="020F0302020204030204"/>
                <a:cs typeface="Poppins ExtraLight" panose="00000300000000000000" pitchFamily="2" charset="0"/>
              </a:rPr>
              <a:t>BOTTOM-UP</a:t>
            </a:r>
            <a:r>
              <a:rPr lang="en-GB" altLang="ko-KR" sz="1600" dirty="0">
                <a:solidFill>
                  <a:prstClr val="black"/>
                </a:solidFill>
                <a:latin typeface="Calibri Light" panose="020F0302020204030204"/>
                <a:cs typeface="Poppins ExtraLight" panose="00000300000000000000" pitchFamily="2" charset="0"/>
              </a:rPr>
              <a:t>	fra </a:t>
            </a:r>
            <a:r>
              <a:rPr lang="en-GB" altLang="ko-KR" sz="1600" dirty="0" err="1">
                <a:solidFill>
                  <a:prstClr val="black"/>
                </a:solidFill>
                <a:latin typeface="Calibri Light" panose="020F0302020204030204"/>
                <a:cs typeface="Poppins ExtraLight" panose="00000300000000000000" pitchFamily="2" charset="0"/>
              </a:rPr>
              <a:t>budgetter</a:t>
            </a:r>
            <a:r>
              <a:rPr lang="en-GB" altLang="ko-KR" sz="1600" dirty="0">
                <a:solidFill>
                  <a:prstClr val="black"/>
                </a:solidFill>
                <a:latin typeface="Calibri Light" panose="020F0302020204030204"/>
                <a:cs typeface="Poppins ExtraLight" panose="00000300000000000000" pitchFamily="2" charset="0"/>
              </a:rPr>
              <a:t> </a:t>
            </a:r>
            <a:r>
              <a:rPr lang="en-GB" altLang="ko-KR" sz="1600" dirty="0" err="1">
                <a:solidFill>
                  <a:prstClr val="black"/>
                </a:solidFill>
                <a:latin typeface="Calibri Light" panose="020F0302020204030204"/>
                <a:cs typeface="Poppins ExtraLight" panose="00000300000000000000" pitchFamily="2" charset="0"/>
              </a:rPr>
              <a:t>allokeret</a:t>
            </a:r>
            <a:r>
              <a:rPr lang="en-GB" altLang="ko-KR" sz="1600" dirty="0">
                <a:solidFill>
                  <a:prstClr val="black"/>
                </a:solidFill>
                <a:latin typeface="Calibri Light" panose="020F0302020204030204"/>
                <a:cs typeface="Poppins ExtraLight" panose="00000300000000000000" pitchFamily="2" charset="0"/>
              </a:rPr>
              <a:t> til </a:t>
            </a:r>
            <a:r>
              <a:rPr lang="en-GB" altLang="ko-KR" sz="1600" dirty="0" err="1">
                <a:solidFill>
                  <a:prstClr val="black"/>
                </a:solidFill>
                <a:latin typeface="Calibri Light" panose="020F0302020204030204"/>
                <a:cs typeface="Poppins ExtraLight" panose="00000300000000000000" pitchFamily="2" charset="0"/>
              </a:rPr>
              <a:t>hver</a:t>
            </a:r>
            <a:r>
              <a:rPr lang="en-GB" altLang="ko-KR" sz="1600" dirty="0">
                <a:solidFill>
                  <a:prstClr val="black"/>
                </a:solidFill>
                <a:latin typeface="Calibri Light" panose="020F0302020204030204"/>
                <a:cs typeface="Poppins ExtraLight" panose="00000300000000000000" pitchFamily="2" charset="0"/>
              </a:rPr>
              <a:t> </a:t>
            </a:r>
            <a:r>
              <a:rPr lang="en-GB" altLang="ko-KR" sz="1600" dirty="0" err="1">
                <a:solidFill>
                  <a:prstClr val="black"/>
                </a:solidFill>
                <a:latin typeface="Calibri Light" panose="020F0302020204030204"/>
                <a:cs typeface="Poppins ExtraLight" panose="00000300000000000000" pitchFamily="2" charset="0"/>
              </a:rPr>
              <a:t>omkostningskategori</a:t>
            </a:r>
            <a:r>
              <a:rPr lang="en-GB" altLang="ko-KR" sz="1600" dirty="0">
                <a:solidFill>
                  <a:prstClr val="black"/>
                </a:solidFill>
                <a:latin typeface="Calibri Light" panose="020F0302020204030204"/>
                <a:cs typeface="Poppins ExtraLight" panose="00000300000000000000" pitchFamily="2" charset="0"/>
              </a:rPr>
              <a:t> </a:t>
            </a:r>
            <a:r>
              <a:rPr lang="en-GB" altLang="ko-KR" sz="1600" dirty="0" err="1">
                <a:solidFill>
                  <a:prstClr val="black"/>
                </a:solidFill>
                <a:latin typeface="Calibri Light" panose="020F0302020204030204"/>
                <a:cs typeface="Poppins ExtraLight" panose="00000300000000000000" pitchFamily="2" charset="0"/>
              </a:rPr>
              <a:t>genereres</a:t>
            </a:r>
            <a:r>
              <a:rPr lang="en-GB" altLang="ko-KR" sz="1600" dirty="0">
                <a:solidFill>
                  <a:prstClr val="black"/>
                </a:solidFill>
                <a:latin typeface="Calibri Light" panose="020F0302020204030204"/>
                <a:cs typeface="Poppins ExtraLight" panose="00000300000000000000" pitchFamily="2" charset="0"/>
              </a:rPr>
              <a:t> det </a:t>
            </a:r>
            <a:r>
              <a:rPr lang="en-GB" altLang="ko-KR" sz="1600" dirty="0" err="1">
                <a:solidFill>
                  <a:prstClr val="black"/>
                </a:solidFill>
                <a:latin typeface="Calibri Light" panose="020F0302020204030204"/>
                <a:cs typeface="Poppins ExtraLight" panose="00000300000000000000" pitchFamily="2" charset="0"/>
              </a:rPr>
              <a:t>overordnede</a:t>
            </a:r>
            <a:r>
              <a:rPr lang="en-GB" altLang="ko-KR" sz="1600" dirty="0">
                <a:solidFill>
                  <a:prstClr val="black"/>
                </a:solidFill>
                <a:latin typeface="Calibri Light" panose="020F0302020204030204"/>
                <a:cs typeface="Poppins ExtraLight" panose="00000300000000000000" pitchFamily="2" charset="0"/>
              </a:rPr>
              <a:t> 		budget</a:t>
            </a:r>
          </a:p>
          <a:p>
            <a:pPr marL="284400" lvl="0" algn="just">
              <a:lnSpc>
                <a:spcPct val="120000"/>
              </a:lnSpc>
            </a:pPr>
            <a:endParaRPr lang="it-IT" altLang="ko-KR" sz="1600" dirty="0">
              <a:solidFill>
                <a:prstClr val="black"/>
              </a:solidFill>
              <a:latin typeface="Calibri Light" panose="020F0302020204030204"/>
              <a:cs typeface="Poppins ExtraLight" panose="00000300000000000000" pitchFamily="2" charset="0"/>
            </a:endParaRPr>
          </a:p>
        </p:txBody>
      </p:sp>
    </p:spTree>
    <p:extLst>
      <p:ext uri="{BB962C8B-B14F-4D97-AF65-F5344CB8AC3E}">
        <p14:creationId xmlns:p14="http://schemas.microsoft.com/office/powerpoint/2010/main" val="3021485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4">
            <a:extLst>
              <a:ext uri="{FF2B5EF4-FFF2-40B4-BE49-F238E27FC236}">
                <a16:creationId xmlns:a16="http://schemas.microsoft.com/office/drawing/2014/main" id="{221D9760-F645-4927-B7C4-E88AC4F46B5D}"/>
              </a:ext>
            </a:extLst>
          </p:cNvPr>
          <p:cNvSpPr txBox="1"/>
          <p:nvPr/>
        </p:nvSpPr>
        <p:spPr>
          <a:xfrm>
            <a:off x="523239" y="1250839"/>
            <a:ext cx="7410027"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3.5 </a:t>
            </a:r>
            <a:r>
              <a:rPr lang="da-DK" sz="2000" dirty="0">
                <a:effectLst/>
                <a:latin typeface="Calibri Light" panose="020F0302020204030204" pitchFamily="34" charset="0"/>
                <a:ea typeface="Arial MT"/>
              </a:rPr>
              <a:t>Planlægning– fire levedygtige modeller til budgettering (del 2)</a:t>
            </a:r>
            <a:endParaRPr lang="en-AU" sz="2000" dirty="0">
              <a:latin typeface="+mj-lt"/>
              <a:ea typeface="Microsoft Sans Serif" panose="020B0604020202020204" pitchFamily="34" charset="0"/>
              <a:cs typeface="Poppins ExtraLight" panose="00000300000000000000" pitchFamily="2" charset="0"/>
            </a:endParaRPr>
          </a:p>
        </p:txBody>
      </p:sp>
      <p:sp>
        <p:nvSpPr>
          <p:cNvPr id="16" name="Rettangolo con angoli arrotondati 8">
            <a:extLst>
              <a:ext uri="{FF2B5EF4-FFF2-40B4-BE49-F238E27FC236}">
                <a16:creationId xmlns:a16="http://schemas.microsoft.com/office/drawing/2014/main" id="{E67834CF-0CDD-477F-8490-ED932D0F7E02}"/>
              </a:ext>
            </a:extLst>
          </p:cNvPr>
          <p:cNvSpPr/>
          <p:nvPr/>
        </p:nvSpPr>
        <p:spPr>
          <a:xfrm>
            <a:off x="451030" y="669816"/>
            <a:ext cx="6491637"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a-DK" sz="2000" b="1" dirty="0">
                <a:solidFill>
                  <a:schemeClr val="bg1"/>
                </a:solidFill>
                <a:effectLst/>
                <a:ea typeface="Arial MT"/>
              </a:rPr>
              <a:t>Dette skal man gøre i forbindelse med IT-investeringer</a:t>
            </a:r>
            <a:endParaRPr lang="en-US" sz="2000" b="1" dirty="0">
              <a:solidFill>
                <a:schemeClr val="bg1"/>
              </a:solidFill>
              <a:cs typeface="Poppins Medium" panose="00000600000000000000" pitchFamily="2" charset="0"/>
            </a:endParaRPr>
          </a:p>
        </p:txBody>
      </p:sp>
      <p:sp>
        <p:nvSpPr>
          <p:cNvPr id="6" name="TextBox 54">
            <a:extLst>
              <a:ext uri="{FF2B5EF4-FFF2-40B4-BE49-F238E27FC236}">
                <a16:creationId xmlns:a16="http://schemas.microsoft.com/office/drawing/2014/main" id="{2F17DC47-0BEE-4ED4-BA6B-A229EF47F4E7}"/>
              </a:ext>
            </a:extLst>
          </p:cNvPr>
          <p:cNvSpPr txBox="1"/>
          <p:nvPr/>
        </p:nvSpPr>
        <p:spPr>
          <a:xfrm>
            <a:off x="626290" y="2104561"/>
            <a:ext cx="2604590" cy="333840"/>
          </a:xfrm>
          <a:prstGeom prst="rect">
            <a:avLst/>
          </a:prstGeom>
          <a:noFill/>
        </p:spPr>
        <p:txBody>
          <a:bodyPr wrap="square" numCol="1" rtlCol="0">
            <a:noAutofit/>
          </a:bodyPr>
          <a:lstStyle/>
          <a:p>
            <a:r>
              <a:rPr lang="en-US" altLang="ko-KR" sz="2000" b="1" dirty="0" err="1">
                <a:cs typeface="Poppins ExtraLight" panose="00000300000000000000" pitchFamily="2" charset="0"/>
              </a:rPr>
              <a:t>Analogisk</a:t>
            </a:r>
            <a:r>
              <a:rPr lang="en-GB" altLang="ko-KR" sz="1600" dirty="0">
                <a:solidFill>
                  <a:prstClr val="black"/>
                </a:solidFill>
                <a:latin typeface="Calibri Light" panose="020F0302020204030204"/>
                <a:cs typeface="Poppins ExtraLight" panose="00000300000000000000" pitchFamily="2" charset="0"/>
              </a:rPr>
              <a:t>	</a:t>
            </a:r>
          </a:p>
          <a:p>
            <a:endParaRPr lang="it-IT" altLang="ko-KR" sz="1600" dirty="0">
              <a:solidFill>
                <a:prstClr val="black"/>
              </a:solidFill>
              <a:latin typeface="Calibri Light" panose="020F0302020204030204"/>
              <a:cs typeface="Poppins ExtraLight" panose="00000300000000000000" pitchFamily="2" charset="0"/>
            </a:endParaRPr>
          </a:p>
          <a:p>
            <a:pPr algn="just"/>
            <a:r>
              <a:rPr lang="en-US" altLang="ko-KR" sz="1600" dirty="0" err="1">
                <a:solidFill>
                  <a:prstClr val="black"/>
                </a:solidFill>
                <a:latin typeface="Calibri Light" panose="020F0302020204030204"/>
                <a:cs typeface="Poppins ExtraLight" panose="00000300000000000000" pitchFamily="2" charset="0"/>
              </a:rPr>
              <a:t>Meget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pålideligt</a:t>
            </a:r>
            <a:r>
              <a:rPr lang="en-US" altLang="ko-KR" sz="1600" dirty="0">
                <a:solidFill>
                  <a:prstClr val="black"/>
                </a:solidFill>
                <a:latin typeface="Calibri Light" panose="020F0302020204030204"/>
                <a:cs typeface="Poppins ExtraLight" panose="00000300000000000000" pitchFamily="2" charset="0"/>
              </a:rPr>
              <a:t>, men det </a:t>
            </a:r>
            <a:r>
              <a:rPr lang="en-US" altLang="ko-KR" sz="1600" dirty="0" err="1">
                <a:solidFill>
                  <a:prstClr val="black"/>
                </a:solidFill>
                <a:latin typeface="Calibri Light" panose="020F0302020204030204"/>
                <a:cs typeface="Poppins ExtraLight" panose="00000300000000000000" pitchFamily="2" charset="0"/>
              </a:rPr>
              <a:t>indebærer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eksistensen</a:t>
            </a:r>
            <a:r>
              <a:rPr lang="en-US" altLang="ko-KR" sz="1600" dirty="0">
                <a:solidFill>
                  <a:prstClr val="black"/>
                </a:solidFill>
                <a:latin typeface="Calibri Light" panose="020F0302020204030204"/>
                <a:cs typeface="Poppins ExtraLight" panose="00000300000000000000" pitchFamily="2" charset="0"/>
              </a:rPr>
              <a:t> af data og </a:t>
            </a:r>
            <a:r>
              <a:rPr lang="en-US" altLang="ko-KR" sz="1600" dirty="0" err="1">
                <a:solidFill>
                  <a:prstClr val="black"/>
                </a:solidFill>
                <a:latin typeface="Calibri Light" panose="020F0302020204030204"/>
                <a:cs typeface="Poppins ExtraLight" panose="00000300000000000000" pitchFamily="2" charset="0"/>
              </a:rPr>
              <a:t>referencer</a:t>
            </a:r>
            <a:r>
              <a:rPr lang="en-US" altLang="ko-KR" sz="1600" dirty="0">
                <a:solidFill>
                  <a:prstClr val="black"/>
                </a:solidFill>
                <a:latin typeface="Calibri Light" panose="020F0302020204030204"/>
                <a:cs typeface="Poppins ExtraLight" panose="00000300000000000000" pitchFamily="2" charset="0"/>
              </a:rPr>
              <a:t>, der </a:t>
            </a:r>
            <a:r>
              <a:rPr lang="en-US" altLang="ko-KR" sz="1600" dirty="0" err="1">
                <a:solidFill>
                  <a:prstClr val="black"/>
                </a:solidFill>
                <a:latin typeface="Calibri Light" panose="020F0302020204030204"/>
                <a:cs typeface="Poppins ExtraLight" panose="00000300000000000000" pitchFamily="2" charset="0"/>
              </a:rPr>
              <a:t>måske</a:t>
            </a:r>
            <a:r>
              <a:rPr lang="en-US" altLang="ko-KR" sz="1600" dirty="0">
                <a:solidFill>
                  <a:prstClr val="black"/>
                </a:solidFill>
                <a:latin typeface="Calibri Light" panose="020F0302020204030204"/>
                <a:cs typeface="Poppins ExtraLight" panose="00000300000000000000" pitchFamily="2" charset="0"/>
              </a:rPr>
              <a:t> ikke er </a:t>
            </a:r>
            <a:r>
              <a:rPr lang="en-US" altLang="ko-KR" sz="1600" dirty="0" err="1">
                <a:solidFill>
                  <a:prstClr val="black"/>
                </a:solidFill>
                <a:latin typeface="Calibri Light" panose="020F0302020204030204"/>
                <a:cs typeface="Poppins ExtraLight" panose="00000300000000000000" pitchFamily="2" charset="0"/>
              </a:rPr>
              <a:t>fuldt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tilgængelige</a:t>
            </a:r>
            <a:r>
              <a:rPr lang="en-US" altLang="ko-KR" sz="1600" dirty="0">
                <a:solidFill>
                  <a:prstClr val="black"/>
                </a:solidFill>
                <a:latin typeface="Calibri Light" panose="020F0302020204030204"/>
                <a:cs typeface="Poppins ExtraLight" panose="00000300000000000000" pitchFamily="2" charset="0"/>
              </a:rPr>
              <a:t> / </a:t>
            </a:r>
            <a:r>
              <a:rPr lang="en-US" altLang="ko-KR" sz="1600" dirty="0" err="1">
                <a:solidFill>
                  <a:prstClr val="black"/>
                </a:solidFill>
                <a:latin typeface="Calibri Light" panose="020F0302020204030204"/>
                <a:cs typeface="Poppins ExtraLight" panose="00000300000000000000" pitchFamily="2" charset="0"/>
              </a:rPr>
              <a:t>lette</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få</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adgang</a:t>
            </a:r>
            <a:r>
              <a:rPr lang="en-US" altLang="ko-KR" sz="1600" dirty="0">
                <a:solidFill>
                  <a:prstClr val="black"/>
                </a:solidFill>
                <a:latin typeface="Calibri Light" panose="020F0302020204030204"/>
                <a:cs typeface="Poppins ExtraLight" panose="00000300000000000000" pitchFamily="2" charset="0"/>
              </a:rPr>
              <a:t> til.  </a:t>
            </a:r>
          </a:p>
          <a:p>
            <a:pPr algn="just"/>
            <a:endParaRPr lang="en-US" altLang="ko-KR" sz="1600" dirty="0">
              <a:solidFill>
                <a:prstClr val="black"/>
              </a:solidFill>
              <a:latin typeface="Calibri Light" panose="020F0302020204030204"/>
              <a:cs typeface="Poppins ExtraLight" panose="00000300000000000000" pitchFamily="2" charset="0"/>
            </a:endParaRPr>
          </a:p>
          <a:p>
            <a:pPr algn="just"/>
            <a:r>
              <a:rPr lang="en-US" altLang="ko-KR" sz="1600" dirty="0">
                <a:solidFill>
                  <a:prstClr val="black"/>
                </a:solidFill>
                <a:latin typeface="Calibri Light" panose="020F0302020204030204"/>
                <a:cs typeface="Poppins ExtraLight" panose="00000300000000000000" pitchFamily="2" charset="0"/>
              </a:rPr>
              <a:t>Det er </a:t>
            </a:r>
            <a:r>
              <a:rPr lang="en-US" altLang="ko-KR" sz="1600" dirty="0" err="1">
                <a:solidFill>
                  <a:prstClr val="black"/>
                </a:solidFill>
                <a:latin typeface="Calibri Light" panose="020F0302020204030204"/>
                <a:cs typeface="Poppins ExtraLight" panose="00000300000000000000" pitchFamily="2" charset="0"/>
              </a:rPr>
              <a:t>bedre</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undgå</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denne</a:t>
            </a:r>
            <a:r>
              <a:rPr lang="en-US" altLang="ko-KR" sz="1600" dirty="0">
                <a:solidFill>
                  <a:prstClr val="black"/>
                </a:solidFill>
                <a:latin typeface="Calibri Light" panose="020F0302020204030204"/>
                <a:cs typeface="Poppins ExtraLight" panose="00000300000000000000" pitchFamily="2" charset="0"/>
              </a:rPr>
              <a:t> model i </a:t>
            </a:r>
            <a:r>
              <a:rPr lang="en-US" altLang="ko-KR" sz="1600" dirty="0" err="1">
                <a:solidFill>
                  <a:prstClr val="black"/>
                </a:solidFill>
                <a:latin typeface="Calibri Light" panose="020F0302020204030204"/>
                <a:cs typeface="Poppins ExtraLight" panose="00000300000000000000" pitchFamily="2" charset="0"/>
              </a:rPr>
              <a:t>tilfælde</a:t>
            </a:r>
            <a:r>
              <a:rPr lang="en-US" altLang="ko-KR" sz="1600" dirty="0">
                <a:solidFill>
                  <a:prstClr val="black"/>
                </a:solidFill>
                <a:latin typeface="Calibri Light" panose="020F0302020204030204"/>
                <a:cs typeface="Poppins ExtraLight" panose="00000300000000000000" pitchFamily="2" charset="0"/>
              </a:rPr>
              <a:t> af, man ikke </a:t>
            </a: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få</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adgang</a:t>
            </a:r>
            <a:r>
              <a:rPr lang="en-US" altLang="ko-KR" sz="1600" dirty="0">
                <a:solidFill>
                  <a:prstClr val="black"/>
                </a:solidFill>
                <a:latin typeface="Calibri Light" panose="020F0302020204030204"/>
                <a:cs typeface="Poppins ExtraLight" panose="00000300000000000000" pitchFamily="2" charset="0"/>
              </a:rPr>
              <a:t> til </a:t>
            </a:r>
            <a:r>
              <a:rPr lang="en-US" altLang="ko-KR" sz="1600" dirty="0" err="1">
                <a:solidFill>
                  <a:prstClr val="black"/>
                </a:solidFill>
                <a:latin typeface="Calibri Light" panose="020F0302020204030204"/>
                <a:cs typeface="Poppins ExtraLight" panose="00000300000000000000" pitchFamily="2" charset="0"/>
              </a:rPr>
              <a:t>nødvendige</a:t>
            </a:r>
            <a:r>
              <a:rPr lang="en-US" altLang="ko-KR" sz="1600" dirty="0">
                <a:solidFill>
                  <a:prstClr val="black"/>
                </a:solidFill>
                <a:latin typeface="Calibri Light" panose="020F0302020204030204"/>
                <a:cs typeface="Poppins ExtraLight" panose="00000300000000000000" pitchFamily="2" charset="0"/>
              </a:rPr>
              <a:t> data og/eller </a:t>
            </a:r>
            <a:r>
              <a:rPr lang="en-US" altLang="ko-KR" sz="1600" dirty="0" err="1">
                <a:solidFill>
                  <a:prstClr val="black"/>
                </a:solidFill>
                <a:latin typeface="Calibri Light" panose="020F0302020204030204"/>
                <a:cs typeface="Poppins ExtraLight" panose="00000300000000000000" pitchFamily="2" charset="0"/>
              </a:rPr>
              <a:t>disse</a:t>
            </a:r>
            <a:r>
              <a:rPr lang="en-US" altLang="ko-KR" sz="1600" dirty="0">
                <a:solidFill>
                  <a:prstClr val="black"/>
                </a:solidFill>
                <a:latin typeface="Calibri Light" panose="020F0302020204030204"/>
                <a:cs typeface="Poppins ExtraLight" panose="00000300000000000000" pitchFamily="2" charset="0"/>
              </a:rPr>
              <a:t> ikke er </a:t>
            </a:r>
            <a:r>
              <a:rPr lang="en-US" altLang="ko-KR" sz="1600" dirty="0" err="1">
                <a:solidFill>
                  <a:prstClr val="black"/>
                </a:solidFill>
                <a:latin typeface="Calibri Light" panose="020F0302020204030204"/>
                <a:cs typeface="Poppins ExtraLight" panose="00000300000000000000" pitchFamily="2" charset="0"/>
              </a:rPr>
              <a:t>faktabaserede</a:t>
            </a:r>
            <a:r>
              <a:rPr lang="en-US" altLang="ko-KR" sz="1600" dirty="0">
                <a:solidFill>
                  <a:prstClr val="black"/>
                </a:solidFill>
                <a:latin typeface="Calibri Light" panose="020F0302020204030204"/>
                <a:cs typeface="Poppins ExtraLight" panose="00000300000000000000" pitchFamily="2" charset="0"/>
              </a:rPr>
              <a:t>.</a:t>
            </a:r>
          </a:p>
        </p:txBody>
      </p:sp>
      <p:sp>
        <p:nvSpPr>
          <p:cNvPr id="7" name="TextBox 54">
            <a:extLst>
              <a:ext uri="{FF2B5EF4-FFF2-40B4-BE49-F238E27FC236}">
                <a16:creationId xmlns:a16="http://schemas.microsoft.com/office/drawing/2014/main" id="{2F17DC47-0BEE-4ED4-BA6B-A229EF47F4E7}"/>
              </a:ext>
            </a:extLst>
          </p:cNvPr>
          <p:cNvSpPr txBox="1"/>
          <p:nvPr/>
        </p:nvSpPr>
        <p:spPr>
          <a:xfrm>
            <a:off x="3230880" y="2104561"/>
            <a:ext cx="2604590" cy="333840"/>
          </a:xfrm>
          <a:prstGeom prst="rect">
            <a:avLst/>
          </a:prstGeom>
          <a:noFill/>
        </p:spPr>
        <p:txBody>
          <a:bodyPr wrap="square" numCol="1" rtlCol="0">
            <a:noAutofit/>
          </a:bodyPr>
          <a:lstStyle/>
          <a:p>
            <a:r>
              <a:rPr lang="en-US" altLang="ko-KR" sz="2000" b="1" dirty="0" err="1">
                <a:cs typeface="Poppins ExtraLight" panose="00000300000000000000" pitchFamily="2" charset="0"/>
              </a:rPr>
              <a:t>Parametrisk</a:t>
            </a:r>
            <a:endParaRPr lang="en-US" altLang="ko-KR" sz="2000" b="1" dirty="0">
              <a:cs typeface="Poppins ExtraLight" panose="00000300000000000000" pitchFamily="2" charset="0"/>
            </a:endParaRPr>
          </a:p>
          <a:p>
            <a:endParaRPr lang="en-US" altLang="ko-KR" sz="1600" dirty="0">
              <a:solidFill>
                <a:prstClr val="black"/>
              </a:solidFill>
              <a:latin typeface="Calibri Light" panose="020F0302020204030204"/>
              <a:cs typeface="Poppins ExtraLight" panose="00000300000000000000" pitchFamily="2" charset="0"/>
            </a:endParaRPr>
          </a:p>
          <a:p>
            <a:pPr algn="just"/>
            <a:r>
              <a:rPr lang="en-US" altLang="ko-KR" sz="1600" dirty="0" err="1">
                <a:solidFill>
                  <a:prstClr val="black"/>
                </a:solidFill>
                <a:latin typeface="Calibri Light" panose="020F0302020204030204"/>
                <a:cs typeface="Poppins ExtraLight" panose="00000300000000000000" pitchFamily="2" charset="0"/>
              </a:rPr>
              <a:t>Endnu</a:t>
            </a:r>
            <a:r>
              <a:rPr lang="en-US" altLang="ko-KR" sz="1600" dirty="0">
                <a:solidFill>
                  <a:prstClr val="black"/>
                </a:solidFill>
                <a:latin typeface="Calibri Light" panose="020F0302020204030204"/>
                <a:cs typeface="Poppins ExtraLight" panose="00000300000000000000" pitchFamily="2" charset="0"/>
              </a:rPr>
              <a:t> mere </a:t>
            </a:r>
            <a:r>
              <a:rPr lang="en-US" altLang="ko-KR" sz="1600" dirty="0" err="1">
                <a:solidFill>
                  <a:prstClr val="black"/>
                </a:solidFill>
                <a:latin typeface="Calibri Light" panose="020F0302020204030204"/>
                <a:cs typeface="Poppins ExtraLight" panose="00000300000000000000" pitchFamily="2" charset="0"/>
              </a:rPr>
              <a:t>pålidelig</a:t>
            </a:r>
            <a:r>
              <a:rPr lang="en-US" altLang="ko-KR" sz="1600" dirty="0">
                <a:solidFill>
                  <a:prstClr val="black"/>
                </a:solidFill>
                <a:latin typeface="Calibri Light" panose="020F0302020204030204"/>
                <a:cs typeface="Poppins ExtraLight" panose="00000300000000000000" pitchFamily="2" charset="0"/>
              </a:rPr>
              <a:t> end den </a:t>
            </a:r>
            <a:r>
              <a:rPr lang="en-US" altLang="ko-KR" sz="1600" dirty="0" err="1">
                <a:solidFill>
                  <a:prstClr val="black"/>
                </a:solidFill>
                <a:latin typeface="Calibri Light" panose="020F0302020204030204"/>
                <a:cs typeface="Poppins ExtraLight" panose="00000300000000000000" pitchFamily="2" charset="0"/>
              </a:rPr>
              <a:t>analogiske</a:t>
            </a:r>
            <a:r>
              <a:rPr lang="en-US" altLang="ko-KR" sz="1600" dirty="0">
                <a:solidFill>
                  <a:prstClr val="black"/>
                </a:solidFill>
                <a:latin typeface="Calibri Light" panose="020F0302020204030204"/>
                <a:cs typeface="Poppins ExtraLight" panose="00000300000000000000" pitchFamily="2" charset="0"/>
              </a:rPr>
              <a:t> model, men </a:t>
            </a:r>
            <a:r>
              <a:rPr lang="en-US" altLang="ko-KR" sz="1600" dirty="0" err="1">
                <a:solidFill>
                  <a:prstClr val="black"/>
                </a:solidFill>
                <a:latin typeface="Calibri Light" panose="020F0302020204030204"/>
                <a:cs typeface="Poppins ExtraLight" panose="00000300000000000000" pitchFamily="2" charset="0"/>
              </a:rPr>
              <a:t>meget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kompleks</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styre</a:t>
            </a:r>
            <a:r>
              <a:rPr lang="en-US" altLang="ko-KR" sz="1600" dirty="0">
                <a:solidFill>
                  <a:prstClr val="black"/>
                </a:solidFill>
                <a:latin typeface="Calibri Light" panose="020F0302020204030204"/>
                <a:cs typeface="Poppins ExtraLight" panose="00000300000000000000" pitchFamily="2" charset="0"/>
              </a:rPr>
              <a:t>.</a:t>
            </a:r>
            <a:endParaRPr lang="en-GB" altLang="ko-KR" sz="1600" dirty="0">
              <a:solidFill>
                <a:prstClr val="black"/>
              </a:solidFill>
              <a:latin typeface="Calibri Light" panose="020F0302020204030204"/>
              <a:cs typeface="Poppins ExtraLight" panose="00000300000000000000" pitchFamily="2" charset="0"/>
            </a:endParaRPr>
          </a:p>
          <a:p>
            <a:pPr algn="just"/>
            <a:endParaRPr lang="it-IT" altLang="ko-KR" sz="1600" dirty="0">
              <a:solidFill>
                <a:prstClr val="black"/>
              </a:solidFill>
              <a:latin typeface="Calibri Light" panose="020F0302020204030204"/>
              <a:cs typeface="Poppins ExtraLight" panose="00000300000000000000" pitchFamily="2" charset="0"/>
            </a:endParaRPr>
          </a:p>
          <a:p>
            <a:pPr algn="just"/>
            <a:r>
              <a:rPr lang="en-US" altLang="ko-KR" sz="1600" dirty="0">
                <a:solidFill>
                  <a:prstClr val="black"/>
                </a:solidFill>
                <a:latin typeface="Calibri Light" panose="020F0302020204030204"/>
                <a:cs typeface="Poppins ExtraLight" panose="00000300000000000000" pitchFamily="2" charset="0"/>
              </a:rPr>
              <a:t>Det er </a:t>
            </a:r>
            <a:r>
              <a:rPr lang="en-US" altLang="ko-KR" sz="1600" dirty="0" err="1">
                <a:solidFill>
                  <a:prstClr val="black"/>
                </a:solidFill>
                <a:latin typeface="Calibri Light" panose="020F0302020204030204"/>
                <a:cs typeface="Poppins ExtraLight" panose="00000300000000000000" pitchFamily="2" charset="0"/>
              </a:rPr>
              <a:t>bedre</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undgå</a:t>
            </a:r>
            <a:r>
              <a:rPr lang="en-US" altLang="ko-KR" sz="1600" dirty="0">
                <a:solidFill>
                  <a:prstClr val="black"/>
                </a:solidFill>
                <a:latin typeface="Calibri Light" panose="020F0302020204030204"/>
                <a:cs typeface="Poppins ExtraLight" panose="00000300000000000000" pitchFamily="2" charset="0"/>
              </a:rPr>
              <a:t> den </a:t>
            </a:r>
            <a:r>
              <a:rPr lang="en-US" altLang="ko-KR" sz="1600" dirty="0" err="1">
                <a:solidFill>
                  <a:prstClr val="black"/>
                </a:solidFill>
                <a:latin typeface="Calibri Light" panose="020F0302020204030204"/>
                <a:cs typeface="Poppins ExtraLight" panose="00000300000000000000" pitchFamily="2" charset="0"/>
              </a:rPr>
              <a:t>parametriske</a:t>
            </a:r>
            <a:r>
              <a:rPr lang="en-US" altLang="ko-KR" sz="1600" dirty="0">
                <a:solidFill>
                  <a:prstClr val="black"/>
                </a:solidFill>
                <a:latin typeface="Calibri Light" panose="020F0302020204030204"/>
                <a:cs typeface="Poppins ExtraLight" panose="00000300000000000000" pitchFamily="2" charset="0"/>
              </a:rPr>
              <a:t> model, </a:t>
            </a:r>
            <a:r>
              <a:rPr lang="en-US" altLang="ko-KR" sz="1600" dirty="0" err="1">
                <a:solidFill>
                  <a:prstClr val="black"/>
                </a:solidFill>
                <a:latin typeface="Calibri Light" panose="020F0302020204030204"/>
                <a:cs typeface="Poppins ExtraLight" panose="00000300000000000000" pitchFamily="2" charset="0"/>
              </a:rPr>
              <a:t>selv</a:t>
            </a:r>
            <a:r>
              <a:rPr lang="en-US" altLang="ko-KR" sz="1600" dirty="0">
                <a:solidFill>
                  <a:prstClr val="black"/>
                </a:solidFill>
                <a:latin typeface="Calibri Light" panose="020F0302020204030204"/>
                <a:cs typeface="Poppins ExtraLight" panose="00000300000000000000" pitchFamily="2" charset="0"/>
              </a:rPr>
              <a:t> i de </a:t>
            </a:r>
            <a:r>
              <a:rPr lang="en-US" altLang="ko-KR" sz="1600" dirty="0" err="1">
                <a:solidFill>
                  <a:prstClr val="black"/>
                </a:solidFill>
                <a:latin typeface="Calibri Light" panose="020F0302020204030204"/>
                <a:cs typeface="Poppins ExtraLight" panose="00000300000000000000" pitchFamily="2" charset="0"/>
              </a:rPr>
              <a:t>tilfælde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hvor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historiske</a:t>
            </a:r>
            <a:r>
              <a:rPr lang="en-US" altLang="ko-KR" sz="1600" dirty="0">
                <a:solidFill>
                  <a:prstClr val="black"/>
                </a:solidFill>
                <a:latin typeface="Calibri Light" panose="020F0302020204030204"/>
                <a:cs typeface="Poppins ExtraLight" panose="00000300000000000000" pitchFamily="2" charset="0"/>
              </a:rPr>
              <a:t> data er </a:t>
            </a:r>
            <a:r>
              <a:rPr lang="en-US" altLang="ko-KR" sz="1600" dirty="0" err="1">
                <a:solidFill>
                  <a:prstClr val="black"/>
                </a:solidFill>
                <a:latin typeface="Calibri Light" panose="020F0302020204030204"/>
                <a:cs typeface="Poppins ExtraLight" panose="00000300000000000000" pitchFamily="2" charset="0"/>
              </a:rPr>
              <a:t>tilgængelige</a:t>
            </a:r>
            <a:r>
              <a:rPr lang="en-US" altLang="ko-KR" sz="1600" dirty="0">
                <a:solidFill>
                  <a:prstClr val="black"/>
                </a:solidFill>
                <a:latin typeface="Calibri Light" panose="020F0302020204030204"/>
                <a:cs typeface="Poppins ExtraLight" panose="00000300000000000000" pitchFamily="2" charset="0"/>
              </a:rPr>
              <a:t>, da der ikke er </a:t>
            </a:r>
            <a:r>
              <a:rPr lang="en-US" altLang="ko-KR" sz="1600" dirty="0" err="1">
                <a:solidFill>
                  <a:prstClr val="black"/>
                </a:solidFill>
                <a:latin typeface="Calibri Light" panose="020F0302020204030204"/>
                <a:cs typeface="Poppins ExtraLight" panose="00000300000000000000" pitchFamily="2" charset="0"/>
              </a:rPr>
              <a:t>klarhed</a:t>
            </a:r>
            <a:r>
              <a:rPr lang="en-US" altLang="ko-KR" sz="1600" dirty="0">
                <a:solidFill>
                  <a:prstClr val="black"/>
                </a:solidFill>
                <a:latin typeface="Calibri Light" panose="020F0302020204030204"/>
                <a:cs typeface="Poppins ExtraLight" panose="00000300000000000000" pitchFamily="2" charset="0"/>
              </a:rPr>
              <a:t> over den process, der </a:t>
            </a:r>
            <a:r>
              <a:rPr lang="en-US" altLang="ko-KR" sz="1600" dirty="0" err="1">
                <a:solidFill>
                  <a:prstClr val="black"/>
                </a:solidFill>
                <a:latin typeface="Calibri Light" panose="020F0302020204030204"/>
                <a:cs typeface="Poppins ExtraLight" panose="00000300000000000000" pitchFamily="2" charset="0"/>
              </a:rPr>
              <a:t>leder</a:t>
            </a:r>
            <a:r>
              <a:rPr lang="en-US" altLang="ko-KR" sz="1600" dirty="0">
                <a:solidFill>
                  <a:prstClr val="black"/>
                </a:solidFill>
                <a:latin typeface="Calibri Light" panose="020F0302020204030204"/>
                <a:cs typeface="Poppins ExtraLight" panose="00000300000000000000" pitchFamily="2" charset="0"/>
              </a:rPr>
              <a:t> til </a:t>
            </a:r>
            <a:r>
              <a:rPr lang="en-US" altLang="ko-KR" sz="1600" dirty="0" err="1">
                <a:solidFill>
                  <a:prstClr val="black"/>
                </a:solidFill>
                <a:latin typeface="Calibri Light" panose="020F0302020204030204"/>
                <a:cs typeface="Poppins ExtraLight" panose="00000300000000000000" pitchFamily="2" charset="0"/>
              </a:rPr>
              <a:t>optimering</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aktualisering</a:t>
            </a:r>
            <a:r>
              <a:rPr lang="en-US" altLang="ko-KR" sz="1600" dirty="0">
                <a:solidFill>
                  <a:prstClr val="black"/>
                </a:solidFill>
                <a:latin typeface="Calibri Light" panose="020F0302020204030204"/>
                <a:cs typeface="Poppins ExtraLight" panose="00000300000000000000" pitchFamily="2" charset="0"/>
              </a:rPr>
              <a:t>. </a:t>
            </a:r>
          </a:p>
        </p:txBody>
      </p:sp>
      <p:sp>
        <p:nvSpPr>
          <p:cNvPr id="8" name="TextBox 54">
            <a:extLst>
              <a:ext uri="{FF2B5EF4-FFF2-40B4-BE49-F238E27FC236}">
                <a16:creationId xmlns:a16="http://schemas.microsoft.com/office/drawing/2014/main" id="{2F17DC47-0BEE-4ED4-BA6B-A229EF47F4E7}"/>
              </a:ext>
            </a:extLst>
          </p:cNvPr>
          <p:cNvSpPr txBox="1"/>
          <p:nvPr/>
        </p:nvSpPr>
        <p:spPr>
          <a:xfrm>
            <a:off x="5841276" y="2113271"/>
            <a:ext cx="2604590" cy="333840"/>
          </a:xfrm>
          <a:prstGeom prst="rect">
            <a:avLst/>
          </a:prstGeom>
          <a:noFill/>
        </p:spPr>
        <p:txBody>
          <a:bodyPr wrap="square" numCol="1" rtlCol="0">
            <a:noAutofit/>
          </a:bodyPr>
          <a:lstStyle/>
          <a:p>
            <a:r>
              <a:rPr lang="en-US" altLang="ko-KR" sz="2000" b="1" dirty="0">
                <a:cs typeface="Poppins ExtraLight" panose="00000300000000000000" pitchFamily="2" charset="0"/>
              </a:rPr>
              <a:t>Top-down</a:t>
            </a:r>
          </a:p>
          <a:p>
            <a:endParaRPr lang="en-US" altLang="ko-KR" sz="1600" dirty="0">
              <a:solidFill>
                <a:prstClr val="black"/>
              </a:solidFill>
              <a:latin typeface="Calibri Light" panose="020F0302020204030204"/>
              <a:cs typeface="Poppins ExtraLight" panose="00000300000000000000" pitchFamily="2" charset="0"/>
            </a:endParaRPr>
          </a:p>
          <a:p>
            <a:pPr algn="just"/>
            <a:r>
              <a:rPr lang="en-US" altLang="ko-KR" sz="1600" dirty="0" err="1">
                <a:solidFill>
                  <a:prstClr val="black"/>
                </a:solidFill>
                <a:latin typeface="Calibri Light" panose="020F0302020204030204"/>
                <a:cs typeface="Poppins ExtraLight" panose="00000300000000000000" pitchFamily="2" charset="0"/>
              </a:rPr>
              <a:t>Meget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pålidelig</a:t>
            </a:r>
            <a:r>
              <a:rPr lang="en-US" altLang="ko-KR" sz="1600" dirty="0">
                <a:solidFill>
                  <a:prstClr val="black"/>
                </a:solidFill>
                <a:latin typeface="Calibri Light" panose="020F0302020204030204"/>
                <a:cs typeface="Poppins ExtraLight" panose="00000300000000000000" pitchFamily="2" charset="0"/>
              </a:rPr>
              <a:t> og sikker. Det </a:t>
            </a:r>
            <a:r>
              <a:rPr lang="en-US" altLang="ko-KR" sz="1600" dirty="0" err="1">
                <a:solidFill>
                  <a:prstClr val="black"/>
                </a:solidFill>
                <a:latin typeface="Calibri Light" panose="020F0302020204030204"/>
                <a:cs typeface="Poppins ExtraLight" panose="00000300000000000000" pitchFamily="2" charset="0"/>
              </a:rPr>
              <a:t>indebærer</a:t>
            </a:r>
            <a:r>
              <a:rPr lang="en-US" altLang="ko-KR" sz="1600" dirty="0">
                <a:solidFill>
                  <a:prstClr val="black"/>
                </a:solidFill>
                <a:latin typeface="Calibri Light" panose="020F0302020204030204"/>
                <a:cs typeface="Poppins ExtraLight" panose="00000300000000000000" pitchFamily="2" charset="0"/>
              </a:rPr>
              <a:t>, at man </a:t>
            </a:r>
            <a:r>
              <a:rPr lang="en-US" altLang="ko-KR" sz="1600" dirty="0" err="1">
                <a:solidFill>
                  <a:prstClr val="black"/>
                </a:solidFill>
                <a:latin typeface="Calibri Light" panose="020F0302020204030204"/>
                <a:cs typeface="Poppins ExtraLight" panose="00000300000000000000" pitchFamily="2" charset="0"/>
              </a:rPr>
              <a:t>har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stor</a:t>
            </a:r>
            <a:r>
              <a:rPr lang="en-US" altLang="ko-KR" sz="1600" dirty="0">
                <a:solidFill>
                  <a:prstClr val="black"/>
                </a:solidFill>
                <a:latin typeface="Calibri Light" panose="020F0302020204030204"/>
                <a:cs typeface="Poppins ExtraLight" panose="00000300000000000000" pitchFamily="2" charset="0"/>
              </a:rPr>
              <a:t> sum til </a:t>
            </a:r>
            <a:r>
              <a:rPr lang="en-US" altLang="ko-KR" sz="1600" dirty="0" err="1">
                <a:solidFill>
                  <a:prstClr val="black"/>
                </a:solidFill>
                <a:latin typeface="Calibri Light" panose="020F0302020204030204"/>
                <a:cs typeface="Poppins ExtraLight" panose="00000300000000000000" pitchFamily="2" charset="0"/>
              </a:rPr>
              <a:t>rådighed</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som</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distribueres</a:t>
            </a:r>
            <a:r>
              <a:rPr lang="en-US" altLang="ko-KR" sz="1600" dirty="0">
                <a:solidFill>
                  <a:prstClr val="black"/>
                </a:solidFill>
                <a:latin typeface="Calibri Light" panose="020F0302020204030204"/>
                <a:cs typeface="Poppins ExtraLight" panose="00000300000000000000" pitchFamily="2" charset="0"/>
              </a:rPr>
              <a:t> mellem </a:t>
            </a:r>
            <a:r>
              <a:rPr lang="en-US" altLang="ko-KR" sz="1600" dirty="0" err="1">
                <a:solidFill>
                  <a:prstClr val="black"/>
                </a:solidFill>
                <a:latin typeface="Calibri Light" panose="020F0302020204030204"/>
                <a:cs typeface="Poppins ExtraLight" panose="00000300000000000000" pitchFamily="2" charset="0"/>
              </a:rPr>
              <a:t>forskellige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omkostnings-kategorier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f.eks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personale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energi</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osv</a:t>
            </a:r>
            <a:r>
              <a:rPr lang="en-US" altLang="ko-KR" sz="1600" dirty="0">
                <a:solidFill>
                  <a:prstClr val="black"/>
                </a:solidFill>
                <a:latin typeface="Calibri Light" panose="020F0302020204030204"/>
                <a:cs typeface="Poppins ExtraLight" panose="00000300000000000000" pitchFamily="2" charset="0"/>
              </a:rPr>
              <a:t>.). </a:t>
            </a:r>
          </a:p>
          <a:p>
            <a:pPr algn="just"/>
            <a:endParaRPr lang="en-US" altLang="ko-KR" sz="1600" dirty="0">
              <a:solidFill>
                <a:prstClr val="black"/>
              </a:solidFill>
              <a:latin typeface="Calibri Light" panose="020F0302020204030204"/>
              <a:cs typeface="Poppins ExtraLight" panose="00000300000000000000" pitchFamily="2" charset="0"/>
            </a:endParaRPr>
          </a:p>
          <a:p>
            <a:pPr algn="just"/>
            <a:r>
              <a:rPr lang="en-US" altLang="ko-KR" sz="1600" dirty="0" err="1">
                <a:solidFill>
                  <a:prstClr val="black"/>
                </a:solidFill>
                <a:latin typeface="Calibri Light" panose="020F0302020204030204"/>
                <a:cs typeface="Poppins ExtraLight" panose="00000300000000000000" pitchFamily="2" charset="0"/>
              </a:rPr>
              <a:t>Ledere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har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relativt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frie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tøjler</a:t>
            </a:r>
            <a:r>
              <a:rPr lang="en-US" altLang="ko-KR" sz="1600" dirty="0">
                <a:solidFill>
                  <a:prstClr val="black"/>
                </a:solidFill>
                <a:latin typeface="Calibri Light" panose="020F0302020204030204"/>
                <a:cs typeface="Poppins ExtraLight" panose="00000300000000000000" pitchFamily="2" charset="0"/>
              </a:rPr>
              <a:t> til at </a:t>
            </a:r>
            <a:r>
              <a:rPr lang="en-US" altLang="ko-KR" sz="1600" dirty="0" err="1">
                <a:solidFill>
                  <a:prstClr val="black"/>
                </a:solidFill>
                <a:latin typeface="Calibri Light" panose="020F0302020204030204"/>
                <a:cs typeface="Poppins ExtraLight" panose="00000300000000000000" pitchFamily="2" charset="0"/>
              </a:rPr>
              <a:t>allokere</a:t>
            </a:r>
            <a:r>
              <a:rPr lang="en-US" altLang="ko-KR" sz="1600" dirty="0">
                <a:solidFill>
                  <a:prstClr val="black"/>
                </a:solidFill>
                <a:latin typeface="Calibri Light" panose="020F0302020204030204"/>
                <a:cs typeface="Poppins ExtraLight" panose="00000300000000000000" pitchFamily="2" charset="0"/>
              </a:rPr>
              <a:t> et </a:t>
            </a:r>
            <a:r>
              <a:rPr lang="en-US" altLang="ko-KR" sz="1600" dirty="0" err="1">
                <a:solidFill>
                  <a:prstClr val="black"/>
                </a:solidFill>
                <a:latin typeface="Calibri Light" panose="020F0302020204030204"/>
                <a:cs typeface="Poppins ExtraLight" panose="00000300000000000000" pitchFamily="2" charset="0"/>
              </a:rPr>
              <a:t>passende</a:t>
            </a:r>
            <a:r>
              <a:rPr lang="en-US" altLang="ko-KR" sz="1600" dirty="0">
                <a:solidFill>
                  <a:prstClr val="black"/>
                </a:solidFill>
                <a:latin typeface="Calibri Light" panose="020F0302020204030204"/>
                <a:cs typeface="Poppins ExtraLight" panose="00000300000000000000" pitchFamily="2" charset="0"/>
              </a:rPr>
              <a:t> IT-budget – men under </a:t>
            </a:r>
            <a:r>
              <a:rPr lang="en-US" altLang="ko-KR" sz="1600" dirty="0" err="1">
                <a:solidFill>
                  <a:prstClr val="black"/>
                </a:solidFill>
                <a:latin typeface="Calibri Light" panose="020F0302020204030204"/>
                <a:cs typeface="Poppins ExtraLight" panose="00000300000000000000" pitchFamily="2" charset="0"/>
              </a:rPr>
              <a:t>strenge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begrænsninger</a:t>
            </a:r>
            <a:r>
              <a:rPr lang="en-US" altLang="ko-KR" sz="1600" dirty="0">
                <a:solidFill>
                  <a:prstClr val="black"/>
                </a:solidFill>
                <a:latin typeface="Calibri Light" panose="020F0302020204030204"/>
                <a:cs typeface="Poppins ExtraLight" panose="00000300000000000000" pitchFamily="2" charset="0"/>
              </a:rPr>
              <a:t>.</a:t>
            </a:r>
            <a:endParaRPr lang="it-IT" altLang="ko-KR" sz="1600" dirty="0">
              <a:solidFill>
                <a:prstClr val="black"/>
              </a:solidFill>
              <a:latin typeface="Calibri Light" panose="020F0302020204030204"/>
              <a:cs typeface="Poppins ExtraLight" panose="00000300000000000000" pitchFamily="2" charset="0"/>
            </a:endParaRPr>
          </a:p>
        </p:txBody>
      </p:sp>
      <p:sp>
        <p:nvSpPr>
          <p:cNvPr id="9" name="TextBox 54">
            <a:extLst>
              <a:ext uri="{FF2B5EF4-FFF2-40B4-BE49-F238E27FC236}">
                <a16:creationId xmlns:a16="http://schemas.microsoft.com/office/drawing/2014/main" id="{2F17DC47-0BEE-4ED4-BA6B-A229EF47F4E7}"/>
              </a:ext>
            </a:extLst>
          </p:cNvPr>
          <p:cNvSpPr txBox="1"/>
          <p:nvPr/>
        </p:nvSpPr>
        <p:spPr>
          <a:xfrm>
            <a:off x="8451671" y="2113271"/>
            <a:ext cx="2604590" cy="333840"/>
          </a:xfrm>
          <a:prstGeom prst="rect">
            <a:avLst/>
          </a:prstGeom>
          <a:noFill/>
        </p:spPr>
        <p:txBody>
          <a:bodyPr wrap="square" numCol="1" rtlCol="0">
            <a:noAutofit/>
          </a:bodyPr>
          <a:lstStyle/>
          <a:p>
            <a:r>
              <a:rPr lang="en-US" altLang="ko-KR" sz="2000" b="1" dirty="0">
                <a:cs typeface="Poppins ExtraLight" panose="00000300000000000000" pitchFamily="2" charset="0"/>
              </a:rPr>
              <a:t>Bottom-up</a:t>
            </a:r>
          </a:p>
          <a:p>
            <a:endParaRPr lang="en-US" altLang="ko-KR" sz="1600" dirty="0">
              <a:solidFill>
                <a:prstClr val="black"/>
              </a:solidFill>
              <a:latin typeface="Calibri Light" panose="020F0302020204030204"/>
              <a:cs typeface="Poppins ExtraLight" panose="00000300000000000000" pitchFamily="2" charset="0"/>
            </a:endParaRPr>
          </a:p>
          <a:p>
            <a:pPr algn="just"/>
            <a:r>
              <a:rPr lang="en-US" altLang="ko-KR" sz="1600" dirty="0" err="1">
                <a:solidFill>
                  <a:prstClr val="black"/>
                </a:solidFill>
                <a:latin typeface="Calibri Light" panose="020F0302020204030204"/>
                <a:cs typeface="Poppins ExtraLight" panose="00000300000000000000" pitchFamily="2" charset="0"/>
              </a:rPr>
              <a:t>Meget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pålidelig</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fleksibel</a:t>
            </a:r>
            <a:r>
              <a:rPr lang="en-US" altLang="ko-KR" sz="1600" dirty="0">
                <a:solidFill>
                  <a:prstClr val="black"/>
                </a:solidFill>
                <a:latin typeface="Calibri Light" panose="020F0302020204030204"/>
                <a:cs typeface="Poppins ExtraLight" panose="00000300000000000000" pitchFamily="2" charset="0"/>
              </a:rPr>
              <a:t>. </a:t>
            </a:r>
          </a:p>
          <a:p>
            <a:pPr algn="just"/>
            <a:endParaRPr lang="en-US" altLang="ko-KR" sz="1600" dirty="0">
              <a:solidFill>
                <a:prstClr val="black"/>
              </a:solidFill>
              <a:latin typeface="Calibri Light" panose="020F0302020204030204"/>
              <a:cs typeface="Poppins ExtraLight" panose="00000300000000000000" pitchFamily="2" charset="0"/>
            </a:endParaRPr>
          </a:p>
          <a:p>
            <a:pPr algn="just"/>
            <a:r>
              <a:rPr lang="en-US" altLang="ko-KR" sz="1600" dirty="0">
                <a:solidFill>
                  <a:prstClr val="black"/>
                </a:solidFill>
                <a:latin typeface="Calibri Light" panose="020F0302020204030204"/>
                <a:cs typeface="Poppins ExtraLight" panose="00000300000000000000" pitchFamily="2" charset="0"/>
              </a:rPr>
              <a:t>Den </a:t>
            </a:r>
            <a:r>
              <a:rPr lang="en-US" altLang="ko-KR" sz="1600" dirty="0" err="1">
                <a:solidFill>
                  <a:prstClr val="black"/>
                </a:solidFill>
                <a:latin typeface="Calibri Light" panose="020F0302020204030204"/>
                <a:cs typeface="Poppins ExtraLight" panose="00000300000000000000" pitchFamily="2" charset="0"/>
              </a:rPr>
              <a:t>drilske</a:t>
            </a:r>
            <a:r>
              <a:rPr lang="en-US" altLang="ko-KR" sz="1600" dirty="0">
                <a:solidFill>
                  <a:prstClr val="black"/>
                </a:solidFill>
                <a:latin typeface="Calibri Light" panose="020F0302020204030204"/>
                <a:cs typeface="Poppins ExtraLight" panose="00000300000000000000" pitchFamily="2" charset="0"/>
              </a:rPr>
              <a:t> del er, at </a:t>
            </a:r>
            <a:r>
              <a:rPr lang="en-US" altLang="ko-KR" sz="1600" dirty="0" err="1">
                <a:solidFill>
                  <a:prstClr val="black"/>
                </a:solidFill>
                <a:latin typeface="Calibri Light" panose="020F0302020204030204"/>
                <a:cs typeface="Poppins ExtraLight" panose="00000300000000000000" pitchFamily="2" charset="0"/>
              </a:rPr>
              <a:t>ledere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måske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overvurderer</a:t>
            </a:r>
            <a:r>
              <a:rPr lang="en-US" altLang="ko-KR" sz="1600" dirty="0">
                <a:solidFill>
                  <a:prstClr val="black"/>
                </a:solidFill>
                <a:latin typeface="Calibri Light" panose="020F0302020204030204"/>
                <a:cs typeface="Poppins ExtraLight" panose="00000300000000000000" pitchFamily="2" charset="0"/>
              </a:rPr>
              <a:t> det </a:t>
            </a:r>
            <a:r>
              <a:rPr lang="en-US" altLang="ko-KR" sz="1600" dirty="0" err="1">
                <a:solidFill>
                  <a:prstClr val="black"/>
                </a:solidFill>
                <a:latin typeface="Calibri Light" panose="020F0302020204030204"/>
                <a:cs typeface="Poppins ExtraLight" panose="00000300000000000000" pitchFamily="2" charset="0"/>
              </a:rPr>
              <a:t>overordnede</a:t>
            </a:r>
            <a:r>
              <a:rPr lang="en-US" altLang="ko-KR" sz="1600" dirty="0">
                <a:solidFill>
                  <a:prstClr val="black"/>
                </a:solidFill>
                <a:latin typeface="Calibri Light" panose="020F0302020204030204"/>
                <a:cs typeface="Poppins ExtraLight" panose="00000300000000000000" pitchFamily="2" charset="0"/>
              </a:rPr>
              <a:t> budget, de </a:t>
            </a:r>
            <a:r>
              <a:rPr lang="en-US" altLang="ko-KR" sz="1600" dirty="0" err="1">
                <a:solidFill>
                  <a:prstClr val="black"/>
                </a:solidFill>
                <a:latin typeface="Calibri Light" panose="020F0302020204030204"/>
                <a:cs typeface="Poppins ExtraLight" panose="00000300000000000000" pitchFamily="2" charset="0"/>
              </a:rPr>
              <a:t>har</a:t>
            </a:r>
            <a:r>
              <a:rPr lang="en-US" altLang="ko-KR" sz="1600" dirty="0">
                <a:solidFill>
                  <a:prstClr val="black"/>
                </a:solidFill>
                <a:latin typeface="Calibri Light" panose="020F0302020204030204"/>
                <a:cs typeface="Poppins ExtraLight" panose="00000300000000000000" pitchFamily="2" charset="0"/>
              </a:rPr>
              <a:t> til </a:t>
            </a:r>
            <a:r>
              <a:rPr lang="en-US" altLang="ko-KR" sz="1600" dirty="0" err="1">
                <a:solidFill>
                  <a:prstClr val="black"/>
                </a:solidFill>
                <a:latin typeface="Calibri Light" panose="020F0302020204030204"/>
                <a:cs typeface="Poppins ExtraLight" panose="00000300000000000000" pitchFamily="2" charset="0"/>
              </a:rPr>
              <a:t>rådighed</a:t>
            </a:r>
            <a:r>
              <a:rPr lang="en-US" altLang="ko-KR" sz="1600" dirty="0">
                <a:solidFill>
                  <a:prstClr val="black"/>
                </a:solidFill>
                <a:latin typeface="Calibri Light" panose="020F0302020204030204"/>
                <a:cs typeface="Poppins ExtraLight" panose="00000300000000000000" pitchFamily="2" charset="0"/>
              </a:rPr>
              <a:t> og er </a:t>
            </a:r>
            <a:r>
              <a:rPr lang="en-US" altLang="ko-KR" sz="1600" dirty="0" err="1">
                <a:solidFill>
                  <a:prstClr val="black"/>
                </a:solidFill>
                <a:latin typeface="Calibri Light" panose="020F0302020204030204"/>
                <a:cs typeface="Poppins ExtraLight" panose="00000300000000000000" pitchFamily="2" charset="0"/>
              </a:rPr>
              <a:t>nødt</a:t>
            </a:r>
            <a:r>
              <a:rPr lang="en-US" altLang="ko-KR" sz="1600" dirty="0">
                <a:solidFill>
                  <a:prstClr val="black"/>
                </a:solidFill>
                <a:latin typeface="Calibri Light" panose="020F0302020204030204"/>
                <a:cs typeface="Poppins ExtraLight" panose="00000300000000000000" pitchFamily="2" charset="0"/>
              </a:rPr>
              <a:t> til at </a:t>
            </a:r>
            <a:r>
              <a:rPr lang="en-US" altLang="ko-KR" sz="1600" dirty="0" err="1">
                <a:solidFill>
                  <a:prstClr val="black"/>
                </a:solidFill>
                <a:latin typeface="Calibri Light" panose="020F0302020204030204"/>
                <a:cs typeface="Poppins ExtraLight" panose="00000300000000000000" pitchFamily="2" charset="0"/>
              </a:rPr>
              <a:t>ændre</a:t>
            </a:r>
            <a:r>
              <a:rPr lang="en-US" altLang="ko-KR" sz="1600" dirty="0">
                <a:solidFill>
                  <a:prstClr val="black"/>
                </a:solidFill>
                <a:latin typeface="Calibri Light" panose="020F0302020204030204"/>
                <a:cs typeface="Poppins ExtraLight" panose="00000300000000000000" pitchFamily="2" charset="0"/>
              </a:rPr>
              <a:t> i </a:t>
            </a:r>
            <a:r>
              <a:rPr lang="en-US" altLang="ko-KR" sz="1600" dirty="0" err="1">
                <a:solidFill>
                  <a:prstClr val="black"/>
                </a:solidFill>
                <a:latin typeface="Calibri Light" panose="020F0302020204030204"/>
                <a:cs typeface="Poppins ExtraLight" panose="00000300000000000000" pitchFamily="2" charset="0"/>
              </a:rPr>
              <a:t>budgettet</a:t>
            </a:r>
            <a:r>
              <a:rPr lang="en-US" altLang="ko-KR" sz="1600" dirty="0">
                <a:solidFill>
                  <a:prstClr val="black"/>
                </a:solidFill>
                <a:latin typeface="Calibri Light" panose="020F0302020204030204"/>
                <a:cs typeface="Poppins ExtraLight" panose="00000300000000000000" pitchFamily="2" charset="0"/>
              </a:rPr>
              <a:t> på et </a:t>
            </a:r>
            <a:r>
              <a:rPr lang="en-US" altLang="ko-KR" sz="1600" dirty="0" err="1">
                <a:solidFill>
                  <a:prstClr val="black"/>
                </a:solidFill>
                <a:latin typeface="Calibri Light" panose="020F0302020204030204"/>
                <a:cs typeface="Poppins ExtraLight" panose="00000300000000000000" pitchFamily="2" charset="0"/>
              </a:rPr>
              <a:t>senere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tidspunkt</a:t>
            </a:r>
            <a:r>
              <a:rPr lang="en-US" altLang="ko-KR" sz="1600" dirty="0">
                <a:solidFill>
                  <a:prstClr val="black"/>
                </a:solidFill>
                <a:latin typeface="Calibri Light" panose="020F0302020204030204"/>
                <a:cs typeface="Poppins ExtraLight" panose="00000300000000000000" pitchFamily="2" charset="0"/>
              </a:rPr>
              <a:t>. </a:t>
            </a:r>
          </a:p>
        </p:txBody>
      </p:sp>
      <p:cxnSp>
        <p:nvCxnSpPr>
          <p:cNvPr id="10"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3219268" y="2104561"/>
            <a:ext cx="0" cy="350924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cxnSp>
        <p:nvCxnSpPr>
          <p:cNvPr id="14"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835470" y="2104561"/>
            <a:ext cx="0" cy="350924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cxnSp>
        <p:nvCxnSpPr>
          <p:cNvPr id="15"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8445866" y="2113271"/>
            <a:ext cx="0" cy="350924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Tree>
    <p:extLst>
      <p:ext uri="{BB962C8B-B14F-4D97-AF65-F5344CB8AC3E}">
        <p14:creationId xmlns:p14="http://schemas.microsoft.com/office/powerpoint/2010/main" val="3373749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3.6 </a:t>
            </a:r>
            <a:r>
              <a:rPr lang="en-AU" sz="2000" dirty="0" err="1">
                <a:latin typeface="+mj-lt"/>
                <a:ea typeface="Microsoft Sans Serif" panose="020B0604020202020204" pitchFamily="34" charset="0"/>
                <a:cs typeface="Poppins ExtraLight" panose="00000300000000000000" pitchFamily="2" charset="0"/>
              </a:rPr>
              <a:t>Styring</a:t>
            </a:r>
            <a:endParaRPr lang="en-AU" sz="2000" dirty="0">
              <a:latin typeface="+mj-lt"/>
              <a:ea typeface="Microsoft Sans Serif" panose="020B0604020202020204" pitchFamily="34" charset="0"/>
              <a:cs typeface="Poppins ExtraLight" panose="00000300000000000000" pitchFamily="2" charset="0"/>
            </a:endParaRP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511406" y="3002027"/>
            <a:ext cx="1347000" cy="1258244"/>
          </a:xfrm>
          <a:prstGeom prst="rect">
            <a:avLst/>
          </a:prstGeom>
        </p:spPr>
      </p:pic>
      <p:sp>
        <p:nvSpPr>
          <p:cNvPr id="16" name="Rettangolo con angoli arrotondati 8">
            <a:extLst>
              <a:ext uri="{FF2B5EF4-FFF2-40B4-BE49-F238E27FC236}">
                <a16:creationId xmlns:a16="http://schemas.microsoft.com/office/drawing/2014/main" id="{E67834CF-0CDD-477F-8490-ED932D0F7E02}"/>
              </a:ext>
            </a:extLst>
          </p:cNvPr>
          <p:cNvSpPr/>
          <p:nvPr/>
        </p:nvSpPr>
        <p:spPr>
          <a:xfrm>
            <a:off x="451030" y="669816"/>
            <a:ext cx="6339237"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a-DK" sz="2000" b="1" dirty="0">
                <a:solidFill>
                  <a:schemeClr val="bg1"/>
                </a:solidFill>
                <a:effectLst/>
                <a:ea typeface="Arial MT"/>
              </a:rPr>
              <a:t>Dette skal man gøre i forbindelse med IT-investeringer</a:t>
            </a:r>
            <a:endParaRPr lang="en-US" sz="2000" b="1" dirty="0">
              <a:solidFill>
                <a:schemeClr val="bg1"/>
              </a:solidFill>
              <a:cs typeface="Poppins Medium" panose="00000600000000000000" pitchFamily="2" charset="0"/>
            </a:endParaRPr>
          </a:p>
        </p:txBody>
      </p:sp>
      <p:sp>
        <p:nvSpPr>
          <p:cNvPr id="6" name="TextBox 54">
            <a:extLst>
              <a:ext uri="{FF2B5EF4-FFF2-40B4-BE49-F238E27FC236}">
                <a16:creationId xmlns:a16="http://schemas.microsoft.com/office/drawing/2014/main" id="{2F17DC47-0BEE-4ED4-BA6B-A229EF47F4E7}"/>
              </a:ext>
            </a:extLst>
          </p:cNvPr>
          <p:cNvSpPr txBox="1"/>
          <p:nvPr/>
        </p:nvSpPr>
        <p:spPr>
          <a:xfrm>
            <a:off x="626290" y="1938826"/>
            <a:ext cx="7272000" cy="897467"/>
          </a:xfrm>
          <a:prstGeom prst="rect">
            <a:avLst/>
          </a:prstGeom>
          <a:noFill/>
        </p:spPr>
        <p:txBody>
          <a:bodyPr wrap="square" numCol="1" rtlCol="0">
            <a:noAutofit/>
          </a:bodyPr>
          <a:lstStyle/>
          <a:p>
            <a:pPr algn="just"/>
            <a:r>
              <a:rPr lang="en-US" altLang="ko-KR" sz="2000" b="1" dirty="0">
                <a:cs typeface="Poppins Medium" panose="00000600000000000000" pitchFamily="2" charset="0"/>
              </a:rPr>
              <a:t>Ressourcer</a:t>
            </a:r>
            <a:endParaRPr lang="en-US" altLang="ko-KR" sz="2000" b="1" i="1" dirty="0">
              <a:cs typeface="Poppins Medium" panose="000006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Ressourcer </a:t>
            </a: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allokeres</a:t>
            </a:r>
            <a:r>
              <a:rPr lang="en-US" altLang="ko-KR" sz="1600" dirty="0">
                <a:solidFill>
                  <a:prstClr val="black"/>
                </a:solidFill>
                <a:latin typeface="Calibri Light" panose="020F0302020204030204"/>
                <a:cs typeface="Poppins ExtraLight" panose="00000300000000000000" pitchFamily="2" charset="0"/>
              </a:rPr>
              <a:t> til at fra:</a:t>
            </a:r>
          </a:p>
          <a:p>
            <a:pPr marL="570150" lvl="0" indent="-285750" algn="just">
              <a:lnSpc>
                <a:spcPct val="120000"/>
              </a:lnSpc>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Hardware</a:t>
            </a:r>
          </a:p>
          <a:p>
            <a:pPr marL="570150" lvl="0" indent="-285750" algn="just">
              <a:lnSpc>
                <a:spcPct val="120000"/>
              </a:lnSpc>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Software</a:t>
            </a:r>
          </a:p>
          <a:p>
            <a:pPr marL="570150" lvl="0" indent="-285750" algn="just">
              <a:lnSpc>
                <a:spcPct val="120000"/>
              </a:lnSpc>
              <a:buFont typeface="Arial" panose="020B0604020202020204" pitchFamily="34" charset="0"/>
              <a:buChar char="•"/>
            </a:pPr>
            <a:r>
              <a:rPr lang="en-US" altLang="ko-KR" sz="1600" dirty="0" err="1">
                <a:solidFill>
                  <a:prstClr val="black"/>
                </a:solidFill>
                <a:latin typeface="Calibri Light" panose="020F0302020204030204"/>
                <a:cs typeface="Poppins ExtraLight" panose="00000300000000000000" pitchFamily="2" charset="0"/>
              </a:rPr>
              <a:t>Menneskelig</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kapital</a:t>
            </a:r>
            <a:endParaRPr lang="en-US" altLang="ko-KR" sz="1600" dirty="0">
              <a:solidFill>
                <a:prstClr val="black"/>
              </a:solidFill>
              <a:latin typeface="Calibri Light" panose="020F0302020204030204"/>
              <a:cs typeface="Poppins ExtraLight" panose="00000300000000000000" pitchFamily="2" charset="0"/>
            </a:endParaRPr>
          </a:p>
          <a:p>
            <a:pPr marL="570150" lvl="0" indent="-285750" algn="just">
              <a:lnSpc>
                <a:spcPct val="120000"/>
              </a:lnSpc>
              <a:buFont typeface="Arial" panose="020B0604020202020204" pitchFamily="34" charset="0"/>
              <a:buChar char="•"/>
            </a:pPr>
            <a:endParaRPr lang="en-US" altLang="ko-KR" sz="1600" dirty="0">
              <a:solidFill>
                <a:prstClr val="black"/>
              </a:solidFill>
              <a:latin typeface="Calibri Light" panose="020F0302020204030204"/>
              <a:cs typeface="Poppins ExtraLight" panose="00000300000000000000" pitchFamily="2" charset="0"/>
            </a:endParaRPr>
          </a:p>
        </p:txBody>
      </p:sp>
      <p:sp>
        <p:nvSpPr>
          <p:cNvPr id="7" name="TextBox 54">
            <a:extLst>
              <a:ext uri="{FF2B5EF4-FFF2-40B4-BE49-F238E27FC236}">
                <a16:creationId xmlns:a16="http://schemas.microsoft.com/office/drawing/2014/main" id="{2F17DC47-0BEE-4ED4-BA6B-A229EF47F4E7}"/>
              </a:ext>
            </a:extLst>
          </p:cNvPr>
          <p:cNvSpPr txBox="1"/>
          <p:nvPr/>
        </p:nvSpPr>
        <p:spPr>
          <a:xfrm>
            <a:off x="626290" y="4021707"/>
            <a:ext cx="8299596" cy="1679297"/>
          </a:xfrm>
          <a:prstGeom prst="rect">
            <a:avLst/>
          </a:prstGeom>
          <a:noFill/>
        </p:spPr>
        <p:txBody>
          <a:bodyPr wrap="square" numCol="1" rtlCol="0">
            <a:noAutofit/>
          </a:bodyPr>
          <a:lstStyle/>
          <a:p>
            <a:pPr algn="just"/>
            <a:r>
              <a:rPr lang="en-US" altLang="ko-KR" sz="2000" b="1" dirty="0" err="1">
                <a:cs typeface="Poppins Medium" panose="00000600000000000000" pitchFamily="2" charset="0"/>
              </a:rPr>
              <a:t>Informationsflow</a:t>
            </a:r>
            <a:endParaRPr lang="en-US" altLang="ko-KR" sz="2000" b="1" dirty="0">
              <a:cs typeface="Poppins Medium" panose="00000600000000000000" pitchFamily="2" charset="0"/>
            </a:endParaRPr>
          </a:p>
          <a:p>
            <a:pPr marL="284400" lvl="0" algn="just">
              <a:lnSpc>
                <a:spcPct val="120000"/>
              </a:lnSpc>
            </a:pPr>
            <a:r>
              <a:rPr lang="en-US" altLang="ko-KR" sz="1600" dirty="0" err="1">
                <a:solidFill>
                  <a:prstClr val="black"/>
                </a:solidFill>
                <a:latin typeface="Calibri Light" panose="020F0302020204030204"/>
                <a:cs typeface="Poppins ExtraLight" panose="00000300000000000000" pitchFamily="2" charset="0"/>
              </a:rPr>
              <a:t>Ledelsens</a:t>
            </a:r>
            <a:r>
              <a:rPr lang="en-US" altLang="ko-KR" sz="1600" dirty="0">
                <a:solidFill>
                  <a:prstClr val="black"/>
                </a:solidFill>
                <a:latin typeface="Calibri Light" panose="020F0302020204030204"/>
                <a:cs typeface="Poppins ExtraLight" panose="00000300000000000000" pitchFamily="2" charset="0"/>
              </a:rPr>
              <a:t> process </a:t>
            </a:r>
            <a:r>
              <a:rPr lang="en-US" altLang="ko-KR" sz="1600" dirty="0" err="1">
                <a:solidFill>
                  <a:prstClr val="black"/>
                </a:solidFill>
                <a:latin typeface="Calibri Light" panose="020F0302020204030204"/>
                <a:cs typeface="Poppins ExtraLight" panose="00000300000000000000" pitchFamily="2" charset="0"/>
              </a:rPr>
              <a:t>vil</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helt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sikkert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generere</a:t>
            </a:r>
            <a:r>
              <a:rPr lang="en-US" altLang="ko-KR" sz="1600" dirty="0">
                <a:solidFill>
                  <a:prstClr val="black"/>
                </a:solidFill>
                <a:latin typeface="Calibri Light" panose="020F0302020204030204"/>
                <a:cs typeface="Poppins ExtraLight" panose="00000300000000000000" pitchFamily="2" charset="0"/>
              </a:rPr>
              <a:t> bidder af information, der stammer fra </a:t>
            </a:r>
            <a:r>
              <a:rPr lang="en-US" altLang="ko-KR" sz="1600" dirty="0" err="1">
                <a:solidFill>
                  <a:prstClr val="black"/>
                </a:solidFill>
                <a:latin typeface="Calibri Light" panose="020F0302020204030204"/>
                <a:cs typeface="Poppins ExtraLight" panose="00000300000000000000" pitchFamily="2" charset="0"/>
              </a:rPr>
              <a:t>nyligt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implementerede</a:t>
            </a:r>
            <a:r>
              <a:rPr lang="en-US" altLang="ko-KR" sz="1600" dirty="0">
                <a:solidFill>
                  <a:prstClr val="black"/>
                </a:solidFill>
                <a:latin typeface="Calibri Light" panose="020F0302020204030204"/>
                <a:cs typeface="Poppins ExtraLight" panose="00000300000000000000" pitchFamily="2" charset="0"/>
              </a:rPr>
              <a:t> IT-processer. Denne information er </a:t>
            </a:r>
            <a:r>
              <a:rPr lang="en-US" altLang="ko-KR" sz="1600" dirty="0" err="1">
                <a:solidFill>
                  <a:prstClr val="black"/>
                </a:solidFill>
                <a:latin typeface="Calibri Light" panose="020F0302020204030204"/>
                <a:cs typeface="Poppins ExtraLight" panose="00000300000000000000" pitchFamily="2" charset="0"/>
              </a:rPr>
              <a:t>yderst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vigtigt</a:t>
            </a:r>
            <a:r>
              <a:rPr lang="en-US" altLang="ko-KR" sz="1600" dirty="0">
                <a:solidFill>
                  <a:prstClr val="black"/>
                </a:solidFill>
                <a:latin typeface="Calibri Light" panose="020F0302020204030204"/>
                <a:cs typeface="Poppins ExtraLight" panose="00000300000000000000" pitchFamily="2" charset="0"/>
              </a:rPr>
              <a:t> for at </a:t>
            </a:r>
            <a:r>
              <a:rPr lang="en-US" altLang="ko-KR" sz="1600" dirty="0" err="1">
                <a:solidFill>
                  <a:prstClr val="black"/>
                </a:solidFill>
                <a:latin typeface="Calibri Light" panose="020F0302020204030204"/>
                <a:cs typeface="Poppins ExtraLight" panose="00000300000000000000" pitchFamily="2" charset="0"/>
              </a:rPr>
              <a:t>bestemme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pålideligheden</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effektiviteten</a:t>
            </a:r>
            <a:r>
              <a:rPr lang="en-US" altLang="ko-KR" sz="1600" dirty="0">
                <a:solidFill>
                  <a:prstClr val="black"/>
                </a:solidFill>
                <a:latin typeface="Calibri Light" panose="020F0302020204030204"/>
                <a:cs typeface="Poppins ExtraLight" panose="00000300000000000000" pitchFamily="2" charset="0"/>
              </a:rPr>
              <a:t> af det </a:t>
            </a:r>
            <a:r>
              <a:rPr lang="en-US" altLang="ko-KR" sz="1600" dirty="0" err="1">
                <a:solidFill>
                  <a:prstClr val="black"/>
                </a:solidFill>
                <a:latin typeface="Calibri Light" panose="020F0302020204030204"/>
                <a:cs typeface="Poppins ExtraLight" panose="00000300000000000000" pitchFamily="2" charset="0"/>
              </a:rPr>
              <a:t>nuværende</a:t>
            </a:r>
            <a:r>
              <a:rPr lang="en-US" altLang="ko-KR" sz="1600" dirty="0">
                <a:solidFill>
                  <a:prstClr val="black"/>
                </a:solidFill>
                <a:latin typeface="Calibri Light" panose="020F0302020204030204"/>
                <a:cs typeface="Poppins ExtraLight" panose="00000300000000000000" pitchFamily="2" charset="0"/>
              </a:rPr>
              <a:t> setup, og/eller om </a:t>
            </a:r>
            <a:r>
              <a:rPr lang="en-US" altLang="ko-KR" sz="1600" dirty="0" err="1">
                <a:solidFill>
                  <a:prstClr val="black"/>
                </a:solidFill>
                <a:latin typeface="Calibri Light" panose="020F0302020204030204"/>
                <a:cs typeface="Poppins ExtraLight" panose="00000300000000000000" pitchFamily="2" charset="0"/>
              </a:rPr>
              <a:t>gamle</a:t>
            </a:r>
            <a:r>
              <a:rPr lang="en-US" altLang="ko-KR" sz="1600" dirty="0">
                <a:solidFill>
                  <a:prstClr val="black"/>
                </a:solidFill>
                <a:latin typeface="Calibri Light" panose="020F0302020204030204"/>
                <a:cs typeface="Poppins ExtraLight" panose="00000300000000000000" pitchFamily="2" charset="0"/>
              </a:rPr>
              <a:t> ressourcer blot </a:t>
            </a:r>
            <a:r>
              <a:rPr lang="en-US" altLang="ko-KR" sz="1600" dirty="0" err="1">
                <a:solidFill>
                  <a:prstClr val="black"/>
                </a:solidFill>
                <a:latin typeface="Calibri Light" panose="020F0302020204030204"/>
                <a:cs typeface="Poppins ExtraLight" panose="00000300000000000000" pitchFamily="2" charset="0"/>
              </a:rPr>
              <a:t>suger</a:t>
            </a:r>
            <a:r>
              <a:rPr lang="en-US" altLang="ko-KR" sz="1600" dirty="0">
                <a:solidFill>
                  <a:prstClr val="black"/>
                </a:solidFill>
                <a:latin typeface="Calibri Light" panose="020F0302020204030204"/>
                <a:cs typeface="Poppins ExtraLight" panose="00000300000000000000" pitchFamily="2" charset="0"/>
              </a:rPr>
              <a:t> sig fast på mere </a:t>
            </a:r>
            <a:r>
              <a:rPr lang="en-US" altLang="ko-KR" sz="1600" dirty="0" err="1">
                <a:solidFill>
                  <a:prstClr val="black"/>
                </a:solidFill>
                <a:latin typeface="Calibri Light" panose="020F0302020204030204"/>
                <a:cs typeface="Poppins ExtraLight" panose="00000300000000000000" pitchFamily="2" charset="0"/>
              </a:rPr>
              <a:t>konkrete</a:t>
            </a:r>
            <a:r>
              <a:rPr lang="en-US" altLang="ko-KR" sz="1600" dirty="0">
                <a:solidFill>
                  <a:prstClr val="black"/>
                </a:solidFill>
                <a:latin typeface="Calibri Light" panose="020F0302020204030204"/>
                <a:cs typeface="Poppins ExtraLight" panose="00000300000000000000" pitchFamily="2" charset="0"/>
              </a:rPr>
              <a:t> ressourcer, der </a:t>
            </a:r>
            <a:r>
              <a:rPr lang="en-US" altLang="ko-KR" sz="1600" dirty="0" err="1">
                <a:solidFill>
                  <a:prstClr val="black"/>
                </a:solidFill>
                <a:latin typeface="Calibri Light" panose="020F0302020204030204"/>
                <a:cs typeface="Poppins ExtraLight" panose="00000300000000000000" pitchFamily="2" charset="0"/>
              </a:rPr>
              <a:t>fremmer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forandring</a:t>
            </a:r>
            <a:r>
              <a:rPr lang="en-US" altLang="ko-KR" sz="1600" dirty="0">
                <a:solidFill>
                  <a:prstClr val="black"/>
                </a:solidFill>
                <a:latin typeface="Calibri Light" panose="020F0302020204030204"/>
                <a:cs typeface="Poppins ExtraLight" panose="00000300000000000000" pitchFamily="2" charset="0"/>
              </a:rPr>
              <a:t>.  </a:t>
            </a:r>
          </a:p>
        </p:txBody>
      </p:sp>
      <p:sp>
        <p:nvSpPr>
          <p:cNvPr id="8" name="CuadroTexto 4">
            <a:extLst>
              <a:ext uri="{FF2B5EF4-FFF2-40B4-BE49-F238E27FC236}">
                <a16:creationId xmlns:a16="http://schemas.microsoft.com/office/drawing/2014/main" id="{221D9760-F645-4927-B7C4-E88AC4F46B5D}"/>
              </a:ext>
            </a:extLst>
          </p:cNvPr>
          <p:cNvSpPr txBox="1"/>
          <p:nvPr/>
        </p:nvSpPr>
        <p:spPr>
          <a:xfrm>
            <a:off x="4180061" y="2019853"/>
            <a:ext cx="3666309" cy="2292935"/>
          </a:xfrm>
          <a:prstGeom prst="rect">
            <a:avLst/>
          </a:prstGeom>
          <a:noFill/>
          <a:ln>
            <a:solidFill>
              <a:schemeClr val="accent1"/>
            </a:solidFill>
          </a:ln>
        </p:spPr>
        <p:txBody>
          <a:bodyPr wrap="square" rtlCol="0">
            <a:spAutoFit/>
          </a:bodyPr>
          <a:lstStyle/>
          <a:p>
            <a:pPr>
              <a:tabLst>
                <a:tab pos="1205230" algn="l"/>
                <a:tab pos="1926589" algn="l"/>
                <a:tab pos="2915920" algn="l"/>
                <a:tab pos="3444875" algn="l"/>
                <a:tab pos="4383405" algn="l"/>
                <a:tab pos="6796405" algn="l"/>
              </a:tabLst>
              <a:defRPr/>
            </a:pPr>
            <a:r>
              <a:rPr lang="en-AU" sz="1300" i="1" dirty="0">
                <a:latin typeface="+mj-lt"/>
                <a:ea typeface="Microsoft Sans Serif" panose="020B0604020202020204" pitchFamily="34" charset="0"/>
                <a:cs typeface="Poppins ExtraLight" panose="00000300000000000000" pitchFamily="2" charset="0"/>
              </a:rPr>
              <a:t>Hardware og software er </a:t>
            </a:r>
            <a:r>
              <a:rPr lang="en-AU" sz="1300" i="1" dirty="0" err="1">
                <a:latin typeface="+mj-lt"/>
                <a:ea typeface="Microsoft Sans Serif" panose="020B0604020202020204" pitchFamily="34" charset="0"/>
                <a:cs typeface="Poppins ExtraLight" panose="00000300000000000000" pitchFamily="2" charset="0"/>
              </a:rPr>
              <a:t>relativt</a:t>
            </a:r>
            <a:r>
              <a:rPr lang="en-AU" sz="1300" i="1" dirty="0">
                <a:latin typeface="+mj-lt"/>
                <a:ea typeface="Microsoft Sans Serif" panose="020B0604020202020204" pitchFamily="34" charset="0"/>
                <a:cs typeface="Poppins ExtraLight" panose="00000300000000000000" pitchFamily="2" charset="0"/>
              </a:rPr>
              <a:t> </a:t>
            </a:r>
            <a:r>
              <a:rPr lang="en-AU" sz="1300" i="1" dirty="0" err="1">
                <a:latin typeface="+mj-lt"/>
                <a:ea typeface="Microsoft Sans Serif" panose="020B0604020202020204" pitchFamily="34" charset="0"/>
                <a:cs typeface="Poppins ExtraLight" panose="00000300000000000000" pitchFamily="2" charset="0"/>
              </a:rPr>
              <a:t>lette</a:t>
            </a:r>
            <a:r>
              <a:rPr lang="en-AU" sz="1300" i="1" dirty="0">
                <a:latin typeface="+mj-lt"/>
                <a:ea typeface="Microsoft Sans Serif" panose="020B0604020202020204" pitchFamily="34" charset="0"/>
                <a:cs typeface="Poppins ExtraLight" panose="00000300000000000000" pitchFamily="2" charset="0"/>
              </a:rPr>
              <a:t> at </a:t>
            </a:r>
            <a:r>
              <a:rPr lang="en-AU" sz="1300" i="1" dirty="0" err="1">
                <a:latin typeface="+mj-lt"/>
                <a:ea typeface="Microsoft Sans Serif" panose="020B0604020202020204" pitchFamily="34" charset="0"/>
                <a:cs typeface="Poppins ExtraLight" panose="00000300000000000000" pitchFamily="2" charset="0"/>
              </a:rPr>
              <a:t>sammenligne</a:t>
            </a:r>
            <a:r>
              <a:rPr lang="en-AU" sz="1300" i="1" dirty="0">
                <a:latin typeface="+mj-lt"/>
                <a:ea typeface="Microsoft Sans Serif" panose="020B0604020202020204" pitchFamily="34" charset="0"/>
                <a:cs typeface="Poppins ExtraLight" panose="00000300000000000000" pitchFamily="2" charset="0"/>
              </a:rPr>
              <a:t> og </a:t>
            </a:r>
            <a:r>
              <a:rPr lang="en-AU" sz="1300" i="1" dirty="0" err="1">
                <a:latin typeface="+mj-lt"/>
                <a:ea typeface="Microsoft Sans Serif" panose="020B0604020202020204" pitchFamily="34" charset="0"/>
                <a:cs typeface="Poppins ExtraLight" panose="00000300000000000000" pitchFamily="2" charset="0"/>
              </a:rPr>
              <a:t>benchmarke</a:t>
            </a:r>
            <a:r>
              <a:rPr lang="en-AU" sz="1300" i="1" dirty="0">
                <a:latin typeface="+mj-lt"/>
                <a:ea typeface="Microsoft Sans Serif" panose="020B0604020202020204" pitchFamily="34" charset="0"/>
                <a:cs typeface="Poppins ExtraLight" panose="00000300000000000000" pitchFamily="2" charset="0"/>
              </a:rPr>
              <a:t> i forhold til det </a:t>
            </a:r>
            <a:r>
              <a:rPr lang="en-AU" sz="1300" i="1" dirty="0" err="1">
                <a:latin typeface="+mj-lt"/>
                <a:ea typeface="Microsoft Sans Serif" panose="020B0604020202020204" pitchFamily="34" charset="0"/>
                <a:cs typeface="Poppins ExtraLight" panose="00000300000000000000" pitchFamily="2" charset="0"/>
              </a:rPr>
              <a:t>tilbud</a:t>
            </a:r>
            <a:r>
              <a:rPr lang="en-AU" sz="1300" i="1" dirty="0">
                <a:latin typeface="+mj-lt"/>
                <a:ea typeface="Microsoft Sans Serif" panose="020B0604020202020204" pitchFamily="34" charset="0"/>
                <a:cs typeface="Poppins ExtraLight" panose="00000300000000000000" pitchFamily="2" charset="0"/>
              </a:rPr>
              <a:t>, man </a:t>
            </a:r>
            <a:r>
              <a:rPr lang="en-AU" sz="1300" i="1" dirty="0" err="1">
                <a:latin typeface="+mj-lt"/>
                <a:ea typeface="Microsoft Sans Serif" panose="020B0604020202020204" pitchFamily="34" charset="0"/>
                <a:cs typeface="Poppins ExtraLight" panose="00000300000000000000" pitchFamily="2" charset="0"/>
              </a:rPr>
              <a:t>sidder</a:t>
            </a:r>
            <a:r>
              <a:rPr lang="en-AU" sz="1300" i="1" dirty="0">
                <a:latin typeface="+mj-lt"/>
                <a:ea typeface="Microsoft Sans Serif" panose="020B0604020202020204" pitchFamily="34" charset="0"/>
                <a:cs typeface="Poppins ExtraLight" panose="00000300000000000000" pitchFamily="2" charset="0"/>
              </a:rPr>
              <a:t> med. Det er den </a:t>
            </a:r>
            <a:r>
              <a:rPr lang="en-AU" sz="1300" i="1" dirty="0" err="1">
                <a:latin typeface="+mj-lt"/>
                <a:ea typeface="Microsoft Sans Serif" panose="020B0604020202020204" pitchFamily="34" charset="0"/>
                <a:cs typeface="Poppins ExtraLight" panose="00000300000000000000" pitchFamily="2" charset="0"/>
              </a:rPr>
              <a:t>menneskelige</a:t>
            </a:r>
            <a:r>
              <a:rPr lang="en-AU" sz="1300" i="1" dirty="0">
                <a:latin typeface="+mj-lt"/>
                <a:ea typeface="Microsoft Sans Serif" panose="020B0604020202020204" pitchFamily="34" charset="0"/>
                <a:cs typeface="Poppins ExtraLight" panose="00000300000000000000" pitchFamily="2" charset="0"/>
              </a:rPr>
              <a:t> </a:t>
            </a:r>
            <a:r>
              <a:rPr lang="en-AU" sz="1300" i="1" dirty="0" err="1">
                <a:latin typeface="+mj-lt"/>
                <a:ea typeface="Microsoft Sans Serif" panose="020B0604020202020204" pitchFamily="34" charset="0"/>
                <a:cs typeface="Poppins ExtraLight" panose="00000300000000000000" pitchFamily="2" charset="0"/>
              </a:rPr>
              <a:t>faktor</a:t>
            </a:r>
            <a:r>
              <a:rPr lang="en-AU" sz="1300" i="1" dirty="0">
                <a:latin typeface="+mj-lt"/>
                <a:ea typeface="Microsoft Sans Serif" panose="020B0604020202020204" pitchFamily="34" charset="0"/>
                <a:cs typeface="Poppins ExtraLight" panose="00000300000000000000" pitchFamily="2" charset="0"/>
              </a:rPr>
              <a:t>, der </a:t>
            </a:r>
            <a:r>
              <a:rPr lang="en-AU" sz="1300" i="1" dirty="0" err="1">
                <a:latin typeface="+mj-lt"/>
                <a:ea typeface="Microsoft Sans Serif" panose="020B0604020202020204" pitchFamily="34" charset="0"/>
                <a:cs typeface="Poppins ExtraLight" panose="00000300000000000000" pitchFamily="2" charset="0"/>
              </a:rPr>
              <a:t>fremstår</a:t>
            </a:r>
            <a:r>
              <a:rPr lang="en-AU" sz="1300" i="1" dirty="0">
                <a:latin typeface="+mj-lt"/>
                <a:ea typeface="Microsoft Sans Serif" panose="020B0604020202020204" pitchFamily="34" charset="0"/>
                <a:cs typeface="Poppins ExtraLight" panose="00000300000000000000" pitchFamily="2" charset="0"/>
              </a:rPr>
              <a:t> </a:t>
            </a:r>
            <a:r>
              <a:rPr lang="en-AU" sz="1300" i="1" dirty="0" err="1">
                <a:latin typeface="+mj-lt"/>
                <a:ea typeface="Microsoft Sans Serif" panose="020B0604020202020204" pitchFamily="34" charset="0"/>
                <a:cs typeface="Poppins ExtraLight" panose="00000300000000000000" pitchFamily="2" charset="0"/>
              </a:rPr>
              <a:t>som</a:t>
            </a:r>
            <a:r>
              <a:rPr lang="en-AU" sz="1300" i="1" dirty="0">
                <a:latin typeface="+mj-lt"/>
                <a:ea typeface="Microsoft Sans Serif" panose="020B0604020202020204" pitchFamily="34" charset="0"/>
                <a:cs typeface="Poppins ExtraLight" panose="00000300000000000000" pitchFamily="2" charset="0"/>
              </a:rPr>
              <a:t> den </a:t>
            </a:r>
            <a:r>
              <a:rPr lang="en-AU" sz="1300" i="1" dirty="0" err="1">
                <a:latin typeface="+mj-lt"/>
                <a:ea typeface="Microsoft Sans Serif" panose="020B0604020202020204" pitchFamily="34" charset="0"/>
                <a:cs typeface="Poppins ExtraLight" panose="00000300000000000000" pitchFamily="2" charset="0"/>
              </a:rPr>
              <a:t>klart</a:t>
            </a:r>
            <a:r>
              <a:rPr lang="en-AU" sz="1300" i="1" dirty="0">
                <a:latin typeface="+mj-lt"/>
                <a:ea typeface="Microsoft Sans Serif" panose="020B0604020202020204" pitchFamily="34" charset="0"/>
                <a:cs typeface="Poppins ExtraLight" panose="00000300000000000000" pitchFamily="2" charset="0"/>
              </a:rPr>
              <a:t> </a:t>
            </a:r>
            <a:r>
              <a:rPr lang="en-AU" sz="1300" i="1" dirty="0" err="1">
                <a:latin typeface="+mj-lt"/>
                <a:ea typeface="Microsoft Sans Serif" panose="020B0604020202020204" pitchFamily="34" charset="0"/>
                <a:cs typeface="Poppins ExtraLight" panose="00000300000000000000" pitchFamily="2" charset="0"/>
              </a:rPr>
              <a:t>største</a:t>
            </a:r>
            <a:r>
              <a:rPr lang="en-AU" sz="1300" i="1" dirty="0">
                <a:latin typeface="+mj-lt"/>
                <a:ea typeface="Microsoft Sans Serif" panose="020B0604020202020204" pitchFamily="34" charset="0"/>
                <a:cs typeface="Poppins ExtraLight" panose="00000300000000000000" pitchFamily="2" charset="0"/>
              </a:rPr>
              <a:t> </a:t>
            </a:r>
            <a:r>
              <a:rPr lang="en-AU" sz="1300" i="1" dirty="0" err="1">
                <a:latin typeface="+mj-lt"/>
                <a:ea typeface="Microsoft Sans Serif" panose="020B0604020202020204" pitchFamily="34" charset="0"/>
                <a:cs typeface="Poppins ExtraLight" panose="00000300000000000000" pitchFamily="2" charset="0"/>
              </a:rPr>
              <a:t>variabel</a:t>
            </a:r>
            <a:r>
              <a:rPr lang="en-AU" sz="1300" i="1" dirty="0">
                <a:latin typeface="+mj-lt"/>
                <a:ea typeface="Microsoft Sans Serif" panose="020B0604020202020204" pitchFamily="34" charset="0"/>
                <a:cs typeface="Poppins ExtraLight" panose="00000300000000000000" pitchFamily="2" charset="0"/>
              </a:rPr>
              <a:t> i forhold til </a:t>
            </a:r>
            <a:r>
              <a:rPr lang="en-AU" sz="1300" i="1" dirty="0" err="1">
                <a:latin typeface="+mj-lt"/>
                <a:ea typeface="Microsoft Sans Serif" panose="020B0604020202020204" pitchFamily="34" charset="0"/>
                <a:cs typeface="Poppins ExtraLight" panose="00000300000000000000" pitchFamily="2" charset="0"/>
              </a:rPr>
              <a:t>styring</a:t>
            </a:r>
            <a:r>
              <a:rPr lang="en-AU" sz="1300" i="1" dirty="0">
                <a:latin typeface="+mj-lt"/>
                <a:ea typeface="Microsoft Sans Serif" panose="020B0604020202020204" pitchFamily="34" charset="0"/>
                <a:cs typeface="Poppins ExtraLight" panose="00000300000000000000" pitchFamily="2" charset="0"/>
              </a:rPr>
              <a:t>.</a:t>
            </a:r>
          </a:p>
          <a:p>
            <a:pPr>
              <a:tabLst>
                <a:tab pos="1205230" algn="l"/>
                <a:tab pos="1926589" algn="l"/>
                <a:tab pos="2915920" algn="l"/>
                <a:tab pos="3444875" algn="l"/>
                <a:tab pos="4383405" algn="l"/>
                <a:tab pos="6796405" algn="l"/>
              </a:tabLst>
              <a:defRPr/>
            </a:pPr>
            <a:endParaRPr lang="en-AU" sz="1300" i="1" dirty="0">
              <a:latin typeface="+mj-lt"/>
              <a:ea typeface="Microsoft Sans Serif" panose="020B0604020202020204" pitchFamily="34" charset="0"/>
              <a:cs typeface="Poppins ExtraLight" panose="00000300000000000000" pitchFamily="2" charset="0"/>
            </a:endParaRPr>
          </a:p>
          <a:p>
            <a:pPr>
              <a:tabLst>
                <a:tab pos="1205230" algn="l"/>
                <a:tab pos="1926589" algn="l"/>
                <a:tab pos="2915920" algn="l"/>
                <a:tab pos="3444875" algn="l"/>
                <a:tab pos="4383405" algn="l"/>
                <a:tab pos="6796405" algn="l"/>
              </a:tabLst>
              <a:defRPr/>
            </a:pPr>
            <a:r>
              <a:rPr lang="en-AU" sz="1300" i="1" dirty="0">
                <a:latin typeface="+mj-lt"/>
                <a:ea typeface="Microsoft Sans Serif" panose="020B0604020202020204" pitchFamily="34" charset="0"/>
                <a:cs typeface="Poppins ExtraLight" panose="00000300000000000000" pitchFamily="2" charset="0"/>
              </a:rPr>
              <a:t>En </a:t>
            </a:r>
            <a:r>
              <a:rPr lang="en-AU" sz="1300" i="1" dirty="0" err="1">
                <a:latin typeface="+mj-lt"/>
                <a:ea typeface="Microsoft Sans Serif" panose="020B0604020202020204" pitchFamily="34" charset="0"/>
                <a:cs typeface="Poppins ExtraLight" panose="00000300000000000000" pitchFamily="2" charset="0"/>
              </a:rPr>
              <a:t>stor</a:t>
            </a:r>
            <a:r>
              <a:rPr lang="en-AU" sz="1300" i="1" dirty="0">
                <a:latin typeface="+mj-lt"/>
                <a:ea typeface="Microsoft Sans Serif" panose="020B0604020202020204" pitchFamily="34" charset="0"/>
                <a:cs typeface="Poppins ExtraLight" panose="00000300000000000000" pitchFamily="2" charset="0"/>
              </a:rPr>
              <a:t> del af </a:t>
            </a:r>
            <a:r>
              <a:rPr lang="en-AU" sz="1300" i="1" dirty="0" err="1">
                <a:latin typeface="+mj-lt"/>
                <a:ea typeface="Microsoft Sans Serif" panose="020B0604020202020204" pitchFamily="34" charset="0"/>
                <a:cs typeface="Poppins ExtraLight" panose="00000300000000000000" pitchFamily="2" charset="0"/>
              </a:rPr>
              <a:t>økonomiske</a:t>
            </a:r>
            <a:r>
              <a:rPr lang="en-AU" sz="1300" i="1" dirty="0">
                <a:latin typeface="+mj-lt"/>
                <a:ea typeface="Microsoft Sans Serif" panose="020B0604020202020204" pitchFamily="34" charset="0"/>
                <a:cs typeface="Poppins ExtraLight" panose="00000300000000000000" pitchFamily="2" charset="0"/>
              </a:rPr>
              <a:t> ressourcer </a:t>
            </a:r>
            <a:r>
              <a:rPr lang="en-AU" sz="1300" i="1" dirty="0" err="1">
                <a:latin typeface="+mj-lt"/>
                <a:ea typeface="Microsoft Sans Serif" panose="020B0604020202020204" pitchFamily="34" charset="0"/>
                <a:cs typeface="Poppins ExtraLight" panose="00000300000000000000" pitchFamily="2" charset="0"/>
              </a:rPr>
              <a:t>allokeret</a:t>
            </a:r>
            <a:r>
              <a:rPr lang="en-AU" sz="1300" i="1" dirty="0">
                <a:latin typeface="+mj-lt"/>
                <a:ea typeface="Microsoft Sans Serif" panose="020B0604020202020204" pitchFamily="34" charset="0"/>
                <a:cs typeface="Poppins ExtraLight" panose="00000300000000000000" pitchFamily="2" charset="0"/>
              </a:rPr>
              <a:t> til IT-</a:t>
            </a:r>
            <a:r>
              <a:rPr lang="en-AU" sz="1300" i="1" dirty="0" err="1">
                <a:latin typeface="+mj-lt"/>
                <a:ea typeface="Microsoft Sans Serif" panose="020B0604020202020204" pitchFamily="34" charset="0"/>
                <a:cs typeface="Poppins ExtraLight" panose="00000300000000000000" pitchFamily="2" charset="0"/>
              </a:rPr>
              <a:t>budgettering</a:t>
            </a:r>
            <a:r>
              <a:rPr lang="en-AU" sz="1300" i="1" dirty="0">
                <a:latin typeface="+mj-lt"/>
                <a:ea typeface="Microsoft Sans Serif" panose="020B0604020202020204" pitchFamily="34" charset="0"/>
                <a:cs typeface="Poppins ExtraLight" panose="00000300000000000000" pitchFamily="2" charset="0"/>
              </a:rPr>
              <a:t> </a:t>
            </a:r>
            <a:r>
              <a:rPr lang="en-AU" sz="1300" i="1" dirty="0" err="1">
                <a:latin typeface="+mj-lt"/>
                <a:ea typeface="Microsoft Sans Serif" panose="020B0604020202020204" pitchFamily="34" charset="0"/>
                <a:cs typeface="Poppins ExtraLight" panose="00000300000000000000" pitchFamily="2" charset="0"/>
              </a:rPr>
              <a:t>bør</a:t>
            </a:r>
            <a:r>
              <a:rPr lang="en-AU" sz="1300" i="1" dirty="0">
                <a:latin typeface="+mj-lt"/>
                <a:ea typeface="Microsoft Sans Serif" panose="020B0604020202020204" pitchFamily="34" charset="0"/>
                <a:cs typeface="Poppins ExtraLight" panose="00000300000000000000" pitchFamily="2" charset="0"/>
              </a:rPr>
              <a:t> </a:t>
            </a:r>
            <a:r>
              <a:rPr lang="en-AU" sz="1300" i="1" dirty="0" err="1">
                <a:latin typeface="+mj-lt"/>
                <a:ea typeface="Microsoft Sans Serif" panose="020B0604020202020204" pitchFamily="34" charset="0"/>
                <a:cs typeface="Poppins ExtraLight" panose="00000300000000000000" pitchFamily="2" charset="0"/>
              </a:rPr>
              <a:t>overvejes</a:t>
            </a:r>
            <a:r>
              <a:rPr lang="en-AU" sz="1300" i="1" dirty="0">
                <a:latin typeface="+mj-lt"/>
                <a:ea typeface="Microsoft Sans Serif" panose="020B0604020202020204" pitchFamily="34" charset="0"/>
                <a:cs typeface="Poppins ExtraLight" panose="00000300000000000000" pitchFamily="2" charset="0"/>
              </a:rPr>
              <a:t> i forhold til, </a:t>
            </a:r>
            <a:r>
              <a:rPr lang="en-AU" sz="1300" i="1" dirty="0" err="1">
                <a:latin typeface="+mj-lt"/>
                <a:ea typeface="Microsoft Sans Serif" panose="020B0604020202020204" pitchFamily="34" charset="0"/>
                <a:cs typeface="Poppins ExtraLight" panose="00000300000000000000" pitchFamily="2" charset="0"/>
              </a:rPr>
              <a:t>hvad</a:t>
            </a:r>
            <a:r>
              <a:rPr lang="en-AU" sz="1300" i="1" dirty="0">
                <a:latin typeface="+mj-lt"/>
                <a:ea typeface="Microsoft Sans Serif" panose="020B0604020202020204" pitchFamily="34" charset="0"/>
                <a:cs typeface="Poppins ExtraLight" panose="00000300000000000000" pitchFamily="2" charset="0"/>
              </a:rPr>
              <a:t> </a:t>
            </a:r>
            <a:r>
              <a:rPr lang="en-AU" sz="1300" i="1" dirty="0" err="1">
                <a:latin typeface="+mj-lt"/>
                <a:ea typeface="Microsoft Sans Serif" panose="020B0604020202020204" pitchFamily="34" charset="0"/>
                <a:cs typeface="Poppins ExtraLight" panose="00000300000000000000" pitchFamily="2" charset="0"/>
              </a:rPr>
              <a:t>organisationen</a:t>
            </a:r>
            <a:r>
              <a:rPr lang="en-AU" sz="1300" i="1" dirty="0">
                <a:latin typeface="+mj-lt"/>
                <a:ea typeface="Microsoft Sans Serif" panose="020B0604020202020204" pitchFamily="34" charset="0"/>
                <a:cs typeface="Poppins ExtraLight" panose="00000300000000000000" pitchFamily="2" charset="0"/>
              </a:rPr>
              <a:t> </a:t>
            </a:r>
            <a:r>
              <a:rPr lang="en-AU" sz="1300" i="1" dirty="0" err="1">
                <a:latin typeface="+mj-lt"/>
                <a:ea typeface="Microsoft Sans Serif" panose="020B0604020202020204" pitchFamily="34" charset="0"/>
                <a:cs typeface="Poppins ExtraLight" panose="00000300000000000000" pitchFamily="2" charset="0"/>
              </a:rPr>
              <a:t>har</a:t>
            </a:r>
            <a:r>
              <a:rPr lang="en-AU" sz="1300" i="1" dirty="0">
                <a:latin typeface="+mj-lt"/>
                <a:ea typeface="Microsoft Sans Serif" panose="020B0604020202020204" pitchFamily="34" charset="0"/>
                <a:cs typeface="Poppins ExtraLight" panose="00000300000000000000" pitchFamily="2" charset="0"/>
              </a:rPr>
              <a:t> </a:t>
            </a:r>
            <a:r>
              <a:rPr lang="en-AU" sz="1300" i="1" dirty="0" err="1">
                <a:latin typeface="+mj-lt"/>
                <a:ea typeface="Microsoft Sans Serif" panose="020B0604020202020204" pitchFamily="34" charset="0"/>
                <a:cs typeface="Poppins ExtraLight" panose="00000300000000000000" pitchFamily="2" charset="0"/>
              </a:rPr>
              <a:t>behov</a:t>
            </a:r>
            <a:r>
              <a:rPr lang="en-AU" sz="1300" i="1" dirty="0">
                <a:latin typeface="+mj-lt"/>
                <a:ea typeface="Microsoft Sans Serif" panose="020B0604020202020204" pitchFamily="34" charset="0"/>
                <a:cs typeface="Poppins ExtraLight" panose="00000300000000000000" pitchFamily="2" charset="0"/>
              </a:rPr>
              <a:t> for </a:t>
            </a:r>
            <a:r>
              <a:rPr lang="en-AU" sz="1300" i="1" dirty="0" err="1">
                <a:latin typeface="+mj-lt"/>
                <a:ea typeface="Microsoft Sans Serif" panose="020B0604020202020204" pitchFamily="34" charset="0"/>
                <a:cs typeface="Poppins ExtraLight" panose="00000300000000000000" pitchFamily="2" charset="0"/>
              </a:rPr>
              <a:t>ud</a:t>
            </a:r>
            <a:r>
              <a:rPr lang="en-AU" sz="1300" i="1" dirty="0">
                <a:latin typeface="+mj-lt"/>
                <a:ea typeface="Microsoft Sans Serif" panose="020B0604020202020204" pitchFamily="34" charset="0"/>
                <a:cs typeface="Poppins ExtraLight" panose="00000300000000000000" pitchFamily="2" charset="0"/>
              </a:rPr>
              <a:t> fra et </a:t>
            </a:r>
            <a:r>
              <a:rPr lang="en-AU" sz="1300" i="1" dirty="0" err="1">
                <a:latin typeface="+mj-lt"/>
                <a:ea typeface="Microsoft Sans Serif" panose="020B0604020202020204" pitchFamily="34" charset="0"/>
                <a:cs typeface="Poppins ExtraLight" panose="00000300000000000000" pitchFamily="2" charset="0"/>
              </a:rPr>
              <a:t>uddannelses</a:t>
            </a:r>
            <a:r>
              <a:rPr lang="en-AU" sz="1300" i="1" dirty="0">
                <a:latin typeface="+mj-lt"/>
                <a:ea typeface="Microsoft Sans Serif" panose="020B0604020202020204" pitchFamily="34" charset="0"/>
                <a:cs typeface="Poppins ExtraLight" panose="00000300000000000000" pitchFamily="2" charset="0"/>
              </a:rPr>
              <a:t>- og </a:t>
            </a:r>
            <a:r>
              <a:rPr lang="en-AU" sz="1300" i="1" dirty="0" err="1">
                <a:latin typeface="+mj-lt"/>
                <a:ea typeface="Microsoft Sans Serif" panose="020B0604020202020204" pitchFamily="34" charset="0"/>
                <a:cs typeface="Poppins ExtraLight" panose="00000300000000000000" pitchFamily="2" charset="0"/>
              </a:rPr>
              <a:t>kursusperspektiv</a:t>
            </a:r>
            <a:r>
              <a:rPr lang="en-AU" sz="1300" i="1" dirty="0">
                <a:latin typeface="+mj-lt"/>
                <a:ea typeface="Microsoft Sans Serif" panose="020B0604020202020204" pitchFamily="34" charset="0"/>
                <a:cs typeface="Poppins ExtraLight" panose="00000300000000000000" pitchFamily="2" charset="0"/>
              </a:rPr>
              <a:t> for at </a:t>
            </a:r>
            <a:r>
              <a:rPr lang="en-AU" sz="1300" i="1" dirty="0" err="1">
                <a:latin typeface="+mj-lt"/>
                <a:ea typeface="Microsoft Sans Serif" panose="020B0604020202020204" pitchFamily="34" charset="0"/>
                <a:cs typeface="Poppins ExtraLight" panose="00000300000000000000" pitchFamily="2" charset="0"/>
              </a:rPr>
              <a:t>få</a:t>
            </a:r>
            <a:r>
              <a:rPr lang="en-AU" sz="1300" i="1" dirty="0">
                <a:latin typeface="+mj-lt"/>
                <a:ea typeface="Microsoft Sans Serif" panose="020B0604020202020204" pitchFamily="34" charset="0"/>
                <a:cs typeface="Poppins ExtraLight" panose="00000300000000000000" pitchFamily="2" charset="0"/>
              </a:rPr>
              <a:t> hardware og software til at </a:t>
            </a:r>
            <a:r>
              <a:rPr lang="en-AU" sz="1300" i="1" dirty="0" err="1">
                <a:latin typeface="+mj-lt"/>
                <a:ea typeface="Microsoft Sans Serif" panose="020B0604020202020204" pitchFamily="34" charset="0"/>
                <a:cs typeface="Poppins ExtraLight" panose="00000300000000000000" pitchFamily="2" charset="0"/>
              </a:rPr>
              <a:t>fungere</a:t>
            </a:r>
            <a:r>
              <a:rPr lang="en-AU" sz="1300" i="1" dirty="0">
                <a:latin typeface="+mj-lt"/>
                <a:ea typeface="Microsoft Sans Serif" panose="020B0604020202020204" pitchFamily="34" charset="0"/>
                <a:cs typeface="Poppins ExtraLight" panose="00000300000000000000" pitchFamily="2" charset="0"/>
              </a:rPr>
              <a:t>.</a:t>
            </a:r>
          </a:p>
        </p:txBody>
      </p:sp>
    </p:spTree>
    <p:extLst>
      <p:ext uri="{BB962C8B-B14F-4D97-AF65-F5344CB8AC3E}">
        <p14:creationId xmlns:p14="http://schemas.microsoft.com/office/powerpoint/2010/main" val="3770727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3.7 </a:t>
            </a:r>
            <a:r>
              <a:rPr lang="en-AU" sz="2000" dirty="0" err="1">
                <a:latin typeface="+mj-lt"/>
                <a:ea typeface="Microsoft Sans Serif" panose="020B0604020202020204" pitchFamily="34" charset="0"/>
                <a:cs typeface="Poppins ExtraLight" panose="00000300000000000000" pitchFamily="2" charset="0"/>
              </a:rPr>
              <a:t>Forandring</a:t>
            </a:r>
            <a:endParaRPr lang="en-AU" sz="2000" dirty="0">
              <a:latin typeface="+mj-lt"/>
              <a:ea typeface="Microsoft Sans Serif" panose="020B0604020202020204" pitchFamily="34" charset="0"/>
              <a:cs typeface="Poppins ExtraLight" panose="00000300000000000000" pitchFamily="2" charset="0"/>
            </a:endParaRP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511406" y="3002027"/>
            <a:ext cx="1347000" cy="1258244"/>
          </a:xfrm>
          <a:prstGeom prst="rect">
            <a:avLst/>
          </a:prstGeom>
        </p:spPr>
      </p:pic>
      <p:sp>
        <p:nvSpPr>
          <p:cNvPr id="16" name="Rettangolo con angoli arrotondati 8">
            <a:extLst>
              <a:ext uri="{FF2B5EF4-FFF2-40B4-BE49-F238E27FC236}">
                <a16:creationId xmlns:a16="http://schemas.microsoft.com/office/drawing/2014/main" id="{E67834CF-0CDD-477F-8490-ED932D0F7E02}"/>
              </a:ext>
            </a:extLst>
          </p:cNvPr>
          <p:cNvSpPr/>
          <p:nvPr/>
        </p:nvSpPr>
        <p:spPr>
          <a:xfrm>
            <a:off x="451030" y="669816"/>
            <a:ext cx="6618637"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a-DK" sz="2000" b="1" dirty="0">
                <a:solidFill>
                  <a:schemeClr val="bg1"/>
                </a:solidFill>
                <a:effectLst/>
                <a:ea typeface="Arial MT"/>
              </a:rPr>
              <a:t>Dette skal man gøre i forbindelse med IT-investeringer</a:t>
            </a:r>
            <a:endParaRPr lang="en-US" sz="2000" b="1" dirty="0">
              <a:solidFill>
                <a:schemeClr val="bg1"/>
              </a:solidFill>
              <a:cs typeface="Poppins Medium" panose="00000600000000000000" pitchFamily="2" charset="0"/>
            </a:endParaRPr>
          </a:p>
        </p:txBody>
      </p:sp>
      <p:sp>
        <p:nvSpPr>
          <p:cNvPr id="6" name="TextBox 54">
            <a:extLst>
              <a:ext uri="{FF2B5EF4-FFF2-40B4-BE49-F238E27FC236}">
                <a16:creationId xmlns:a16="http://schemas.microsoft.com/office/drawing/2014/main" id="{2F17DC47-0BEE-4ED4-BA6B-A229EF47F4E7}"/>
              </a:ext>
            </a:extLst>
          </p:cNvPr>
          <p:cNvSpPr txBox="1"/>
          <p:nvPr/>
        </p:nvSpPr>
        <p:spPr>
          <a:xfrm>
            <a:off x="526697" y="1920002"/>
            <a:ext cx="7272000" cy="3790333"/>
          </a:xfrm>
          <a:prstGeom prst="rect">
            <a:avLst/>
          </a:prstGeom>
          <a:noFill/>
        </p:spPr>
        <p:txBody>
          <a:bodyPr wrap="square" numCol="1" rtlCol="0">
            <a:noAutofit/>
          </a:bodyPr>
          <a:lstStyle/>
          <a:p>
            <a:pPr algn="just"/>
            <a:r>
              <a:rPr lang="en-US" altLang="ko-KR" sz="2000" b="1" dirty="0" err="1">
                <a:cs typeface="Poppins Medium" panose="00000600000000000000" pitchFamily="2" charset="0"/>
              </a:rPr>
              <a:t>Indvirkningsfuld</a:t>
            </a:r>
            <a:r>
              <a:rPr lang="en-US" altLang="ko-KR" sz="2000" b="1" dirty="0">
                <a:cs typeface="Poppins Medium" panose="00000600000000000000" pitchFamily="2" charset="0"/>
              </a:rPr>
              <a:t> </a:t>
            </a:r>
            <a:r>
              <a:rPr lang="en-US" altLang="ko-KR" sz="2000" b="1" dirty="0" err="1">
                <a:cs typeface="Poppins Medium" panose="00000600000000000000" pitchFamily="2" charset="0"/>
              </a:rPr>
              <a:t>forandring</a:t>
            </a:r>
            <a:endParaRPr lang="en-US" altLang="ko-KR" sz="2000" b="1" i="1" dirty="0">
              <a:cs typeface="Poppins Medium" panose="000006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En </a:t>
            </a:r>
            <a:r>
              <a:rPr lang="en-US" altLang="ko-KR" sz="1600" dirty="0" err="1">
                <a:solidFill>
                  <a:prstClr val="black"/>
                </a:solidFill>
                <a:latin typeface="Calibri Light" panose="020F0302020204030204"/>
                <a:cs typeface="Poppins ExtraLight" panose="00000300000000000000" pitchFamily="2" charset="0"/>
              </a:rPr>
              <a:t>systemisk</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bevidsthed</a:t>
            </a:r>
            <a:r>
              <a:rPr lang="en-US" altLang="ko-KR" sz="1600" dirty="0">
                <a:solidFill>
                  <a:prstClr val="black"/>
                </a:solidFill>
                <a:latin typeface="Calibri Light" panose="020F0302020204030204"/>
                <a:cs typeface="Poppins ExtraLight" panose="00000300000000000000" pitchFamily="2" charset="0"/>
              </a:rPr>
              <a:t>, om </a:t>
            </a:r>
            <a:r>
              <a:rPr lang="en-US" altLang="ko-KR" sz="1600" dirty="0" err="1">
                <a:solidFill>
                  <a:prstClr val="black"/>
                </a:solidFill>
                <a:latin typeface="Calibri Light" panose="020F0302020204030204"/>
                <a:cs typeface="Poppins ExtraLight" panose="00000300000000000000" pitchFamily="2" charset="0"/>
              </a:rPr>
              <a:t>hvordan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organisation, og </a:t>
            </a:r>
            <a:r>
              <a:rPr lang="en-US" altLang="ko-KR" sz="1600" dirty="0" err="1">
                <a:solidFill>
                  <a:prstClr val="black"/>
                </a:solidFill>
                <a:latin typeface="Calibri Light" panose="020F0302020204030204"/>
                <a:cs typeface="Poppins ExtraLight" panose="00000300000000000000" pitchFamily="2" charset="0"/>
              </a:rPr>
              <a:t>mennesker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reagerer</a:t>
            </a:r>
            <a:r>
              <a:rPr lang="en-US" altLang="ko-KR" sz="1600" dirty="0">
                <a:solidFill>
                  <a:prstClr val="black"/>
                </a:solidFill>
                <a:latin typeface="Calibri Light" panose="020F0302020204030204"/>
                <a:cs typeface="Poppins ExtraLight" panose="00000300000000000000" pitchFamily="2" charset="0"/>
              </a:rPr>
              <a:t> på </a:t>
            </a:r>
            <a:r>
              <a:rPr lang="en-US" altLang="ko-KR" sz="1600" dirty="0" err="1">
                <a:solidFill>
                  <a:prstClr val="black"/>
                </a:solidFill>
                <a:latin typeface="Calibri Light" panose="020F0302020204030204"/>
                <a:cs typeface="Poppins ExtraLight" panose="00000300000000000000" pitchFamily="2" charset="0"/>
              </a:rPr>
              <a:t>processen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vil</a:t>
            </a:r>
            <a:r>
              <a:rPr lang="en-US" altLang="ko-KR" sz="1600" dirty="0">
                <a:solidFill>
                  <a:prstClr val="black"/>
                </a:solidFill>
                <a:latin typeface="Calibri Light" panose="020F0302020204030204"/>
                <a:cs typeface="Poppins ExtraLight" panose="00000300000000000000" pitchFamily="2" charset="0"/>
              </a:rPr>
              <a:t> give </a:t>
            </a:r>
            <a:r>
              <a:rPr lang="en-US" altLang="ko-KR" sz="1600" dirty="0" err="1">
                <a:solidFill>
                  <a:prstClr val="black"/>
                </a:solidFill>
                <a:latin typeface="Calibri Light" panose="020F0302020204030204"/>
                <a:cs typeface="Poppins ExtraLight" panose="00000300000000000000" pitchFamily="2" charset="0"/>
              </a:rPr>
              <a:t>ledere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bedre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idé</a:t>
            </a:r>
            <a:r>
              <a:rPr lang="en-US" altLang="ko-KR" sz="1600" dirty="0">
                <a:solidFill>
                  <a:prstClr val="black"/>
                </a:solidFill>
                <a:latin typeface="Calibri Light" panose="020F0302020204030204"/>
                <a:cs typeface="Poppins ExtraLight" panose="00000300000000000000" pitchFamily="2" charset="0"/>
              </a:rPr>
              <a:t> om, </a:t>
            </a:r>
            <a:r>
              <a:rPr lang="en-US" altLang="ko-KR" sz="1600" dirty="0" err="1">
                <a:solidFill>
                  <a:prstClr val="black"/>
                </a:solidFill>
                <a:latin typeface="Calibri Light" panose="020F0302020204030204"/>
                <a:cs typeface="Poppins ExtraLight" panose="00000300000000000000" pitchFamily="2" charset="0"/>
              </a:rPr>
              <a:t>hvordan</a:t>
            </a:r>
            <a:r>
              <a:rPr lang="en-US" altLang="ko-KR" sz="1600" dirty="0">
                <a:solidFill>
                  <a:prstClr val="black"/>
                </a:solidFill>
                <a:latin typeface="Calibri Light" panose="020F0302020204030204"/>
                <a:cs typeface="Poppins ExtraLight" panose="00000300000000000000" pitchFamily="2" charset="0"/>
              </a:rPr>
              <a:t> man: </a:t>
            </a:r>
          </a:p>
          <a:p>
            <a:pPr marL="570150" lvl="0" indent="-285750" algn="just">
              <a:lnSpc>
                <a:spcPct val="120000"/>
              </a:lnSpc>
              <a:buFont typeface="Arial" panose="020B0604020202020204" pitchFamily="34" charset="0"/>
              <a:buChar char="•"/>
            </a:pPr>
            <a:r>
              <a:rPr lang="en-US" altLang="ko-KR" sz="1600" dirty="0" err="1">
                <a:solidFill>
                  <a:prstClr val="black"/>
                </a:solidFill>
                <a:latin typeface="Calibri Light" panose="020F0302020204030204"/>
                <a:cs typeface="Poppins ExtraLight" panose="00000300000000000000" pitchFamily="2" charset="0"/>
              </a:rPr>
              <a:t>accelererer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processen</a:t>
            </a:r>
            <a:r>
              <a:rPr lang="en-US" altLang="ko-KR" sz="1600" dirty="0">
                <a:solidFill>
                  <a:prstClr val="black"/>
                </a:solidFill>
                <a:latin typeface="Calibri Light" panose="020F0302020204030204"/>
                <a:cs typeface="Poppins ExtraLight" panose="00000300000000000000" pitchFamily="2" charset="0"/>
              </a:rPr>
              <a:t> – og </a:t>
            </a:r>
            <a:r>
              <a:rPr lang="en-US" altLang="ko-KR" sz="1600" dirty="0" err="1">
                <a:solidFill>
                  <a:prstClr val="black"/>
                </a:solidFill>
                <a:latin typeface="Calibri Light" panose="020F0302020204030204"/>
                <a:cs typeface="Poppins ExtraLight" panose="00000300000000000000" pitchFamily="2" charset="0"/>
              </a:rPr>
              <a:t>skalerer</a:t>
            </a:r>
            <a:r>
              <a:rPr lang="en-US" altLang="ko-KR" sz="1600" dirty="0">
                <a:solidFill>
                  <a:prstClr val="black"/>
                </a:solidFill>
                <a:latin typeface="Calibri Light" panose="020F0302020204030204"/>
                <a:cs typeface="Poppins ExtraLight" panose="00000300000000000000" pitchFamily="2" charset="0"/>
              </a:rPr>
              <a:t> den </a:t>
            </a:r>
            <a:r>
              <a:rPr lang="en-US" altLang="ko-KR" sz="1600" dirty="0" err="1">
                <a:solidFill>
                  <a:prstClr val="black"/>
                </a:solidFill>
                <a:latin typeface="Calibri Light" panose="020F0302020204030204"/>
                <a:cs typeface="Poppins ExtraLight" panose="00000300000000000000" pitchFamily="2" charset="0"/>
              </a:rPr>
              <a:t>mest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effektivt</a:t>
            </a:r>
            <a:endParaRPr lang="en-US" altLang="ko-KR" sz="1600" dirty="0">
              <a:solidFill>
                <a:prstClr val="black"/>
              </a:solidFill>
              <a:latin typeface="Calibri Light" panose="020F0302020204030204"/>
              <a:cs typeface="Poppins ExtraLight" panose="00000300000000000000" pitchFamily="2" charset="0"/>
            </a:endParaRPr>
          </a:p>
          <a:p>
            <a:pPr marL="570150" lvl="0" indent="-285750" algn="just">
              <a:lnSpc>
                <a:spcPct val="120000"/>
              </a:lnSpc>
              <a:buFont typeface="Arial" panose="020B0604020202020204" pitchFamily="34" charset="0"/>
              <a:buChar char="•"/>
            </a:pPr>
            <a:r>
              <a:rPr lang="en-US" altLang="ko-KR" sz="1600" dirty="0" err="1">
                <a:solidFill>
                  <a:prstClr val="black"/>
                </a:solidFill>
                <a:latin typeface="Calibri Light" panose="020F0302020204030204"/>
                <a:cs typeface="Poppins ExtraLight" panose="00000300000000000000" pitchFamily="2" charset="0"/>
              </a:rPr>
              <a:t>minimerer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risici</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konflikter</a:t>
            </a:r>
            <a:endParaRPr lang="en-US" altLang="ko-KR" sz="1600" dirty="0">
              <a:solidFill>
                <a:prstClr val="black"/>
              </a:solidFill>
              <a:latin typeface="Calibri Light" panose="020F0302020204030204"/>
              <a:cs typeface="Poppins ExtraLight" panose="00000300000000000000" pitchFamily="2" charset="0"/>
            </a:endParaRPr>
          </a:p>
          <a:p>
            <a:pPr marL="570150" lvl="0" indent="-285750" algn="just">
              <a:lnSpc>
                <a:spcPct val="120000"/>
              </a:lnSpc>
              <a:buFont typeface="Arial" panose="020B0604020202020204" pitchFamily="34" charset="0"/>
              <a:buChar char="•"/>
            </a:pPr>
            <a:r>
              <a:rPr lang="en-US" altLang="ko-KR" sz="1600" dirty="0" err="1">
                <a:solidFill>
                  <a:prstClr val="black"/>
                </a:solidFill>
                <a:latin typeface="Calibri Light" panose="020F0302020204030204"/>
                <a:cs typeface="Poppins ExtraLight" panose="00000300000000000000" pitchFamily="2" charset="0"/>
              </a:rPr>
              <a:t>strategisk</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opnår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endnu</a:t>
            </a:r>
            <a:r>
              <a:rPr lang="en-US" altLang="ko-KR" sz="1600" dirty="0">
                <a:solidFill>
                  <a:prstClr val="black"/>
                </a:solidFill>
                <a:latin typeface="Calibri Light" panose="020F0302020204030204"/>
                <a:cs typeface="Poppins ExtraLight" panose="00000300000000000000" pitchFamily="2" charset="0"/>
              </a:rPr>
              <a:t> mere </a:t>
            </a:r>
            <a:r>
              <a:rPr lang="en-US" altLang="ko-KR" sz="1600" dirty="0" err="1">
                <a:solidFill>
                  <a:prstClr val="black"/>
                </a:solidFill>
                <a:latin typeface="Calibri Light" panose="020F0302020204030204"/>
                <a:cs typeface="Poppins ExtraLight" panose="00000300000000000000" pitchFamily="2" charset="0"/>
              </a:rPr>
              <a:t>indvirksningsfulde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milepæle</a:t>
            </a:r>
            <a:r>
              <a:rPr lang="en-US" altLang="ko-KR" sz="1600" dirty="0">
                <a:solidFill>
                  <a:prstClr val="black"/>
                </a:solidFill>
                <a:latin typeface="Calibri Light" panose="020F0302020204030204"/>
                <a:cs typeface="Poppins ExtraLight" panose="00000300000000000000" pitchFamily="2" charset="0"/>
              </a:rPr>
              <a:t> </a:t>
            </a:r>
          </a:p>
          <a:p>
            <a:pPr marL="570150" lvl="0" indent="-285750" algn="just">
              <a:lnSpc>
                <a:spcPct val="120000"/>
              </a:lnSpc>
              <a:buFont typeface="Arial" panose="020B0604020202020204" pitchFamily="34" charset="0"/>
              <a:buChar char="•"/>
            </a:pPr>
            <a:r>
              <a:rPr lang="en-US" altLang="ko-KR" sz="1600" dirty="0" err="1">
                <a:solidFill>
                  <a:prstClr val="black"/>
                </a:solidFill>
                <a:latin typeface="Calibri Light" panose="020F0302020204030204"/>
                <a:cs typeface="Poppins ExtraLight" panose="00000300000000000000" pitchFamily="2" charset="0"/>
              </a:rPr>
              <a:t>fokuserer</a:t>
            </a:r>
            <a:r>
              <a:rPr lang="en-US" altLang="ko-KR" sz="1600" dirty="0">
                <a:solidFill>
                  <a:prstClr val="black"/>
                </a:solidFill>
                <a:latin typeface="Calibri Light" panose="020F0302020204030204"/>
                <a:cs typeface="Poppins ExtraLight" panose="00000300000000000000" pitchFamily="2" charset="0"/>
              </a:rPr>
              <a:t> på, </a:t>
            </a:r>
            <a:r>
              <a:rPr lang="en-US" altLang="ko-KR" sz="1600" dirty="0" err="1">
                <a:solidFill>
                  <a:prstClr val="black"/>
                </a:solidFill>
                <a:latin typeface="Calibri Light" panose="020F0302020204030204"/>
                <a:cs typeface="Poppins ExtraLight" panose="00000300000000000000" pitchFamily="2" charset="0"/>
              </a:rPr>
              <a:t>hvilket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interesseområde</a:t>
            </a:r>
            <a:r>
              <a:rPr lang="en-US" altLang="ko-KR" sz="1600" dirty="0">
                <a:solidFill>
                  <a:prstClr val="black"/>
                </a:solidFill>
                <a:latin typeface="Calibri Light" panose="020F0302020204030204"/>
                <a:cs typeface="Poppins ExtraLight" panose="00000300000000000000" pitchFamily="2" charset="0"/>
              </a:rPr>
              <a:t> mangler den </a:t>
            </a:r>
            <a:r>
              <a:rPr lang="en-US" altLang="ko-KR" sz="1600" dirty="0" err="1">
                <a:solidFill>
                  <a:prstClr val="black"/>
                </a:solidFill>
                <a:latin typeface="Calibri Light" panose="020F0302020204030204"/>
                <a:cs typeface="Poppins ExtraLight" panose="00000300000000000000" pitchFamily="2" charset="0"/>
              </a:rPr>
              <a:t>fornødne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opmærksomhed</a:t>
            </a:r>
            <a:endParaRPr lang="en-US" altLang="ko-KR" sz="1600" dirty="0">
              <a:solidFill>
                <a:prstClr val="black"/>
              </a:solidFill>
              <a:latin typeface="Calibri Light" panose="020F0302020204030204"/>
              <a:cs typeface="Poppins ExtraLight" panose="00000300000000000000" pitchFamily="2" charset="0"/>
            </a:endParaRPr>
          </a:p>
          <a:p>
            <a:pPr marL="570150" lvl="0" indent="-285750" algn="just">
              <a:lnSpc>
                <a:spcPct val="120000"/>
              </a:lnSpc>
              <a:buFont typeface="Arial" panose="020B0604020202020204" pitchFamily="34" charset="0"/>
              <a:buChar char="•"/>
            </a:pPr>
            <a:r>
              <a:rPr lang="en-US" altLang="ko-KR" sz="1600" dirty="0" err="1">
                <a:solidFill>
                  <a:prstClr val="black"/>
                </a:solidFill>
                <a:latin typeface="Calibri Light" panose="020F0302020204030204"/>
                <a:cs typeface="Poppins ExtraLight" panose="00000300000000000000" pitchFamily="2" charset="0"/>
              </a:rPr>
              <a:t>forebygger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ubalance</a:t>
            </a:r>
            <a:r>
              <a:rPr lang="en-US" altLang="ko-KR" sz="1600" dirty="0">
                <a:solidFill>
                  <a:prstClr val="black"/>
                </a:solidFill>
                <a:latin typeface="Calibri Light" panose="020F0302020204030204"/>
                <a:cs typeface="Poppins ExtraLight" panose="00000300000000000000" pitchFamily="2" charset="0"/>
              </a:rPr>
              <a:t> mellem </a:t>
            </a:r>
            <a:r>
              <a:rPr lang="en-US" altLang="ko-KR" sz="1600" dirty="0" err="1">
                <a:solidFill>
                  <a:prstClr val="black"/>
                </a:solidFill>
                <a:latin typeface="Calibri Light" panose="020F0302020204030204"/>
                <a:cs typeface="Poppins ExtraLight" panose="00000300000000000000" pitchFamily="2" charset="0"/>
              </a:rPr>
              <a:t>organisationens</a:t>
            </a:r>
            <a:r>
              <a:rPr lang="en-US" altLang="ko-KR" sz="1600" dirty="0">
                <a:solidFill>
                  <a:prstClr val="black"/>
                </a:solidFill>
                <a:latin typeface="Calibri Light" panose="020F0302020204030204"/>
                <a:cs typeface="Poppins ExtraLight" panose="00000300000000000000" pitchFamily="2" charset="0"/>
              </a:rPr>
              <a:t> vision for </a:t>
            </a:r>
            <a:r>
              <a:rPr lang="en-US" altLang="ko-KR" sz="1600" dirty="0" err="1">
                <a:solidFill>
                  <a:prstClr val="black"/>
                </a:solidFill>
                <a:latin typeface="Calibri Light" panose="020F0302020204030204"/>
                <a:cs typeface="Poppins ExtraLight" panose="00000300000000000000" pitchFamily="2" charset="0"/>
              </a:rPr>
              <a:t>digitalisering</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organisationens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selvopfattelse</a:t>
            </a:r>
            <a:endParaRPr lang="en-US" altLang="ko-KR" sz="1600" dirty="0">
              <a:solidFill>
                <a:prstClr val="black"/>
              </a:solidFill>
              <a:latin typeface="Calibri Light" panose="020F0302020204030204"/>
              <a:cs typeface="Poppins ExtraLight" panose="00000300000000000000" pitchFamily="2" charset="0"/>
            </a:endParaRPr>
          </a:p>
          <a:p>
            <a:pPr marL="570150" lvl="0" indent="-285750" algn="just">
              <a:lnSpc>
                <a:spcPct val="120000"/>
              </a:lnSpc>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mere </a:t>
            </a:r>
            <a:r>
              <a:rPr lang="en-US" altLang="ko-KR" sz="1600" dirty="0" err="1">
                <a:solidFill>
                  <a:prstClr val="black"/>
                </a:solidFill>
                <a:latin typeface="Calibri Light" panose="020F0302020204030204"/>
                <a:cs typeface="Poppins ExtraLight" panose="00000300000000000000" pitchFamily="2" charset="0"/>
              </a:rPr>
              <a:t>strategisk</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allokerer</a:t>
            </a:r>
            <a:r>
              <a:rPr lang="en-US" altLang="ko-KR" sz="1600" dirty="0">
                <a:solidFill>
                  <a:prstClr val="black"/>
                </a:solidFill>
                <a:latin typeface="Calibri Light" panose="020F0302020204030204"/>
                <a:cs typeface="Poppins ExtraLight" panose="00000300000000000000" pitchFamily="2" charset="0"/>
              </a:rPr>
              <a:t> ressourcer</a:t>
            </a:r>
          </a:p>
          <a:p>
            <a:pPr marL="570150" lvl="0" indent="-285750" algn="just">
              <a:lnSpc>
                <a:spcPct val="120000"/>
              </a:lnSpc>
              <a:buFont typeface="Arial" panose="020B0604020202020204" pitchFamily="34" charset="0"/>
              <a:buChar char="•"/>
            </a:pPr>
            <a:r>
              <a:rPr lang="en-US" altLang="ko-KR" sz="1600" dirty="0" err="1">
                <a:solidFill>
                  <a:prstClr val="black"/>
                </a:solidFill>
                <a:latin typeface="Calibri Light" panose="020F0302020204030204"/>
                <a:cs typeface="Poppins ExtraLight" panose="00000300000000000000" pitchFamily="2" charset="0"/>
              </a:rPr>
              <a:t>konsoliderer</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kapitaliserer</a:t>
            </a:r>
            <a:r>
              <a:rPr lang="en-US" altLang="ko-KR" sz="1600" dirty="0">
                <a:solidFill>
                  <a:prstClr val="black"/>
                </a:solidFill>
                <a:latin typeface="Calibri Light" panose="020F0302020204030204"/>
                <a:cs typeface="Poppins ExtraLight" panose="00000300000000000000" pitchFamily="2" charset="0"/>
              </a:rPr>
              <a:t> på </a:t>
            </a:r>
            <a:r>
              <a:rPr lang="en-US" altLang="ko-KR" sz="1600" dirty="0" err="1">
                <a:solidFill>
                  <a:prstClr val="black"/>
                </a:solidFill>
                <a:latin typeface="Calibri Light" panose="020F0302020204030204"/>
                <a:cs typeface="Poppins ExtraLight" panose="00000300000000000000" pitchFamily="2" charset="0"/>
              </a:rPr>
              <a:t>gode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praksisser</a:t>
            </a:r>
            <a:endParaRPr lang="en-US" altLang="ko-KR" sz="1600" dirty="0">
              <a:solidFill>
                <a:prstClr val="black"/>
              </a:solidFill>
              <a:latin typeface="Calibri Light" panose="020F0302020204030204"/>
              <a:cs typeface="Poppins ExtraLight" panose="00000300000000000000" pitchFamily="2" charset="0"/>
            </a:endParaRPr>
          </a:p>
          <a:p>
            <a:pPr marL="570150" lvl="0" indent="-285750" algn="just">
              <a:lnSpc>
                <a:spcPct val="120000"/>
              </a:lnSpc>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via </a:t>
            </a:r>
            <a:r>
              <a:rPr lang="en-US" altLang="ko-KR" sz="1600" dirty="0" err="1">
                <a:solidFill>
                  <a:prstClr val="black"/>
                </a:solidFill>
                <a:latin typeface="Calibri Light" panose="020F0302020204030204"/>
                <a:cs typeface="Poppins ExtraLight" panose="00000300000000000000" pitchFamily="2" charset="0"/>
              </a:rPr>
              <a:t>erfaringer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ved</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hvor</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hvornår</a:t>
            </a:r>
            <a:r>
              <a:rPr lang="en-US" altLang="ko-KR" sz="1600" dirty="0">
                <a:solidFill>
                  <a:prstClr val="black"/>
                </a:solidFill>
                <a:latin typeface="Calibri Light" panose="020F0302020204030204"/>
                <a:cs typeface="Poppins ExtraLight" panose="00000300000000000000" pitchFamily="2" charset="0"/>
              </a:rPr>
              <a:t> man </a:t>
            </a:r>
            <a:r>
              <a:rPr lang="en-US" altLang="ko-KR" sz="1600" dirty="0" err="1">
                <a:solidFill>
                  <a:prstClr val="black"/>
                </a:solidFill>
                <a:latin typeface="Calibri Light" panose="020F0302020204030204"/>
                <a:cs typeface="Poppins ExtraLight" panose="00000300000000000000" pitchFamily="2" charset="0"/>
              </a:rPr>
              <a:t>skal</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gribe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ind</a:t>
            </a:r>
            <a:endParaRPr lang="en-US" altLang="ko-KR" sz="1600" dirty="0">
              <a:solidFill>
                <a:prstClr val="black"/>
              </a:solidFill>
              <a:latin typeface="Calibri Light" panose="020F0302020204030204"/>
              <a:cs typeface="Poppins ExtraLight" panose="00000300000000000000" pitchFamily="2" charset="0"/>
            </a:endParaRPr>
          </a:p>
          <a:p>
            <a:pPr marL="570150" lvl="0" indent="-285750" algn="just">
              <a:lnSpc>
                <a:spcPct val="120000"/>
              </a:lnSpc>
              <a:buFont typeface="Arial" panose="020B0604020202020204" pitchFamily="34" charset="0"/>
              <a:buChar char="•"/>
            </a:pPr>
            <a:endParaRPr lang="en-US" altLang="ko-KR" sz="1600" dirty="0">
              <a:solidFill>
                <a:prstClr val="black"/>
              </a:solidFill>
              <a:latin typeface="Calibri Light" panose="020F0302020204030204"/>
              <a:cs typeface="Poppins ExtraLight" panose="00000300000000000000" pitchFamily="2" charset="0"/>
            </a:endParaRPr>
          </a:p>
        </p:txBody>
      </p:sp>
    </p:spTree>
    <p:extLst>
      <p:ext uri="{BB962C8B-B14F-4D97-AF65-F5344CB8AC3E}">
        <p14:creationId xmlns:p14="http://schemas.microsoft.com/office/powerpoint/2010/main" val="879397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3.8 </a:t>
            </a:r>
            <a:r>
              <a:rPr lang="en-AU" sz="2000" dirty="0" err="1">
                <a:latin typeface="+mj-lt"/>
                <a:ea typeface="Microsoft Sans Serif" panose="020B0604020202020204" pitchFamily="34" charset="0"/>
                <a:cs typeface="Poppins ExtraLight" panose="00000300000000000000" pitchFamily="2" charset="0"/>
              </a:rPr>
              <a:t>Tilpasning</a:t>
            </a:r>
            <a:endParaRPr lang="en-AU" sz="2000" dirty="0">
              <a:latin typeface="+mj-lt"/>
              <a:ea typeface="Microsoft Sans Serif" panose="020B0604020202020204" pitchFamily="34" charset="0"/>
              <a:cs typeface="Poppins ExtraLight" panose="00000300000000000000" pitchFamily="2" charset="0"/>
            </a:endParaRP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511406" y="3002027"/>
            <a:ext cx="1347000" cy="1258244"/>
          </a:xfrm>
          <a:prstGeom prst="rect">
            <a:avLst/>
          </a:prstGeom>
        </p:spPr>
      </p:pic>
      <p:sp>
        <p:nvSpPr>
          <p:cNvPr id="16" name="Rettangolo con angoli arrotondati 8">
            <a:extLst>
              <a:ext uri="{FF2B5EF4-FFF2-40B4-BE49-F238E27FC236}">
                <a16:creationId xmlns:a16="http://schemas.microsoft.com/office/drawing/2014/main" id="{E67834CF-0CDD-477F-8490-ED932D0F7E02}"/>
              </a:ext>
            </a:extLst>
          </p:cNvPr>
          <p:cNvSpPr/>
          <p:nvPr/>
        </p:nvSpPr>
        <p:spPr>
          <a:xfrm>
            <a:off x="451030" y="669816"/>
            <a:ext cx="6347703"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a-DK" sz="2000" b="1" dirty="0">
                <a:solidFill>
                  <a:schemeClr val="bg1"/>
                </a:solidFill>
                <a:effectLst/>
                <a:ea typeface="Arial MT"/>
              </a:rPr>
              <a:t>Dette skal man gøre i forbindelse med IT-investeringer</a:t>
            </a:r>
            <a:endParaRPr lang="en-US" sz="2000" b="1" dirty="0">
              <a:solidFill>
                <a:schemeClr val="bg1"/>
              </a:solidFill>
              <a:cs typeface="Poppins Medium" panose="00000600000000000000" pitchFamily="2" charset="0"/>
            </a:endParaRPr>
          </a:p>
        </p:txBody>
      </p:sp>
      <p:graphicFrame>
        <p:nvGraphicFramePr>
          <p:cNvPr id="7" name="Diagramma 6"/>
          <p:cNvGraphicFramePr/>
          <p:nvPr>
            <p:extLst>
              <p:ext uri="{D42A27DB-BD31-4B8C-83A1-F6EECF244321}">
                <p14:modId xmlns:p14="http://schemas.microsoft.com/office/powerpoint/2010/main" val="2509727232"/>
              </p:ext>
            </p:extLst>
          </p:nvPr>
        </p:nvGraphicFramePr>
        <p:xfrm>
          <a:off x="6104715" y="2410376"/>
          <a:ext cx="3830320" cy="24838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Parentesi graffa chiusa 2"/>
          <p:cNvSpPr/>
          <p:nvPr/>
        </p:nvSpPr>
        <p:spPr>
          <a:xfrm>
            <a:off x="5599612" y="2090057"/>
            <a:ext cx="627017" cy="3108960"/>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aphicFrame>
        <p:nvGraphicFramePr>
          <p:cNvPr id="9" name="Diagramma 8"/>
          <p:cNvGraphicFramePr/>
          <p:nvPr>
            <p:extLst>
              <p:ext uri="{D42A27DB-BD31-4B8C-83A1-F6EECF244321}">
                <p14:modId xmlns:p14="http://schemas.microsoft.com/office/powerpoint/2010/main" val="1356784970"/>
              </p:ext>
            </p:extLst>
          </p:nvPr>
        </p:nvGraphicFramePr>
        <p:xfrm>
          <a:off x="1090031" y="1856466"/>
          <a:ext cx="4680855" cy="354936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202804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5013494"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3.9 Test → </a:t>
            </a:r>
            <a:r>
              <a:rPr lang="en-AU" sz="2000" dirty="0" err="1">
                <a:latin typeface="+mj-lt"/>
                <a:ea typeface="Microsoft Sans Serif" panose="020B0604020202020204" pitchFamily="34" charset="0"/>
                <a:cs typeface="Poppins ExtraLight" panose="00000300000000000000" pitchFamily="2" charset="0"/>
              </a:rPr>
              <a:t>Validering</a:t>
            </a:r>
            <a:r>
              <a:rPr lang="en-AU" sz="2000" dirty="0">
                <a:latin typeface="+mj-lt"/>
                <a:ea typeface="Microsoft Sans Serif" panose="020B0604020202020204" pitchFamily="34" charset="0"/>
                <a:cs typeface="Poppins ExtraLight" panose="00000300000000000000" pitchFamily="2" charset="0"/>
              </a:rPr>
              <a:t> → </a:t>
            </a:r>
            <a:r>
              <a:rPr lang="en-AU" sz="2000" dirty="0" err="1">
                <a:latin typeface="+mj-lt"/>
                <a:ea typeface="Microsoft Sans Serif" panose="020B0604020202020204" pitchFamily="34" charset="0"/>
                <a:cs typeface="Poppins ExtraLight" panose="00000300000000000000" pitchFamily="2" charset="0"/>
              </a:rPr>
              <a:t>Konsolidering</a:t>
            </a:r>
            <a:r>
              <a:rPr lang="en-AU" sz="2000" dirty="0">
                <a:latin typeface="+mj-lt"/>
                <a:ea typeface="Microsoft Sans Serif" panose="020B0604020202020204" pitchFamily="34" charset="0"/>
                <a:cs typeface="Poppins ExtraLight" panose="00000300000000000000" pitchFamily="2" charset="0"/>
              </a:rPr>
              <a:t>  </a:t>
            </a: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511406" y="3002027"/>
            <a:ext cx="1347000" cy="1258244"/>
          </a:xfrm>
          <a:prstGeom prst="rect">
            <a:avLst/>
          </a:prstGeom>
        </p:spPr>
      </p:pic>
      <p:sp>
        <p:nvSpPr>
          <p:cNvPr id="16" name="Rettangolo con angoli arrotondati 8">
            <a:extLst>
              <a:ext uri="{FF2B5EF4-FFF2-40B4-BE49-F238E27FC236}">
                <a16:creationId xmlns:a16="http://schemas.microsoft.com/office/drawing/2014/main" id="{E67834CF-0CDD-477F-8490-ED932D0F7E02}"/>
              </a:ext>
            </a:extLst>
          </p:cNvPr>
          <p:cNvSpPr/>
          <p:nvPr/>
        </p:nvSpPr>
        <p:spPr>
          <a:xfrm>
            <a:off x="451030" y="669816"/>
            <a:ext cx="6745637"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a-DK" sz="2000" b="1" dirty="0">
                <a:solidFill>
                  <a:schemeClr val="bg1"/>
                </a:solidFill>
                <a:effectLst/>
                <a:ea typeface="Arial MT"/>
              </a:rPr>
              <a:t>Dette skal man gøre i forbindelse med IT-investeringer</a:t>
            </a:r>
            <a:endParaRPr lang="en-US" sz="2000" b="1" dirty="0">
              <a:solidFill>
                <a:schemeClr val="bg1"/>
              </a:solidFill>
              <a:cs typeface="Poppins Medium" panose="00000600000000000000" pitchFamily="2" charset="0"/>
            </a:endParaRPr>
          </a:p>
        </p:txBody>
      </p:sp>
      <p:sp>
        <p:nvSpPr>
          <p:cNvPr id="6" name="TextBox 54">
            <a:extLst>
              <a:ext uri="{FF2B5EF4-FFF2-40B4-BE49-F238E27FC236}">
                <a16:creationId xmlns:a16="http://schemas.microsoft.com/office/drawing/2014/main" id="{2F17DC47-0BEE-4ED4-BA6B-A229EF47F4E7}"/>
              </a:ext>
            </a:extLst>
          </p:cNvPr>
          <p:cNvSpPr txBox="1"/>
          <p:nvPr/>
        </p:nvSpPr>
        <p:spPr>
          <a:xfrm>
            <a:off x="626290" y="2104560"/>
            <a:ext cx="8333152" cy="2775350"/>
          </a:xfrm>
          <a:prstGeom prst="rect">
            <a:avLst/>
          </a:prstGeom>
          <a:noFill/>
        </p:spPr>
        <p:txBody>
          <a:bodyPr wrap="square" numCol="1" rtlCol="0">
            <a:noAutofit/>
          </a:bodyPr>
          <a:lstStyle/>
          <a:p>
            <a:pPr algn="just"/>
            <a:r>
              <a:rPr lang="en-US" altLang="ko-KR" sz="2000" b="1" dirty="0">
                <a:cs typeface="Poppins Medium" panose="00000600000000000000" pitchFamily="2" charset="0"/>
              </a:rPr>
              <a:t>Et feedback system for </a:t>
            </a:r>
            <a:r>
              <a:rPr lang="en-US" altLang="ko-KR" sz="2000" b="1" dirty="0" err="1">
                <a:cs typeface="Poppins Medium" panose="00000600000000000000" pitchFamily="2" charset="0"/>
              </a:rPr>
              <a:t>kvalitet</a:t>
            </a:r>
            <a:r>
              <a:rPr lang="en-US" altLang="ko-KR" sz="2000" b="1" dirty="0">
                <a:cs typeface="Poppins Medium" panose="00000600000000000000" pitchFamily="2" charset="0"/>
              </a:rPr>
              <a:t> (del 1)</a:t>
            </a:r>
            <a:endParaRPr lang="en-US" altLang="ko-KR" sz="2000" b="1" i="1" dirty="0">
              <a:cs typeface="Poppins Medium" panose="00000600000000000000" pitchFamily="2" charset="0"/>
            </a:endParaRPr>
          </a:p>
          <a:p>
            <a:pPr marL="284400" lvl="0" algn="just">
              <a:lnSpc>
                <a:spcPct val="120000"/>
              </a:lnSpc>
            </a:pPr>
            <a:r>
              <a:rPr lang="en-US" altLang="ko-KR" sz="1600" dirty="0" err="1">
                <a:solidFill>
                  <a:prstClr val="black"/>
                </a:solidFill>
                <a:latin typeface="Calibri Light" panose="020F0302020204030204"/>
                <a:cs typeface="Poppins ExtraLight" panose="00000300000000000000" pitchFamily="2" charset="0"/>
              </a:rPr>
              <a:t>Organisationer</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ledelse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vil</a:t>
            </a:r>
            <a:r>
              <a:rPr lang="en-US" altLang="ko-KR" sz="1600" dirty="0">
                <a:solidFill>
                  <a:prstClr val="black"/>
                </a:solidFill>
                <a:latin typeface="Calibri Light" panose="020F0302020204030204"/>
                <a:cs typeface="Poppins ExtraLight" panose="00000300000000000000" pitchFamily="2" charset="0"/>
              </a:rPr>
              <a:t> ikke have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definitiv</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evaluering</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pålideligheden</a:t>
            </a:r>
            <a:r>
              <a:rPr lang="en-US" altLang="ko-KR" sz="1600" dirty="0">
                <a:solidFill>
                  <a:prstClr val="black"/>
                </a:solidFill>
                <a:latin typeface="Calibri Light" panose="020F0302020204030204"/>
                <a:cs typeface="Poppins ExtraLight" panose="00000300000000000000" pitchFamily="2" charset="0"/>
              </a:rPr>
              <a:t> af den process, der pt. er i gang, </a:t>
            </a:r>
            <a:r>
              <a:rPr lang="en-US" altLang="ko-KR" sz="1600" dirty="0" err="1">
                <a:solidFill>
                  <a:prstClr val="black"/>
                </a:solidFill>
                <a:latin typeface="Calibri Light" panose="020F0302020204030204"/>
                <a:cs typeface="Poppins ExtraLight" panose="00000300000000000000" pitchFamily="2" charset="0"/>
              </a:rPr>
              <a:t>før</a:t>
            </a:r>
            <a:r>
              <a:rPr lang="en-US" altLang="ko-KR" sz="1600" dirty="0">
                <a:solidFill>
                  <a:prstClr val="black"/>
                </a:solidFill>
                <a:latin typeface="Calibri Light" panose="020F0302020204030204"/>
                <a:cs typeface="Poppins ExtraLight" panose="00000300000000000000" pitchFamily="2" charset="0"/>
              </a:rPr>
              <a:t> de får </a:t>
            </a:r>
            <a:r>
              <a:rPr lang="en-US" altLang="ko-KR" sz="1600" dirty="0" err="1">
                <a:solidFill>
                  <a:prstClr val="black"/>
                </a:solidFill>
                <a:latin typeface="Calibri Light" panose="020F0302020204030204"/>
                <a:cs typeface="Poppins ExtraLight" panose="00000300000000000000" pitchFamily="2" charset="0"/>
              </a:rPr>
              <a:t>erfaringsbaseret</a:t>
            </a:r>
            <a:r>
              <a:rPr lang="en-US" altLang="ko-KR" sz="1600" dirty="0">
                <a:solidFill>
                  <a:prstClr val="black"/>
                </a:solidFill>
                <a:latin typeface="Calibri Light" panose="020F0302020204030204"/>
                <a:cs typeface="Poppins ExtraLight" panose="00000300000000000000" pitchFamily="2" charset="0"/>
              </a:rPr>
              <a:t> feedback fra:  </a:t>
            </a:r>
          </a:p>
          <a:p>
            <a:pPr marL="570150" lvl="0" indent="-285750" algn="just">
              <a:lnSpc>
                <a:spcPct val="120000"/>
              </a:lnSpc>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Elever, </a:t>
            </a:r>
            <a:r>
              <a:rPr lang="en-US" altLang="ko-KR" sz="1600" dirty="0" err="1">
                <a:solidFill>
                  <a:prstClr val="black"/>
                </a:solidFill>
                <a:latin typeface="Calibri Light" panose="020F0302020204030204"/>
                <a:cs typeface="Poppins ExtraLight" panose="00000300000000000000" pitchFamily="2" charset="0"/>
              </a:rPr>
              <a:t>vedrørende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deres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opfattelse</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læringsoplevelsen</a:t>
            </a:r>
            <a:endParaRPr lang="en-US" altLang="ko-KR" sz="1600" dirty="0">
              <a:solidFill>
                <a:prstClr val="black"/>
              </a:solidFill>
              <a:latin typeface="Calibri Light" panose="020F0302020204030204"/>
              <a:cs typeface="Poppins ExtraLight" panose="00000300000000000000" pitchFamily="2" charset="0"/>
            </a:endParaRPr>
          </a:p>
          <a:p>
            <a:pPr marL="570150" lvl="0" indent="-285750" algn="just">
              <a:lnSpc>
                <a:spcPct val="120000"/>
              </a:lnSpc>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Undervisere, </a:t>
            </a:r>
            <a:r>
              <a:rPr lang="en-US" altLang="ko-KR" sz="1600" dirty="0" err="1">
                <a:solidFill>
                  <a:prstClr val="black"/>
                </a:solidFill>
                <a:latin typeface="Calibri Light" panose="020F0302020204030204"/>
                <a:cs typeface="Poppins ExtraLight" panose="00000300000000000000" pitchFamily="2" charset="0"/>
              </a:rPr>
              <a:t>vedrørende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deres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opfattelse</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undervisningsoplevelsen</a:t>
            </a: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Det er </a:t>
            </a:r>
            <a:r>
              <a:rPr lang="en-US" altLang="ko-KR" sz="1600" dirty="0" err="1">
                <a:solidFill>
                  <a:prstClr val="black"/>
                </a:solidFill>
                <a:latin typeface="Calibri Light" panose="020F0302020204030204"/>
                <a:cs typeface="Poppins ExtraLight" panose="00000300000000000000" pitchFamily="2" charset="0"/>
              </a:rPr>
              <a:t>essentielt</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organisationen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opretter</a:t>
            </a:r>
            <a:r>
              <a:rPr lang="en-US" altLang="ko-KR" sz="1600" dirty="0">
                <a:solidFill>
                  <a:prstClr val="black"/>
                </a:solidFill>
                <a:latin typeface="Calibri Light" panose="020F0302020204030204"/>
                <a:cs typeface="Poppins ExtraLight" panose="00000300000000000000" pitchFamily="2" charset="0"/>
              </a:rPr>
              <a:t> et feedback-system, der </a:t>
            </a: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informere</a:t>
            </a:r>
            <a:r>
              <a:rPr lang="en-US" altLang="ko-KR" sz="1600" dirty="0">
                <a:solidFill>
                  <a:prstClr val="black"/>
                </a:solidFill>
                <a:latin typeface="Calibri Light" panose="020F0302020204030204"/>
                <a:cs typeface="Poppins ExtraLight" panose="00000300000000000000" pitchFamily="2" charset="0"/>
              </a:rPr>
              <a:t> om </a:t>
            </a:r>
            <a:r>
              <a:rPr lang="en-US" altLang="ko-KR" sz="1600" dirty="0" err="1">
                <a:solidFill>
                  <a:prstClr val="black"/>
                </a:solidFill>
                <a:latin typeface="Calibri Light" panose="020F0302020204030204"/>
                <a:cs typeface="Poppins ExtraLight" panose="00000300000000000000" pitchFamily="2" charset="0"/>
              </a:rPr>
              <a:t>nyligt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implementerede</a:t>
            </a:r>
            <a:r>
              <a:rPr lang="en-US" altLang="ko-KR" sz="1600" dirty="0">
                <a:solidFill>
                  <a:prstClr val="black"/>
                </a:solidFill>
                <a:latin typeface="Calibri Light" panose="020F0302020204030204"/>
                <a:cs typeface="Poppins ExtraLight" panose="00000300000000000000" pitchFamily="2" charset="0"/>
              </a:rPr>
              <a:t> setups, og </a:t>
            </a:r>
            <a:r>
              <a:rPr lang="en-US" altLang="ko-KR" sz="1600" dirty="0" err="1">
                <a:solidFill>
                  <a:prstClr val="black"/>
                </a:solidFill>
                <a:latin typeface="Calibri Light" panose="020F0302020204030204"/>
                <a:cs typeface="Poppins ExtraLight" panose="00000300000000000000" pitchFamily="2" charset="0"/>
              </a:rPr>
              <a:t>hvordan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brugernes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oplevelse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påvirkes</a:t>
            </a:r>
            <a:r>
              <a:rPr lang="en-US" altLang="ko-KR" sz="1600" dirty="0">
                <a:solidFill>
                  <a:prstClr val="black"/>
                </a:solidFill>
                <a:latin typeface="Calibri Light" panose="020F0302020204030204"/>
                <a:cs typeface="Poppins ExtraLight" panose="00000300000000000000" pitchFamily="2" charset="0"/>
              </a:rPr>
              <a:t>. </a:t>
            </a:r>
          </a:p>
        </p:txBody>
      </p:sp>
    </p:spTree>
    <p:extLst>
      <p:ext uri="{BB962C8B-B14F-4D97-AF65-F5344CB8AC3E}">
        <p14:creationId xmlns:p14="http://schemas.microsoft.com/office/powerpoint/2010/main" val="3190979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655319" y="2133600"/>
            <a:ext cx="5484224" cy="1387706"/>
          </a:xfrm>
          <a:prstGeom prst="roundRect">
            <a:avLst>
              <a:gd name="adj" fmla="val 50000"/>
            </a:avLst>
          </a:prstGeom>
          <a:gradFill flip="none" rotWithShape="1">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tileRect t="-100000" r="-100000"/>
          </a:gradFill>
          <a:ln>
            <a:noFill/>
          </a:ln>
          <a:effectLst>
            <a:outerShdw sx="1000" sy="1000" algn="ctr" rotWithShape="0">
              <a:srgbClr val="000000"/>
            </a:outerShdw>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a:r>
              <a:rPr lang="en-US" sz="2800" b="1" dirty="0">
                <a:solidFill>
                  <a:schemeClr val="bg1"/>
                </a:solidFill>
                <a:cs typeface="Poppins Medium" panose="00000600000000000000" pitchFamily="2" charset="0"/>
              </a:rPr>
              <a:t>Budgettering og mobilisering af ressourcer til digital omstilling</a:t>
            </a:r>
          </a:p>
        </p:txBody>
      </p:sp>
      <p:cxnSp>
        <p:nvCxnSpPr>
          <p:cNvPr id="38" name="Google Shape;334;p29">
            <a:extLst>
              <a:ext uri="{FF2B5EF4-FFF2-40B4-BE49-F238E27FC236}">
                <a16:creationId xmlns:a16="http://schemas.microsoft.com/office/drawing/2014/main" id="{97990306-F7B1-48C5-861D-268E5BF98AEA}"/>
              </a:ext>
            </a:extLst>
          </p:cNvPr>
          <p:cNvCxnSpPr>
            <a:cxnSpLocks noChangeAspect="1"/>
          </p:cNvCxnSpPr>
          <p:nvPr/>
        </p:nvCxnSpPr>
        <p:spPr>
          <a:xfrm>
            <a:off x="528320" y="3631149"/>
            <a:ext cx="604797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1" name="CuadroTexto 4">
            <a:extLst>
              <a:ext uri="{FF2B5EF4-FFF2-40B4-BE49-F238E27FC236}">
                <a16:creationId xmlns:a16="http://schemas.microsoft.com/office/drawing/2014/main" id="{39BA6DD8-D9B4-4EE7-99D6-32CFB0371C53}"/>
              </a:ext>
            </a:extLst>
          </p:cNvPr>
          <p:cNvSpPr txBox="1"/>
          <p:nvPr/>
        </p:nvSpPr>
        <p:spPr>
          <a:xfrm>
            <a:off x="675242" y="3740993"/>
            <a:ext cx="2886564" cy="461665"/>
          </a:xfrm>
          <a:prstGeom prst="rect">
            <a:avLst/>
          </a:prstGeom>
          <a:noFill/>
        </p:spPr>
        <p:txBody>
          <a:bodyPr wrap="square" rtlCol="0">
            <a:spAutoFit/>
          </a:bodyPr>
          <a:lstStyle/>
          <a:p>
            <a:pPr marL="216000" lvl="0">
              <a:spcBef>
                <a:spcPts val="5"/>
              </a:spcBef>
              <a:tabLst>
                <a:tab pos="1205230" algn="l"/>
                <a:tab pos="1926589" algn="l"/>
                <a:tab pos="2915920" algn="l"/>
                <a:tab pos="3444875" algn="l"/>
                <a:tab pos="4383405" algn="l"/>
                <a:tab pos="6796405" algn="l"/>
              </a:tabLst>
              <a:defRPr/>
            </a:pPr>
            <a:r>
              <a:rPr lang="en-GB" sz="2400" dirty="0">
                <a:latin typeface="+mj-lt"/>
                <a:ea typeface="Microsoft Sans Serif" panose="020B0604020202020204" pitchFamily="34" charset="0"/>
                <a:cs typeface="Poppins ExtraLight" panose="00000300000000000000" pitchFamily="2" charset="0"/>
              </a:rPr>
              <a:t>Partner: </a:t>
            </a:r>
            <a:r>
              <a:rPr lang="en-GB" sz="2400" dirty="0">
                <a:solidFill>
                  <a:schemeClr val="tx1">
                    <a:lumMod val="50000"/>
                    <a:lumOff val="50000"/>
                  </a:schemeClr>
                </a:solidFill>
                <a:ea typeface="Microsoft Sans Serif" panose="020B0604020202020204" pitchFamily="34" charset="0"/>
                <a:cs typeface="Poppins ExtraLight" panose="00000300000000000000" pitchFamily="2" charset="0"/>
              </a:rPr>
              <a:t>IHF asbl</a:t>
            </a:r>
            <a:endParaRPr lang="en-GB" sz="2400" dirty="0">
              <a:solidFill>
                <a:schemeClr val="tx1">
                  <a:lumMod val="50000"/>
                  <a:lumOff val="50000"/>
                </a:schemeClr>
              </a:solidFill>
              <a:ea typeface="Microsoft Sans Serif" panose="020B0604020202020204" pitchFamily="34" charset="0"/>
              <a:cs typeface="Poppins Medium" panose="00000600000000000000" pitchFamily="2" charset="0"/>
            </a:endParaRPr>
          </a:p>
        </p:txBody>
      </p:sp>
      <p:pic>
        <p:nvPicPr>
          <p:cNvPr id="2" name="Immagine 1">
            <a:extLst>
              <a:ext uri="{FF2B5EF4-FFF2-40B4-BE49-F238E27FC236}">
                <a16:creationId xmlns:a16="http://schemas.microsoft.com/office/drawing/2014/main" id="{CD2226F8-D2F1-49BC-A4B6-25F733A02ED9}"/>
              </a:ext>
            </a:extLst>
          </p:cNvPr>
          <p:cNvPicPr>
            <a:picLocks noChangeAspect="1"/>
          </p:cNvPicPr>
          <p:nvPr/>
        </p:nvPicPr>
        <p:blipFill>
          <a:blip r:embed="rId2"/>
          <a:stretch>
            <a:fillRect/>
          </a:stretch>
        </p:blipFill>
        <p:spPr>
          <a:xfrm>
            <a:off x="8707315" y="2483386"/>
            <a:ext cx="2457450" cy="2295525"/>
          </a:xfrm>
          <a:prstGeom prst="rect">
            <a:avLst/>
          </a:prstGeom>
          <a:gradFill>
            <a:gsLst>
              <a:gs pos="0">
                <a:schemeClr val="accent1"/>
              </a:gs>
              <a:gs pos="100000">
                <a:schemeClr val="accent3">
                  <a:lumMod val="95000"/>
                  <a:lumOff val="5000"/>
                </a:schemeClr>
              </a:gs>
              <a:gs pos="100000">
                <a:schemeClr val="accent3">
                  <a:lumMod val="60000"/>
                </a:schemeClr>
              </a:gs>
            </a:gsLst>
            <a:path path="circle">
              <a:fillToRect t="100000" r="100000"/>
            </a:path>
          </a:gradFill>
        </p:spPr>
      </p:pic>
    </p:spTree>
    <p:extLst>
      <p:ext uri="{BB962C8B-B14F-4D97-AF65-F5344CB8AC3E}">
        <p14:creationId xmlns:p14="http://schemas.microsoft.com/office/powerpoint/2010/main" val="23423286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82893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3.9 Test → </a:t>
            </a:r>
            <a:r>
              <a:rPr lang="en-AU" sz="2000" dirty="0" err="1">
                <a:latin typeface="+mj-lt"/>
                <a:ea typeface="Microsoft Sans Serif" panose="020B0604020202020204" pitchFamily="34" charset="0"/>
                <a:cs typeface="Poppins ExtraLight" panose="00000300000000000000" pitchFamily="2" charset="0"/>
              </a:rPr>
              <a:t>Validering</a:t>
            </a:r>
            <a:r>
              <a:rPr lang="en-AU" sz="2000" dirty="0">
                <a:latin typeface="+mj-lt"/>
                <a:ea typeface="Microsoft Sans Serif" panose="020B0604020202020204" pitchFamily="34" charset="0"/>
                <a:cs typeface="Poppins ExtraLight" panose="00000300000000000000" pitchFamily="2" charset="0"/>
              </a:rPr>
              <a:t> → </a:t>
            </a:r>
            <a:r>
              <a:rPr lang="en-AU" sz="2000" dirty="0" err="1">
                <a:latin typeface="+mj-lt"/>
                <a:ea typeface="Microsoft Sans Serif" panose="020B0604020202020204" pitchFamily="34" charset="0"/>
                <a:cs typeface="Poppins ExtraLight" panose="00000300000000000000" pitchFamily="2" charset="0"/>
              </a:rPr>
              <a:t>Konsolidering</a:t>
            </a:r>
            <a:r>
              <a:rPr lang="en-AU" sz="2000" dirty="0">
                <a:latin typeface="+mj-lt"/>
                <a:ea typeface="Microsoft Sans Serif" panose="020B0604020202020204" pitchFamily="34" charset="0"/>
                <a:cs typeface="Poppins ExtraLight" panose="00000300000000000000" pitchFamily="2" charset="0"/>
              </a:rPr>
              <a:t> </a:t>
            </a: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511406" y="3002027"/>
            <a:ext cx="1347000" cy="1258244"/>
          </a:xfrm>
          <a:prstGeom prst="rect">
            <a:avLst/>
          </a:prstGeom>
        </p:spPr>
      </p:pic>
      <p:sp>
        <p:nvSpPr>
          <p:cNvPr id="16" name="Rettangolo con angoli arrotondati 8">
            <a:extLst>
              <a:ext uri="{FF2B5EF4-FFF2-40B4-BE49-F238E27FC236}">
                <a16:creationId xmlns:a16="http://schemas.microsoft.com/office/drawing/2014/main" id="{E67834CF-0CDD-477F-8490-ED932D0F7E02}"/>
              </a:ext>
            </a:extLst>
          </p:cNvPr>
          <p:cNvSpPr/>
          <p:nvPr/>
        </p:nvSpPr>
        <p:spPr>
          <a:xfrm>
            <a:off x="451030" y="669816"/>
            <a:ext cx="6821837"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a-DK" sz="2000" b="1" dirty="0">
                <a:solidFill>
                  <a:schemeClr val="bg1"/>
                </a:solidFill>
                <a:effectLst/>
                <a:ea typeface="Arial MT"/>
              </a:rPr>
              <a:t>Dette skal man gøre i forbindelse med IT-investeringer</a:t>
            </a:r>
            <a:endParaRPr lang="en-US" sz="2000" b="1" dirty="0">
              <a:solidFill>
                <a:schemeClr val="bg1"/>
              </a:solidFill>
              <a:cs typeface="Poppins Medium" panose="00000600000000000000" pitchFamily="2" charset="0"/>
            </a:endParaRPr>
          </a:p>
        </p:txBody>
      </p:sp>
      <p:sp>
        <p:nvSpPr>
          <p:cNvPr id="6" name="TextBox 54">
            <a:extLst>
              <a:ext uri="{FF2B5EF4-FFF2-40B4-BE49-F238E27FC236}">
                <a16:creationId xmlns:a16="http://schemas.microsoft.com/office/drawing/2014/main" id="{2F17DC47-0BEE-4ED4-BA6B-A229EF47F4E7}"/>
              </a:ext>
            </a:extLst>
          </p:cNvPr>
          <p:cNvSpPr txBox="1"/>
          <p:nvPr/>
        </p:nvSpPr>
        <p:spPr>
          <a:xfrm>
            <a:off x="626290" y="2104560"/>
            <a:ext cx="8098260" cy="3129913"/>
          </a:xfrm>
          <a:prstGeom prst="rect">
            <a:avLst/>
          </a:prstGeom>
          <a:noFill/>
        </p:spPr>
        <p:txBody>
          <a:bodyPr wrap="square" numCol="1" rtlCol="0">
            <a:noAutofit/>
          </a:bodyPr>
          <a:lstStyle/>
          <a:p>
            <a:pPr algn="just"/>
            <a:r>
              <a:rPr lang="en-US" altLang="ko-KR" sz="2000" b="1" dirty="0">
                <a:cs typeface="Poppins Medium" panose="00000600000000000000" pitchFamily="2" charset="0"/>
              </a:rPr>
              <a:t>Et feedback system for </a:t>
            </a:r>
            <a:r>
              <a:rPr lang="en-US" altLang="ko-KR" sz="2000" b="1" dirty="0" err="1">
                <a:cs typeface="Poppins Medium" panose="00000600000000000000" pitchFamily="2" charset="0"/>
              </a:rPr>
              <a:t>kvalitet</a:t>
            </a:r>
            <a:r>
              <a:rPr lang="en-US" altLang="ko-KR" sz="2000" b="1" dirty="0">
                <a:cs typeface="Poppins Medium" panose="00000600000000000000" pitchFamily="2" charset="0"/>
              </a:rPr>
              <a:t> (del 2)</a:t>
            </a:r>
            <a:endParaRPr lang="en-US" altLang="ko-KR" sz="2000" b="1" i="1" dirty="0">
              <a:cs typeface="Poppins Medium" panose="00000600000000000000" pitchFamily="2" charset="0"/>
            </a:endParaRPr>
          </a:p>
          <a:p>
            <a:pPr marL="284400" lvl="0" algn="just">
              <a:lnSpc>
                <a:spcPct val="120000"/>
              </a:lnSpc>
            </a:pPr>
            <a:r>
              <a:rPr lang="en-US" altLang="ko-KR" sz="1600" dirty="0" err="1">
                <a:solidFill>
                  <a:prstClr val="black"/>
                </a:solidFill>
                <a:latin typeface="Calibri Light" panose="020F0302020204030204"/>
                <a:cs typeface="Poppins ExtraLight" panose="00000300000000000000" pitchFamily="2" charset="0"/>
              </a:rPr>
              <a:t>Opbygning</a:t>
            </a:r>
            <a:r>
              <a:rPr lang="en-US" altLang="ko-KR" sz="1600" dirty="0">
                <a:solidFill>
                  <a:prstClr val="black"/>
                </a:solidFill>
                <a:latin typeface="Calibri Light" panose="020F0302020204030204"/>
                <a:cs typeface="Poppins ExtraLight" panose="00000300000000000000" pitchFamily="2" charset="0"/>
              </a:rPr>
              <a:t> af et system, der </a:t>
            </a:r>
            <a:r>
              <a:rPr lang="en-US" altLang="ko-KR" sz="1600" dirty="0" err="1">
                <a:solidFill>
                  <a:prstClr val="black"/>
                </a:solidFill>
                <a:latin typeface="Calibri Light" panose="020F0302020204030204"/>
                <a:cs typeface="Poppins ExtraLight" panose="00000300000000000000" pitchFamily="2" charset="0"/>
              </a:rPr>
              <a:t>vedrører</a:t>
            </a:r>
            <a:r>
              <a:rPr lang="en-US" altLang="ko-KR" sz="1600" dirty="0">
                <a:solidFill>
                  <a:prstClr val="black"/>
                </a:solidFill>
                <a:latin typeface="Calibri Light" panose="020F0302020204030204"/>
                <a:cs typeface="Poppins ExtraLight" panose="00000300000000000000" pitchFamily="2" charset="0"/>
              </a:rPr>
              <a:t> følgende to </a:t>
            </a:r>
            <a:r>
              <a:rPr lang="en-US" altLang="ko-KR" sz="1600" dirty="0" err="1">
                <a:solidFill>
                  <a:prstClr val="black"/>
                </a:solidFill>
                <a:latin typeface="Calibri Light" panose="020F0302020204030204"/>
                <a:cs typeface="Poppins ExtraLight" panose="00000300000000000000" pitchFamily="2" charset="0"/>
              </a:rPr>
              <a:t>punkter</a:t>
            </a:r>
            <a:r>
              <a:rPr lang="en-US" altLang="ko-KR" sz="1600" dirty="0">
                <a:solidFill>
                  <a:prstClr val="black"/>
                </a:solidFill>
                <a:latin typeface="Calibri Light" panose="020F0302020204030204"/>
                <a:cs typeface="Poppins ExtraLight" panose="00000300000000000000" pitchFamily="2" charset="0"/>
              </a:rPr>
              <a:t>:</a:t>
            </a:r>
          </a:p>
          <a:p>
            <a:pPr marL="627300" lvl="0" indent="-342900" algn="just">
              <a:lnSpc>
                <a:spcPct val="120000"/>
              </a:lnSpc>
              <a:buFont typeface="+mj-lt"/>
              <a:buAutoNum type="arabicPeriod"/>
            </a:pPr>
            <a:r>
              <a:rPr lang="en-US" altLang="ko-KR" sz="1600" dirty="0" err="1">
                <a:solidFill>
                  <a:prstClr val="black"/>
                </a:solidFill>
                <a:latin typeface="Calibri Light" panose="020F0302020204030204"/>
                <a:cs typeface="Poppins ExtraLight" panose="00000300000000000000" pitchFamily="2" charset="0"/>
              </a:rPr>
              <a:t>Skræddersyet</a:t>
            </a:r>
            <a:r>
              <a:rPr lang="en-US" altLang="ko-KR" sz="1600" dirty="0">
                <a:solidFill>
                  <a:prstClr val="black"/>
                </a:solidFill>
                <a:latin typeface="Calibri Light" panose="020F0302020204030204"/>
                <a:cs typeface="Poppins ExtraLight" panose="00000300000000000000" pitchFamily="2" charset="0"/>
              </a:rPr>
              <a:t> feedback system </a:t>
            </a:r>
            <a:r>
              <a:rPr lang="en-US" altLang="ko-KR" sz="1600" dirty="0" err="1">
                <a:solidFill>
                  <a:prstClr val="black"/>
                </a:solidFill>
                <a:latin typeface="Calibri Light" panose="020F0302020204030204"/>
                <a:cs typeface="Poppins ExtraLight" panose="00000300000000000000" pitchFamily="2" charset="0"/>
              </a:rPr>
              <a:t>konfigureret</a:t>
            </a:r>
            <a:r>
              <a:rPr lang="en-US" altLang="ko-KR" sz="1600" dirty="0">
                <a:solidFill>
                  <a:prstClr val="black"/>
                </a:solidFill>
                <a:latin typeface="Calibri Light" panose="020F0302020204030204"/>
                <a:cs typeface="Poppins ExtraLight" panose="00000300000000000000" pitchFamily="2" charset="0"/>
              </a:rPr>
              <a:t> med </a:t>
            </a:r>
            <a:r>
              <a:rPr lang="en-US" altLang="ko-KR" sz="1600" dirty="0" err="1">
                <a:solidFill>
                  <a:prstClr val="black"/>
                </a:solidFill>
                <a:latin typeface="Calibri Light" panose="020F0302020204030204"/>
                <a:cs typeface="Poppins ExtraLight" panose="00000300000000000000" pitchFamily="2" charset="0"/>
              </a:rPr>
              <a:t>kvantitative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KPI’er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f.eks</a:t>
            </a:r>
            <a:r>
              <a:rPr lang="en-US" altLang="ko-KR" sz="1600" dirty="0">
                <a:solidFill>
                  <a:prstClr val="black"/>
                </a:solidFill>
                <a:latin typeface="Calibri Light" panose="020F0302020204030204"/>
                <a:cs typeface="Poppins ExtraLight" panose="00000300000000000000" pitchFamily="2" charset="0"/>
              </a:rPr>
              <a:t>. </a:t>
            </a:r>
            <a:r>
              <a:rPr lang="en-US" altLang="ko-KR" sz="1600" i="1" dirty="0" err="1">
                <a:solidFill>
                  <a:prstClr val="black"/>
                </a:solidFill>
                <a:latin typeface="Calibri Light" panose="020F0302020204030204"/>
                <a:cs typeface="Poppins ExtraLight" panose="00000300000000000000" pitchFamily="2" charset="0"/>
              </a:rPr>
              <a:t>bedøm</a:t>
            </a:r>
            <a:r>
              <a:rPr lang="en-US" altLang="ko-KR" sz="1600" i="1" dirty="0">
                <a:solidFill>
                  <a:prstClr val="black"/>
                </a:solidFill>
                <a:latin typeface="Calibri Light" panose="020F0302020204030204"/>
                <a:cs typeface="Poppins ExtraLight" panose="00000300000000000000" pitchFamily="2" charset="0"/>
              </a:rPr>
              <a:t> din </a:t>
            </a:r>
            <a:r>
              <a:rPr lang="en-US" altLang="ko-KR" sz="1600" i="1" dirty="0" err="1">
                <a:solidFill>
                  <a:prstClr val="black"/>
                </a:solidFill>
                <a:latin typeface="Calibri Light" panose="020F0302020204030204"/>
                <a:cs typeface="Poppins ExtraLight" panose="00000300000000000000" pitchFamily="2" charset="0"/>
              </a:rPr>
              <a:t>tilfredshed</a:t>
            </a:r>
            <a:r>
              <a:rPr lang="en-US" altLang="ko-KR" sz="1600" i="1" dirty="0">
                <a:solidFill>
                  <a:prstClr val="black"/>
                </a:solidFill>
                <a:latin typeface="Calibri Light" panose="020F0302020204030204"/>
                <a:cs typeface="Poppins ExtraLight" panose="00000300000000000000" pitchFamily="2" charset="0"/>
              </a:rPr>
              <a:t> fra X til Z</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kvalitative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evalueringsparametre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f.eks</a:t>
            </a:r>
            <a:r>
              <a:rPr lang="en-US" altLang="ko-KR" sz="1600" dirty="0">
                <a:solidFill>
                  <a:prstClr val="black"/>
                </a:solidFill>
                <a:latin typeface="Calibri Light" panose="020F0302020204030204"/>
                <a:cs typeface="Poppins ExtraLight" panose="00000300000000000000" pitchFamily="2" charset="0"/>
              </a:rPr>
              <a:t>. </a:t>
            </a:r>
            <a:r>
              <a:rPr lang="en-US" altLang="ko-KR" sz="1600" i="1" dirty="0" err="1">
                <a:solidFill>
                  <a:prstClr val="black"/>
                </a:solidFill>
                <a:latin typeface="Calibri Light" panose="020F0302020204030204"/>
                <a:cs typeface="Poppins ExtraLight" panose="00000300000000000000" pitchFamily="2" charset="0"/>
              </a:rPr>
              <a:t>vanskeligheder</a:t>
            </a:r>
            <a:r>
              <a:rPr lang="en-US" altLang="ko-KR" sz="1600" i="1" dirty="0">
                <a:solidFill>
                  <a:prstClr val="black"/>
                </a:solidFill>
                <a:latin typeface="Calibri Light" panose="020F0302020204030204"/>
                <a:cs typeface="Poppins ExtraLight" panose="00000300000000000000" pitchFamily="2" charset="0"/>
              </a:rPr>
              <a:t> </a:t>
            </a:r>
            <a:r>
              <a:rPr lang="en-US" altLang="ko-KR" sz="1600" i="1" dirty="0" err="1">
                <a:solidFill>
                  <a:prstClr val="black"/>
                </a:solidFill>
                <a:latin typeface="Calibri Light" panose="020F0302020204030204"/>
                <a:cs typeface="Poppins ExtraLight" panose="00000300000000000000" pitchFamily="2" charset="0"/>
              </a:rPr>
              <a:t>ved</a:t>
            </a:r>
            <a:r>
              <a:rPr lang="en-US" altLang="ko-KR" sz="1600" i="1" dirty="0">
                <a:solidFill>
                  <a:prstClr val="black"/>
                </a:solidFill>
                <a:latin typeface="Calibri Light" panose="020F0302020204030204"/>
                <a:cs typeface="Poppins ExtraLight" panose="00000300000000000000" pitchFamily="2" charset="0"/>
              </a:rPr>
              <a:t> at </a:t>
            </a:r>
            <a:r>
              <a:rPr lang="en-US" altLang="ko-KR" sz="1600" i="1" dirty="0" err="1">
                <a:solidFill>
                  <a:prstClr val="black"/>
                </a:solidFill>
                <a:latin typeface="Calibri Light" panose="020F0302020204030204"/>
                <a:cs typeface="Poppins ExtraLight" panose="00000300000000000000" pitchFamily="2" charset="0"/>
              </a:rPr>
              <a:t>håndtere</a:t>
            </a:r>
            <a:r>
              <a:rPr lang="en-US" altLang="ko-KR" sz="1600" i="1" dirty="0">
                <a:solidFill>
                  <a:prstClr val="black"/>
                </a:solidFill>
                <a:latin typeface="Calibri Light" panose="020F0302020204030204"/>
                <a:cs typeface="Poppins ExtraLight" panose="00000300000000000000" pitchFamily="2" charset="0"/>
              </a:rPr>
              <a:t> </a:t>
            </a:r>
            <a:r>
              <a:rPr lang="en-US" altLang="ko-KR" sz="1600" i="1" dirty="0" err="1">
                <a:solidFill>
                  <a:prstClr val="black"/>
                </a:solidFill>
                <a:latin typeface="Calibri Light" panose="020F0302020204030204"/>
                <a:cs typeface="Poppins ExtraLight" panose="00000300000000000000" pitchFamily="2" charset="0"/>
              </a:rPr>
              <a:t>tilgængeliggjort</a:t>
            </a:r>
            <a:r>
              <a:rPr lang="en-US" altLang="ko-KR" sz="1600" i="1" dirty="0">
                <a:solidFill>
                  <a:prstClr val="black"/>
                </a:solidFill>
                <a:latin typeface="Calibri Light" panose="020F0302020204030204"/>
                <a:cs typeface="Poppins ExtraLight" panose="00000300000000000000" pitchFamily="2" charset="0"/>
              </a:rPr>
              <a:t> </a:t>
            </a:r>
            <a:r>
              <a:rPr lang="en-US" altLang="ko-KR" sz="1600" i="1" dirty="0" err="1">
                <a:solidFill>
                  <a:prstClr val="black"/>
                </a:solidFill>
                <a:latin typeface="Calibri Light" panose="020F0302020204030204"/>
                <a:cs typeface="Poppins ExtraLight" panose="00000300000000000000" pitchFamily="2" charset="0"/>
              </a:rPr>
              <a:t>uddannelsesindhold</a:t>
            </a:r>
            <a:r>
              <a:rPr lang="en-US" altLang="ko-KR" sz="1600" i="1" dirty="0">
                <a:solidFill>
                  <a:prstClr val="black"/>
                </a:solidFill>
                <a:latin typeface="Calibri Light" panose="020F0302020204030204"/>
                <a:cs typeface="Poppins ExtraLight" panose="00000300000000000000" pitchFamily="2" charset="0"/>
              </a:rPr>
              <a:t> og –</a:t>
            </a:r>
            <a:r>
              <a:rPr lang="en-US" altLang="ko-KR" sz="1600" i="1" dirty="0" err="1">
                <a:solidFill>
                  <a:prstClr val="black"/>
                </a:solidFill>
                <a:latin typeface="Calibri Light" panose="020F0302020204030204"/>
                <a:cs typeface="Poppins ExtraLight" panose="00000300000000000000" pitchFamily="2" charset="0"/>
              </a:rPr>
              <a:t>materiale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henvendt</a:t>
            </a:r>
            <a:r>
              <a:rPr lang="en-US" altLang="ko-KR" sz="1600" dirty="0">
                <a:solidFill>
                  <a:prstClr val="black"/>
                </a:solidFill>
                <a:latin typeface="Calibri Light" panose="020F0302020204030204"/>
                <a:cs typeface="Poppins ExtraLight" panose="00000300000000000000" pitchFamily="2" charset="0"/>
              </a:rPr>
              <a:t> til </a:t>
            </a:r>
            <a:r>
              <a:rPr lang="en-US" altLang="ko-KR" sz="1600" dirty="0" err="1">
                <a:solidFill>
                  <a:prstClr val="black"/>
                </a:solidFill>
                <a:latin typeface="Calibri Light" panose="020F0302020204030204"/>
                <a:cs typeface="Poppins ExtraLight" panose="00000300000000000000" pitchFamily="2" charset="0"/>
              </a:rPr>
              <a:t>både</a:t>
            </a:r>
            <a:r>
              <a:rPr lang="en-US" altLang="ko-KR" sz="1600" dirty="0">
                <a:solidFill>
                  <a:prstClr val="black"/>
                </a:solidFill>
                <a:latin typeface="Calibri Light" panose="020F0302020204030204"/>
                <a:cs typeface="Poppins ExtraLight" panose="00000300000000000000" pitchFamily="2" charset="0"/>
              </a:rPr>
              <a:t> elever og undervisere.</a:t>
            </a:r>
          </a:p>
          <a:p>
            <a:pPr marL="627300" lvl="0" indent="-342900" algn="just">
              <a:lnSpc>
                <a:spcPct val="120000"/>
              </a:lnSpc>
              <a:buFont typeface="+mj-lt"/>
              <a:buAutoNum type="arabicPeriod"/>
            </a:pPr>
            <a:r>
              <a:rPr lang="en-US" altLang="ko-KR" sz="1600" dirty="0" err="1">
                <a:solidFill>
                  <a:prstClr val="black"/>
                </a:solidFill>
                <a:latin typeface="Calibri Light" panose="020F0302020204030204"/>
                <a:cs typeface="Poppins ExtraLight" panose="00000300000000000000" pitchFamily="2" charset="0"/>
              </a:rPr>
              <a:t>Skræddersyet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beslutningsmodel</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centreret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omkring</a:t>
            </a:r>
            <a:r>
              <a:rPr lang="en-US" altLang="ko-KR" sz="1600" dirty="0">
                <a:solidFill>
                  <a:prstClr val="black"/>
                </a:solidFill>
                <a:latin typeface="Calibri Light" panose="020F0302020204030204"/>
                <a:cs typeface="Poppins ExtraLight" panose="00000300000000000000" pitchFamily="2" charset="0"/>
              </a:rPr>
              <a:t> god praksis, der </a:t>
            </a:r>
            <a:r>
              <a:rPr lang="en-US" altLang="ko-KR" sz="1600" dirty="0" err="1">
                <a:solidFill>
                  <a:prstClr val="black"/>
                </a:solidFill>
                <a:latin typeface="Calibri Light" panose="020F0302020204030204"/>
                <a:cs typeface="Poppins ExtraLight" panose="00000300000000000000" pitchFamily="2" charset="0"/>
              </a:rPr>
              <a:t>understøtter</a:t>
            </a:r>
            <a:r>
              <a:rPr lang="en-US" altLang="ko-KR" sz="1600" dirty="0">
                <a:solidFill>
                  <a:prstClr val="black"/>
                </a:solidFill>
                <a:latin typeface="Calibri Light" panose="020F0302020204030204"/>
                <a:cs typeface="Poppins ExtraLight" panose="00000300000000000000" pitchFamily="2" charset="0"/>
              </a:rPr>
              <a:t> og letter </a:t>
            </a:r>
            <a:r>
              <a:rPr lang="en-US" altLang="ko-KR" sz="1600" dirty="0" err="1">
                <a:solidFill>
                  <a:prstClr val="black"/>
                </a:solidFill>
                <a:latin typeface="Calibri Light" panose="020F0302020204030204"/>
                <a:cs typeface="Poppins ExtraLight" panose="00000300000000000000" pitchFamily="2" charset="0"/>
              </a:rPr>
              <a:t>organisationens</a:t>
            </a:r>
            <a:r>
              <a:rPr lang="en-US" altLang="ko-KR" sz="1600" dirty="0">
                <a:solidFill>
                  <a:prstClr val="black"/>
                </a:solidFill>
                <a:latin typeface="Calibri Light" panose="020F0302020204030204"/>
                <a:cs typeface="Poppins ExtraLight" panose="00000300000000000000" pitchFamily="2" charset="0"/>
              </a:rPr>
              <a:t> forståelse for, </a:t>
            </a:r>
            <a:r>
              <a:rPr lang="en-US" altLang="ko-KR" sz="1600" dirty="0" err="1">
                <a:solidFill>
                  <a:prstClr val="black"/>
                </a:solidFill>
                <a:latin typeface="Calibri Light" panose="020F0302020204030204"/>
                <a:cs typeface="Poppins ExtraLight" panose="00000300000000000000" pitchFamily="2" charset="0"/>
              </a:rPr>
              <a:t>hvilke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forandringer</a:t>
            </a:r>
            <a:r>
              <a:rPr lang="en-US" altLang="ko-KR" sz="1600" dirty="0">
                <a:solidFill>
                  <a:prstClr val="black"/>
                </a:solidFill>
                <a:latin typeface="Calibri Light" panose="020F0302020204030204"/>
                <a:cs typeface="Poppins ExtraLight" panose="00000300000000000000" pitchFamily="2" charset="0"/>
              </a:rPr>
              <a:t> / </a:t>
            </a:r>
            <a:r>
              <a:rPr lang="en-US" altLang="ko-KR" sz="1600" dirty="0" err="1">
                <a:solidFill>
                  <a:prstClr val="black"/>
                </a:solidFill>
                <a:latin typeface="Calibri Light" panose="020F0302020204030204"/>
                <a:cs typeface="Poppins ExtraLight" panose="00000300000000000000" pitchFamily="2" charset="0"/>
              </a:rPr>
              <a:t>indgreb</a:t>
            </a:r>
            <a:r>
              <a:rPr lang="en-US" altLang="ko-KR" sz="1600" dirty="0">
                <a:solidFill>
                  <a:prstClr val="black"/>
                </a:solidFill>
                <a:latin typeface="Calibri Light" panose="020F0302020204030204"/>
                <a:cs typeface="Poppins ExtraLight" panose="00000300000000000000" pitchFamily="2" charset="0"/>
              </a:rPr>
              <a:t> er </a:t>
            </a:r>
            <a:r>
              <a:rPr lang="en-US" altLang="ko-KR" sz="1600" dirty="0" err="1">
                <a:solidFill>
                  <a:prstClr val="black"/>
                </a:solidFill>
                <a:latin typeface="Calibri Light" panose="020F0302020204030204"/>
                <a:cs typeface="Poppins ExtraLight" panose="00000300000000000000" pitchFamily="2" charset="0"/>
              </a:rPr>
              <a:t>mest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egnede</a:t>
            </a:r>
            <a:r>
              <a:rPr lang="en-US" altLang="ko-KR" sz="1600" dirty="0">
                <a:solidFill>
                  <a:prstClr val="black"/>
                </a:solidFill>
                <a:latin typeface="Calibri Light" panose="020F0302020204030204"/>
                <a:cs typeface="Poppins ExtraLight" panose="00000300000000000000" pitchFamily="2" charset="0"/>
              </a:rPr>
              <a:t> til </a:t>
            </a:r>
            <a:r>
              <a:rPr lang="en-US" altLang="ko-KR" sz="1600" dirty="0" err="1">
                <a:solidFill>
                  <a:prstClr val="black"/>
                </a:solidFill>
                <a:latin typeface="Calibri Light" panose="020F0302020204030204"/>
                <a:cs typeface="Poppins ExtraLight" panose="00000300000000000000" pitchFamily="2" charset="0"/>
              </a:rPr>
              <a:t>fremskridt</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udvikling</a:t>
            </a:r>
            <a:r>
              <a:rPr lang="en-US" altLang="ko-KR" sz="1600" dirty="0">
                <a:solidFill>
                  <a:prstClr val="black"/>
                </a:solidFill>
                <a:latin typeface="Calibri Light" panose="020F0302020204030204"/>
                <a:cs typeface="Poppins ExtraLight" panose="00000300000000000000" pitchFamily="2" charset="0"/>
              </a:rPr>
              <a:t>. </a:t>
            </a:r>
          </a:p>
        </p:txBody>
      </p:sp>
    </p:spTree>
    <p:extLst>
      <p:ext uri="{BB962C8B-B14F-4D97-AF65-F5344CB8AC3E}">
        <p14:creationId xmlns:p14="http://schemas.microsoft.com/office/powerpoint/2010/main" val="888937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781957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3.10 Master budget</a:t>
            </a: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511406" y="3002027"/>
            <a:ext cx="1347000" cy="1258244"/>
          </a:xfrm>
          <a:prstGeom prst="rect">
            <a:avLst/>
          </a:prstGeom>
        </p:spPr>
      </p:pic>
      <p:sp>
        <p:nvSpPr>
          <p:cNvPr id="16" name="Rettangolo con angoli arrotondati 8">
            <a:extLst>
              <a:ext uri="{FF2B5EF4-FFF2-40B4-BE49-F238E27FC236}">
                <a16:creationId xmlns:a16="http://schemas.microsoft.com/office/drawing/2014/main" id="{E67834CF-0CDD-477F-8490-ED932D0F7E02}"/>
              </a:ext>
            </a:extLst>
          </p:cNvPr>
          <p:cNvSpPr/>
          <p:nvPr/>
        </p:nvSpPr>
        <p:spPr>
          <a:xfrm>
            <a:off x="451030" y="669816"/>
            <a:ext cx="6364637"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a-DK" sz="2000" b="1" dirty="0">
                <a:solidFill>
                  <a:schemeClr val="bg1"/>
                </a:solidFill>
                <a:effectLst/>
                <a:ea typeface="Arial MT"/>
              </a:rPr>
              <a:t>Dette skal man gøre i forbindelse med IT-investeringer</a:t>
            </a:r>
            <a:endParaRPr lang="en-US" sz="2000" b="1" dirty="0">
              <a:solidFill>
                <a:schemeClr val="bg1"/>
              </a:solidFill>
              <a:cs typeface="Poppins Medium" panose="00000600000000000000" pitchFamily="2" charset="0"/>
            </a:endParaRPr>
          </a:p>
        </p:txBody>
      </p:sp>
      <p:sp>
        <p:nvSpPr>
          <p:cNvPr id="6" name="TextBox 54">
            <a:extLst>
              <a:ext uri="{FF2B5EF4-FFF2-40B4-BE49-F238E27FC236}">
                <a16:creationId xmlns:a16="http://schemas.microsoft.com/office/drawing/2014/main" id="{2F17DC47-0BEE-4ED4-BA6B-A229EF47F4E7}"/>
              </a:ext>
            </a:extLst>
          </p:cNvPr>
          <p:cNvSpPr txBox="1"/>
          <p:nvPr/>
        </p:nvSpPr>
        <p:spPr>
          <a:xfrm>
            <a:off x="693227" y="1893247"/>
            <a:ext cx="7272000" cy="1489166"/>
          </a:xfrm>
          <a:prstGeom prst="rect">
            <a:avLst/>
          </a:prstGeom>
          <a:noFill/>
        </p:spPr>
        <p:txBody>
          <a:bodyPr wrap="square" numCol="1" rtlCol="0">
            <a:noAutofit/>
          </a:bodyPr>
          <a:lstStyle/>
          <a:p>
            <a:pPr algn="just"/>
            <a:r>
              <a:rPr lang="en-US" altLang="ko-KR" sz="2000" b="1" dirty="0" err="1">
                <a:cs typeface="Poppins Medium" panose="00000600000000000000" pitchFamily="2" charset="0"/>
              </a:rPr>
              <a:t>Traditionel</a:t>
            </a:r>
            <a:r>
              <a:rPr lang="en-US" altLang="ko-KR" sz="2000" b="1" dirty="0">
                <a:cs typeface="Poppins Medium" panose="00000600000000000000" pitchFamily="2" charset="0"/>
              </a:rPr>
              <a:t> </a:t>
            </a:r>
            <a:r>
              <a:rPr lang="en-US" altLang="ko-KR" sz="2000" b="1" dirty="0" err="1">
                <a:cs typeface="Poppins Medium" panose="00000600000000000000" pitchFamily="2" charset="0"/>
              </a:rPr>
              <a:t>budgettering</a:t>
            </a:r>
            <a:r>
              <a:rPr lang="en-US" altLang="ko-KR" sz="2000" b="1" dirty="0">
                <a:cs typeface="Poppins Medium" panose="00000600000000000000" pitchFamily="2" charset="0"/>
              </a:rPr>
              <a:t> </a:t>
            </a:r>
            <a:endParaRPr lang="en-US" altLang="ko-KR" sz="2000" b="1" i="1" dirty="0">
              <a:cs typeface="Poppins Medium" panose="00000600000000000000" pitchFamily="2" charset="0"/>
            </a:endParaRPr>
          </a:p>
          <a:p>
            <a:pPr marL="284400" lvl="0" algn="just">
              <a:lnSpc>
                <a:spcPct val="120000"/>
              </a:lnSpc>
            </a:pPr>
            <a:r>
              <a:rPr lang="en-US" altLang="ko-KR" sz="1600" dirty="0" err="1">
                <a:solidFill>
                  <a:prstClr val="black"/>
                </a:solidFill>
                <a:latin typeface="Calibri Light" panose="020F0302020204030204"/>
                <a:cs typeface="Poppins ExtraLight" panose="00000300000000000000" pitchFamily="2" charset="0"/>
              </a:rPr>
              <a:t>Produktions</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servicevirksomheder</a:t>
            </a:r>
            <a:r>
              <a:rPr lang="en-US" altLang="ko-KR" sz="1600" dirty="0">
                <a:solidFill>
                  <a:prstClr val="black"/>
                </a:solidFill>
                <a:latin typeface="Calibri Light" panose="020F0302020204030204"/>
                <a:cs typeface="Poppins ExtraLight" panose="00000300000000000000" pitchFamily="2" charset="0"/>
              </a:rPr>
              <a:t> laver </a:t>
            </a:r>
            <a:r>
              <a:rPr lang="en-US" altLang="ko-KR" sz="1600" dirty="0" err="1">
                <a:solidFill>
                  <a:prstClr val="black"/>
                </a:solidFill>
                <a:latin typeface="Calibri Light" panose="020F0302020204030204"/>
                <a:cs typeface="Poppins ExtraLight" panose="00000300000000000000" pitchFamily="2" charset="0"/>
              </a:rPr>
              <a:t>deres</a:t>
            </a:r>
            <a:r>
              <a:rPr lang="en-US" altLang="ko-KR" sz="1600" dirty="0">
                <a:solidFill>
                  <a:prstClr val="black"/>
                </a:solidFill>
                <a:latin typeface="Calibri Light" panose="020F0302020204030204"/>
                <a:cs typeface="Poppins ExtraLight" panose="00000300000000000000" pitchFamily="2" charset="0"/>
              </a:rPr>
              <a:t> budget på </a:t>
            </a:r>
            <a:r>
              <a:rPr lang="en-US" altLang="ko-KR" sz="1600" dirty="0" err="1">
                <a:solidFill>
                  <a:prstClr val="black"/>
                </a:solidFill>
                <a:latin typeface="Calibri Light" panose="020F0302020204030204"/>
                <a:cs typeface="Poppins ExtraLight" panose="00000300000000000000" pitchFamily="2" charset="0"/>
              </a:rPr>
              <a:t>baggrund</a:t>
            </a:r>
            <a:r>
              <a:rPr lang="en-US" altLang="ko-KR" sz="1600" dirty="0">
                <a:solidFill>
                  <a:prstClr val="black"/>
                </a:solidFill>
                <a:latin typeface="Calibri Light" panose="020F0302020204030204"/>
                <a:cs typeface="Poppins ExtraLight" panose="00000300000000000000" pitchFamily="2" charset="0"/>
              </a:rPr>
              <a:t> af:  </a:t>
            </a:r>
          </a:p>
          <a:p>
            <a:pPr marL="627300" lvl="0" indent="-342900" algn="just">
              <a:lnSpc>
                <a:spcPct val="120000"/>
              </a:lnSpc>
              <a:buFont typeface="+mj-lt"/>
              <a:buAutoNum type="arabicPeriod"/>
            </a:pPr>
            <a:r>
              <a:rPr lang="en-US" altLang="ko-KR" sz="1600" dirty="0" err="1">
                <a:solidFill>
                  <a:prstClr val="black"/>
                </a:solidFill>
                <a:latin typeface="Calibri Light" panose="020F0302020204030204"/>
                <a:cs typeface="Poppins ExtraLight" panose="00000300000000000000" pitchFamily="2" charset="0"/>
              </a:rPr>
              <a:t>Forventet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økonomisk</a:t>
            </a:r>
            <a:r>
              <a:rPr lang="en-US" altLang="ko-KR" sz="1600" dirty="0">
                <a:solidFill>
                  <a:prstClr val="black"/>
                </a:solidFill>
                <a:latin typeface="Calibri Light" panose="020F0302020204030204"/>
                <a:cs typeface="Poppins ExtraLight" panose="00000300000000000000" pitchFamily="2" charset="0"/>
              </a:rPr>
              <a:t> flow (profit)</a:t>
            </a:r>
          </a:p>
          <a:p>
            <a:pPr marL="627300" lvl="0" indent="-342900" algn="just">
              <a:lnSpc>
                <a:spcPct val="120000"/>
              </a:lnSpc>
              <a:buFont typeface="+mj-lt"/>
              <a:buAutoNum type="arabicPeriod"/>
            </a:pPr>
            <a:r>
              <a:rPr lang="en-US" altLang="ko-KR" sz="1600" dirty="0" err="1">
                <a:solidFill>
                  <a:prstClr val="black"/>
                </a:solidFill>
                <a:latin typeface="Calibri Light" panose="020F0302020204030204"/>
                <a:cs typeface="Poppins ExtraLight" panose="00000300000000000000" pitchFamily="2" charset="0"/>
              </a:rPr>
              <a:t>Forventet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financielt</a:t>
            </a:r>
            <a:r>
              <a:rPr lang="en-US" altLang="ko-KR" sz="1600" dirty="0">
                <a:solidFill>
                  <a:prstClr val="black"/>
                </a:solidFill>
                <a:latin typeface="Calibri Light" panose="020F0302020204030204"/>
                <a:cs typeface="Poppins ExtraLight" panose="00000300000000000000" pitchFamily="2" charset="0"/>
              </a:rPr>
              <a:t> flow (</a:t>
            </a:r>
            <a:r>
              <a:rPr lang="en-US" altLang="ko-KR" sz="1600" dirty="0" err="1">
                <a:solidFill>
                  <a:prstClr val="black"/>
                </a:solidFill>
                <a:latin typeface="Calibri Light" panose="020F0302020204030204"/>
                <a:cs typeface="Poppins ExtraLight" panose="00000300000000000000" pitchFamily="2" charset="0"/>
              </a:rPr>
              <a:t>investeringsafkast</a:t>
            </a:r>
            <a:r>
              <a:rPr lang="en-US" altLang="ko-KR" sz="1600" dirty="0">
                <a:solidFill>
                  <a:prstClr val="black"/>
                </a:solidFill>
                <a:latin typeface="Calibri Light" panose="020F0302020204030204"/>
                <a:cs typeface="Poppins ExtraLight" panose="00000300000000000000" pitchFamily="2" charset="0"/>
              </a:rPr>
              <a:t>)</a:t>
            </a: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I dets </a:t>
            </a:r>
            <a:r>
              <a:rPr lang="en-US" altLang="ko-KR" sz="1600" dirty="0" err="1">
                <a:solidFill>
                  <a:prstClr val="black"/>
                </a:solidFill>
                <a:latin typeface="Calibri Light" panose="020F0302020204030204"/>
                <a:cs typeface="Poppins ExtraLight" panose="00000300000000000000" pitchFamily="2" charset="0"/>
              </a:rPr>
              <a:t>mest</a:t>
            </a:r>
            <a:r>
              <a:rPr lang="en-US" altLang="ko-KR" sz="1600" dirty="0">
                <a:solidFill>
                  <a:prstClr val="black"/>
                </a:solidFill>
                <a:latin typeface="Calibri Light" panose="020F0302020204030204"/>
                <a:cs typeface="Poppins ExtraLight" panose="00000300000000000000" pitchFamily="2" charset="0"/>
              </a:rPr>
              <a:t> intuitive </a:t>
            </a:r>
            <a:r>
              <a:rPr lang="en-US" altLang="ko-KR" sz="1600" dirty="0" err="1">
                <a:solidFill>
                  <a:prstClr val="black"/>
                </a:solidFill>
                <a:latin typeface="Calibri Light" panose="020F0302020204030204"/>
                <a:cs typeface="Poppins ExtraLight" panose="00000300000000000000" pitchFamily="2" charset="0"/>
              </a:rPr>
              <a:t>visualisering</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tolkes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budgettering</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typisk</a:t>
            </a:r>
            <a:r>
              <a:rPr lang="en-US" altLang="ko-KR" sz="1600" dirty="0">
                <a:solidFill>
                  <a:prstClr val="black"/>
                </a:solidFill>
                <a:latin typeface="Calibri Light" panose="020F0302020204030204"/>
                <a:cs typeface="Poppins ExtraLight" panose="00000300000000000000" pitchFamily="2" charset="0"/>
              </a:rPr>
              <a:t> i et </a:t>
            </a:r>
            <a:r>
              <a:rPr lang="en-US" altLang="ko-KR" sz="1600" dirty="0" err="1">
                <a:solidFill>
                  <a:prstClr val="black"/>
                </a:solidFill>
                <a:latin typeface="Calibri Light" panose="020F0302020204030204"/>
                <a:cs typeface="Poppins ExtraLight" panose="00000300000000000000" pitchFamily="2" charset="0"/>
              </a:rPr>
              <a:t>tretrins</a:t>
            </a:r>
            <a:r>
              <a:rPr lang="en-US" altLang="ko-KR" sz="1600" dirty="0">
                <a:solidFill>
                  <a:prstClr val="black"/>
                </a:solidFill>
                <a:latin typeface="Calibri Light" panose="020F0302020204030204"/>
                <a:cs typeface="Poppins ExtraLight" panose="00000300000000000000" pitchFamily="2" charset="0"/>
              </a:rPr>
              <a:t> flow:  </a:t>
            </a:r>
          </a:p>
        </p:txBody>
      </p:sp>
      <p:graphicFrame>
        <p:nvGraphicFramePr>
          <p:cNvPr id="2" name="Diagramma 1"/>
          <p:cNvGraphicFramePr/>
          <p:nvPr>
            <p:extLst>
              <p:ext uri="{D42A27DB-BD31-4B8C-83A1-F6EECF244321}">
                <p14:modId xmlns:p14="http://schemas.microsoft.com/office/powerpoint/2010/main" val="3641939348"/>
              </p:ext>
            </p:extLst>
          </p:nvPr>
        </p:nvGraphicFramePr>
        <p:xfrm>
          <a:off x="693227" y="4267201"/>
          <a:ext cx="9121334" cy="14891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4">
            <a:extLst>
              <a:ext uri="{FF2B5EF4-FFF2-40B4-BE49-F238E27FC236}">
                <a16:creationId xmlns:a16="http://schemas.microsoft.com/office/drawing/2014/main" id="{221D9760-F645-4927-B7C4-E88AC4F46B5D}"/>
              </a:ext>
            </a:extLst>
          </p:cNvPr>
          <p:cNvSpPr txBox="1"/>
          <p:nvPr/>
        </p:nvSpPr>
        <p:spPr>
          <a:xfrm>
            <a:off x="771605" y="3826068"/>
            <a:ext cx="209351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b="1" dirty="0" err="1">
                <a:latin typeface="+mj-lt"/>
                <a:ea typeface="Microsoft Sans Serif" panose="020B0604020202020204" pitchFamily="34" charset="0"/>
                <a:cs typeface="Poppins ExtraLight" panose="00000300000000000000" pitchFamily="2" charset="0"/>
              </a:rPr>
              <a:t>Operativt</a:t>
            </a:r>
            <a:r>
              <a:rPr lang="en-AU" sz="2000" b="1" dirty="0">
                <a:latin typeface="+mj-lt"/>
                <a:ea typeface="Microsoft Sans Serif" panose="020B0604020202020204" pitchFamily="34" charset="0"/>
                <a:cs typeface="Poppins ExtraLight" panose="00000300000000000000" pitchFamily="2" charset="0"/>
              </a:rPr>
              <a:t> budget</a:t>
            </a:r>
          </a:p>
        </p:txBody>
      </p:sp>
      <p:sp>
        <p:nvSpPr>
          <p:cNvPr id="9" name="CuadroTexto 4">
            <a:extLst>
              <a:ext uri="{FF2B5EF4-FFF2-40B4-BE49-F238E27FC236}">
                <a16:creationId xmlns:a16="http://schemas.microsoft.com/office/drawing/2014/main" id="{221D9760-F645-4927-B7C4-E88AC4F46B5D}"/>
              </a:ext>
            </a:extLst>
          </p:cNvPr>
          <p:cNvSpPr txBox="1"/>
          <p:nvPr/>
        </p:nvSpPr>
        <p:spPr>
          <a:xfrm>
            <a:off x="4162697" y="3823546"/>
            <a:ext cx="2247434"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b="1" dirty="0" err="1">
                <a:latin typeface="+mj-lt"/>
                <a:ea typeface="Microsoft Sans Serif" panose="020B0604020202020204" pitchFamily="34" charset="0"/>
                <a:cs typeface="Poppins ExtraLight" panose="00000300000000000000" pitchFamily="2" charset="0"/>
              </a:rPr>
              <a:t>Økonomisk</a:t>
            </a:r>
            <a:r>
              <a:rPr lang="en-AU" sz="2000" b="1" dirty="0">
                <a:latin typeface="+mj-lt"/>
                <a:ea typeface="Microsoft Sans Serif" panose="020B0604020202020204" pitchFamily="34" charset="0"/>
                <a:cs typeface="Poppins ExtraLight" panose="00000300000000000000" pitchFamily="2" charset="0"/>
              </a:rPr>
              <a:t> budget</a:t>
            </a:r>
          </a:p>
        </p:txBody>
      </p:sp>
      <p:sp>
        <p:nvSpPr>
          <p:cNvPr id="10" name="CuadroTexto 4">
            <a:extLst>
              <a:ext uri="{FF2B5EF4-FFF2-40B4-BE49-F238E27FC236}">
                <a16:creationId xmlns:a16="http://schemas.microsoft.com/office/drawing/2014/main" id="{221D9760-F645-4927-B7C4-E88AC4F46B5D}"/>
              </a:ext>
            </a:extLst>
          </p:cNvPr>
          <p:cNvSpPr txBox="1"/>
          <p:nvPr/>
        </p:nvSpPr>
        <p:spPr>
          <a:xfrm>
            <a:off x="7536371" y="3825570"/>
            <a:ext cx="209351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b="1" dirty="0" err="1">
                <a:latin typeface="+mj-lt"/>
                <a:ea typeface="Microsoft Sans Serif" panose="020B0604020202020204" pitchFamily="34" charset="0"/>
                <a:cs typeface="Poppins ExtraLight" panose="00000300000000000000" pitchFamily="2" charset="0"/>
              </a:rPr>
              <a:t>Finansbudget</a:t>
            </a:r>
            <a:endParaRPr lang="en-AU" sz="2000" b="1" dirty="0">
              <a:latin typeface="+mj-lt"/>
              <a:ea typeface="Microsoft Sans Serif" panose="020B0604020202020204" pitchFamily="34" charset="0"/>
              <a:cs typeface="Poppins ExtraLight" panose="00000300000000000000" pitchFamily="2" charset="0"/>
            </a:endParaRPr>
          </a:p>
        </p:txBody>
      </p:sp>
    </p:spTree>
    <p:extLst>
      <p:ext uri="{BB962C8B-B14F-4D97-AF65-F5344CB8AC3E}">
        <p14:creationId xmlns:p14="http://schemas.microsoft.com/office/powerpoint/2010/main" val="2153163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8310367"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3.11 </a:t>
            </a:r>
            <a:r>
              <a:rPr lang="da-DK" sz="2000" dirty="0">
                <a:effectLst/>
                <a:latin typeface="Calibri Light" panose="020F0302020204030204" pitchFamily="34" charset="0"/>
                <a:ea typeface="Arial MT"/>
              </a:rPr>
              <a:t>Det sjove ved IT-budgettering for uddannelses- og kursusudbydere</a:t>
            </a:r>
            <a:endParaRPr lang="en-AU" sz="2000" dirty="0">
              <a:latin typeface="+mj-lt"/>
              <a:ea typeface="Microsoft Sans Serif" panose="020B0604020202020204" pitchFamily="34" charset="0"/>
              <a:cs typeface="Poppins ExtraLight" panose="00000300000000000000" pitchFamily="2" charset="0"/>
            </a:endParaRP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511406" y="3002027"/>
            <a:ext cx="1347000" cy="1258244"/>
          </a:xfrm>
          <a:prstGeom prst="rect">
            <a:avLst/>
          </a:prstGeom>
        </p:spPr>
      </p:pic>
      <p:sp>
        <p:nvSpPr>
          <p:cNvPr id="16" name="Rettangolo con angoli arrotondati 8">
            <a:extLst>
              <a:ext uri="{FF2B5EF4-FFF2-40B4-BE49-F238E27FC236}">
                <a16:creationId xmlns:a16="http://schemas.microsoft.com/office/drawing/2014/main" id="{E67834CF-0CDD-477F-8490-ED932D0F7E02}"/>
              </a:ext>
            </a:extLst>
          </p:cNvPr>
          <p:cNvSpPr/>
          <p:nvPr/>
        </p:nvSpPr>
        <p:spPr>
          <a:xfrm>
            <a:off x="451030" y="669816"/>
            <a:ext cx="633077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a-DK" sz="2000" b="1" dirty="0">
                <a:solidFill>
                  <a:schemeClr val="bg1"/>
                </a:solidFill>
                <a:effectLst/>
                <a:ea typeface="Arial MT"/>
              </a:rPr>
              <a:t>Dette skal man gøre i forbindelse med IT-investeringer</a:t>
            </a:r>
            <a:endParaRPr lang="en-US" sz="2000" b="1" dirty="0">
              <a:solidFill>
                <a:schemeClr val="bg1"/>
              </a:solidFill>
              <a:cs typeface="Poppins Medium" panose="00000600000000000000" pitchFamily="2" charset="0"/>
            </a:endParaRPr>
          </a:p>
        </p:txBody>
      </p:sp>
      <p:sp>
        <p:nvSpPr>
          <p:cNvPr id="6" name="TextBox 54">
            <a:extLst>
              <a:ext uri="{FF2B5EF4-FFF2-40B4-BE49-F238E27FC236}">
                <a16:creationId xmlns:a16="http://schemas.microsoft.com/office/drawing/2014/main" id="{2F17DC47-0BEE-4ED4-BA6B-A229EF47F4E7}"/>
              </a:ext>
            </a:extLst>
          </p:cNvPr>
          <p:cNvSpPr txBox="1"/>
          <p:nvPr/>
        </p:nvSpPr>
        <p:spPr>
          <a:xfrm>
            <a:off x="626290" y="2104560"/>
            <a:ext cx="7272000" cy="3428493"/>
          </a:xfrm>
          <a:prstGeom prst="rect">
            <a:avLst/>
          </a:prstGeom>
          <a:noFill/>
        </p:spPr>
        <p:txBody>
          <a:bodyPr wrap="square" numCol="1" rtlCol="0">
            <a:noAutofit/>
          </a:bodyPr>
          <a:lstStyle/>
          <a:p>
            <a:pPr algn="just"/>
            <a:r>
              <a:rPr lang="en-US" altLang="ko-KR" sz="2000" b="1" dirty="0">
                <a:cs typeface="Poppins Medium" panose="00000600000000000000" pitchFamily="2" charset="0"/>
              </a:rPr>
              <a:t>Budgettering for IT </a:t>
            </a:r>
            <a:r>
              <a:rPr lang="en-US" altLang="ko-KR" sz="2000" b="1" dirty="0" err="1">
                <a:cs typeface="Poppins Medium" panose="00000600000000000000" pitchFamily="2" charset="0"/>
              </a:rPr>
              <a:t>udvikling</a:t>
            </a:r>
            <a:endParaRPr lang="en-US" altLang="ko-KR" sz="2000" b="1" i="1" dirty="0">
              <a:cs typeface="Poppins Medium" panose="000006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Uddannelses- og kursusudbydere </a:t>
            </a:r>
            <a:r>
              <a:rPr lang="en-US" altLang="ko-KR" sz="1600" dirty="0" err="1">
                <a:solidFill>
                  <a:prstClr val="black"/>
                </a:solidFill>
                <a:latin typeface="Calibri Light" panose="020F0302020204030204"/>
                <a:cs typeface="Poppins ExtraLight" panose="00000300000000000000" pitchFamily="2" charset="0"/>
              </a:rPr>
              <a:t>opfordres</a:t>
            </a:r>
            <a:r>
              <a:rPr lang="en-US" altLang="ko-KR" sz="1600" dirty="0">
                <a:solidFill>
                  <a:prstClr val="black"/>
                </a:solidFill>
                <a:latin typeface="Calibri Light" panose="020F0302020204030204"/>
                <a:cs typeface="Poppins ExtraLight" panose="00000300000000000000" pitchFamily="2" charset="0"/>
              </a:rPr>
              <a:t> til at </a:t>
            </a:r>
            <a:r>
              <a:rPr lang="en-US" altLang="ko-KR" sz="1600" dirty="0" err="1">
                <a:solidFill>
                  <a:prstClr val="black"/>
                </a:solidFill>
                <a:latin typeface="Calibri Light" panose="020F0302020204030204"/>
                <a:cs typeface="Poppins ExtraLight" panose="00000300000000000000" pitchFamily="2" charset="0"/>
              </a:rPr>
              <a:t>omfavne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logikken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ved</a:t>
            </a:r>
            <a:r>
              <a:rPr lang="en-US" altLang="ko-KR" sz="1600" dirty="0">
                <a:solidFill>
                  <a:prstClr val="black"/>
                </a:solidFill>
                <a:latin typeface="Calibri Light" panose="020F0302020204030204"/>
                <a:cs typeface="Poppins ExtraLight" panose="00000300000000000000" pitchFamily="2" charset="0"/>
              </a:rPr>
              <a:t> program → </a:t>
            </a:r>
            <a:r>
              <a:rPr lang="en-US" altLang="ko-KR" sz="1600" dirty="0" err="1">
                <a:solidFill>
                  <a:prstClr val="black"/>
                </a:solidFill>
                <a:latin typeface="Calibri Light" panose="020F0302020204030204"/>
                <a:cs typeface="Poppins ExtraLight" panose="00000300000000000000" pitchFamily="2" charset="0"/>
              </a:rPr>
              <a:t>konsolidering</a:t>
            </a:r>
            <a:r>
              <a:rPr lang="en-US" altLang="ko-KR" sz="1600" dirty="0">
                <a:solidFill>
                  <a:prstClr val="black"/>
                </a:solidFill>
                <a:latin typeface="Calibri Light" panose="020F0302020204030204"/>
                <a:cs typeface="Poppins ExtraLight" panose="00000300000000000000" pitchFamily="2" charset="0"/>
              </a:rPr>
              <a:t> → </a:t>
            </a:r>
            <a:r>
              <a:rPr lang="en-US" altLang="ko-KR" sz="1600" dirty="0" err="1">
                <a:solidFill>
                  <a:prstClr val="black"/>
                </a:solidFill>
                <a:latin typeface="Calibri Light" panose="020F0302020204030204"/>
                <a:cs typeface="Poppins ExtraLight" panose="00000300000000000000" pitchFamily="2" charset="0"/>
              </a:rPr>
              <a:t>levedygtighed</a:t>
            </a:r>
            <a:r>
              <a:rPr lang="en-US" altLang="ko-KR" sz="1600" dirty="0">
                <a:solidFill>
                  <a:prstClr val="black"/>
                </a:solidFill>
                <a:latin typeface="Calibri Light" panose="020F0302020204030204"/>
                <a:cs typeface="Poppins ExtraLight" panose="00000300000000000000" pitchFamily="2" charset="0"/>
              </a:rPr>
              <a:t> og til at den i </a:t>
            </a:r>
            <a:r>
              <a:rPr lang="en-US" altLang="ko-KR" sz="1600" dirty="0" err="1">
                <a:solidFill>
                  <a:prstClr val="black"/>
                </a:solidFill>
                <a:latin typeface="Calibri Light" panose="020F0302020204030204"/>
                <a:cs typeface="Poppins ExtraLight" panose="00000300000000000000" pitchFamily="2" charset="0"/>
              </a:rPr>
              <a:t>deres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økosystem</a:t>
            </a:r>
            <a:r>
              <a:rPr lang="en-US" altLang="ko-KR" sz="1600" dirty="0">
                <a:solidFill>
                  <a:prstClr val="black"/>
                </a:solidFill>
                <a:latin typeface="Calibri Light" panose="020F0302020204030204"/>
                <a:cs typeface="Poppins ExtraLight" panose="00000300000000000000" pitchFamily="2" charset="0"/>
              </a:rPr>
              <a:t>:</a:t>
            </a:r>
          </a:p>
          <a:p>
            <a:pPr marL="284400" lvl="0" algn="just">
              <a:lnSpc>
                <a:spcPct val="120000"/>
              </a:lnSpc>
            </a:pPr>
            <a:endParaRPr lang="en-US" altLang="ko-KR" sz="1600" i="1" dirty="0">
              <a:solidFill>
                <a:prstClr val="black"/>
              </a:solidFill>
              <a:latin typeface="Calibri Light" panose="020F0302020204030204"/>
              <a:cs typeface="Poppins ExtraLight" panose="00000300000000000000" pitchFamily="2" charset="0"/>
            </a:endParaRPr>
          </a:p>
          <a:p>
            <a:pPr marL="570150" lvl="0" indent="-285750" algn="just">
              <a:lnSpc>
                <a:spcPct val="120000"/>
              </a:lnSpc>
              <a:buFont typeface="Arial" panose="020B0604020202020204" pitchFamily="34" charset="0"/>
              <a:buChar char="•"/>
            </a:pPr>
            <a:r>
              <a:rPr lang="en-US" altLang="ko-KR" sz="1600" i="1" dirty="0">
                <a:solidFill>
                  <a:prstClr val="black"/>
                </a:solidFill>
                <a:latin typeface="Calibri Light" panose="020F0302020204030204"/>
                <a:cs typeface="Poppins ExtraLight" panose="00000300000000000000" pitchFamily="2" charset="0"/>
              </a:rPr>
              <a:t>I </a:t>
            </a:r>
            <a:r>
              <a:rPr lang="en-US" altLang="ko-KR" sz="1600" i="1" dirty="0" err="1">
                <a:solidFill>
                  <a:prstClr val="black"/>
                </a:solidFill>
                <a:latin typeface="Calibri Light" panose="020F0302020204030204"/>
                <a:cs typeface="Poppins ExtraLight" panose="00000300000000000000" pitchFamily="2" charset="0"/>
              </a:rPr>
              <a:t>hvor</a:t>
            </a:r>
            <a:r>
              <a:rPr lang="en-US" altLang="ko-KR" sz="1600" i="1" dirty="0">
                <a:solidFill>
                  <a:prstClr val="black"/>
                </a:solidFill>
                <a:latin typeface="Calibri Light" panose="020F0302020204030204"/>
                <a:cs typeface="Poppins ExtraLight" panose="00000300000000000000" pitchFamily="2" charset="0"/>
              </a:rPr>
              <a:t> </a:t>
            </a:r>
            <a:r>
              <a:rPr lang="en-US" altLang="ko-KR" sz="1600" i="1" dirty="0" err="1">
                <a:solidFill>
                  <a:prstClr val="black"/>
                </a:solidFill>
                <a:latin typeface="Calibri Light" panose="020F0302020204030204"/>
                <a:cs typeface="Poppins ExtraLight" panose="00000300000000000000" pitchFamily="2" charset="0"/>
              </a:rPr>
              <a:t>stor</a:t>
            </a:r>
            <a:r>
              <a:rPr lang="en-US" altLang="ko-KR" sz="1600" i="1" dirty="0">
                <a:solidFill>
                  <a:prstClr val="black"/>
                </a:solidFill>
                <a:latin typeface="Calibri Light" panose="020F0302020204030204"/>
                <a:cs typeface="Poppins ExtraLight" panose="00000300000000000000" pitchFamily="2" charset="0"/>
              </a:rPr>
              <a:t> grad </a:t>
            </a:r>
            <a:r>
              <a:rPr lang="en-US" altLang="ko-KR" sz="1600" i="1" dirty="0" err="1">
                <a:solidFill>
                  <a:prstClr val="black"/>
                </a:solidFill>
                <a:latin typeface="Calibri Light" panose="020F0302020204030204"/>
                <a:cs typeface="Poppins ExtraLight" panose="00000300000000000000" pitchFamily="2" charset="0"/>
              </a:rPr>
              <a:t>kan</a:t>
            </a:r>
            <a:r>
              <a:rPr lang="en-US" altLang="ko-KR" sz="1600" i="1" dirty="0">
                <a:solidFill>
                  <a:prstClr val="black"/>
                </a:solidFill>
                <a:latin typeface="Calibri Light" panose="020F0302020204030204"/>
                <a:cs typeface="Poppins ExtraLight" panose="00000300000000000000" pitchFamily="2" charset="0"/>
              </a:rPr>
              <a:t> IT teknologier </a:t>
            </a:r>
            <a:r>
              <a:rPr lang="en-US" altLang="ko-KR" sz="1600" i="1" dirty="0" err="1">
                <a:solidFill>
                  <a:prstClr val="black"/>
                </a:solidFill>
                <a:latin typeface="Calibri Light" panose="020F0302020204030204"/>
                <a:cs typeface="Poppins ExtraLight" panose="00000300000000000000" pitchFamily="2" charset="0"/>
              </a:rPr>
              <a:t>hjælpe</a:t>
            </a:r>
            <a:r>
              <a:rPr lang="en-US" altLang="ko-KR" sz="1600" i="1" dirty="0">
                <a:solidFill>
                  <a:prstClr val="black"/>
                </a:solidFill>
                <a:latin typeface="Calibri Light" panose="020F0302020204030204"/>
                <a:cs typeface="Poppins ExtraLight" panose="00000300000000000000" pitchFamily="2" charset="0"/>
              </a:rPr>
              <a:t> </a:t>
            </a:r>
            <a:r>
              <a:rPr lang="en-US" altLang="ko-KR" sz="1600" i="1" dirty="0" err="1">
                <a:solidFill>
                  <a:prstClr val="black"/>
                </a:solidFill>
                <a:latin typeface="Calibri Light" panose="020F0302020204030204"/>
                <a:cs typeface="Poppins ExtraLight" panose="00000300000000000000" pitchFamily="2" charset="0"/>
              </a:rPr>
              <a:t>os</a:t>
            </a:r>
            <a:r>
              <a:rPr lang="en-US" altLang="ko-KR" sz="1600" i="1" dirty="0">
                <a:solidFill>
                  <a:prstClr val="black"/>
                </a:solidFill>
                <a:latin typeface="Calibri Light" panose="020F0302020204030204"/>
                <a:cs typeface="Poppins ExtraLight" panose="00000300000000000000" pitchFamily="2" charset="0"/>
              </a:rPr>
              <a:t> til at </a:t>
            </a:r>
            <a:r>
              <a:rPr lang="en-US" altLang="ko-KR" sz="1600" i="1" dirty="0" err="1">
                <a:solidFill>
                  <a:prstClr val="black"/>
                </a:solidFill>
                <a:latin typeface="Calibri Light" panose="020F0302020204030204"/>
                <a:cs typeface="Poppins ExtraLight" panose="00000300000000000000" pitchFamily="2" charset="0"/>
              </a:rPr>
              <a:t>udvide</a:t>
            </a:r>
            <a:r>
              <a:rPr lang="en-US" altLang="ko-KR" sz="1600" i="1" dirty="0">
                <a:solidFill>
                  <a:prstClr val="black"/>
                </a:solidFill>
                <a:latin typeface="Calibri Light" panose="020F0302020204030204"/>
                <a:cs typeface="Poppins ExtraLight" panose="00000300000000000000" pitchFamily="2" charset="0"/>
              </a:rPr>
              <a:t> den </a:t>
            </a:r>
            <a:r>
              <a:rPr lang="en-US" altLang="ko-KR" sz="1600" i="1" dirty="0" err="1">
                <a:solidFill>
                  <a:prstClr val="black"/>
                </a:solidFill>
                <a:latin typeface="Calibri Light" panose="020F0302020204030204"/>
                <a:cs typeface="Poppins ExtraLight" panose="00000300000000000000" pitchFamily="2" charset="0"/>
              </a:rPr>
              <a:t>gruppe</a:t>
            </a:r>
            <a:r>
              <a:rPr lang="en-US" altLang="ko-KR" sz="1600" i="1" dirty="0">
                <a:solidFill>
                  <a:prstClr val="black"/>
                </a:solidFill>
                <a:latin typeface="Calibri Light" panose="020F0302020204030204"/>
                <a:cs typeface="Poppins ExtraLight" panose="00000300000000000000" pitchFamily="2" charset="0"/>
              </a:rPr>
              <a:t> af </a:t>
            </a:r>
            <a:r>
              <a:rPr lang="en-US" altLang="ko-KR" sz="1600" i="1" dirty="0" err="1">
                <a:solidFill>
                  <a:prstClr val="black"/>
                </a:solidFill>
                <a:latin typeface="Calibri Light" panose="020F0302020204030204"/>
                <a:cs typeface="Poppins ExtraLight" panose="00000300000000000000" pitchFamily="2" charset="0"/>
              </a:rPr>
              <a:t>mennesker</a:t>
            </a:r>
            <a:r>
              <a:rPr lang="en-US" altLang="ko-KR" sz="1600" i="1" dirty="0">
                <a:solidFill>
                  <a:prstClr val="black"/>
                </a:solidFill>
                <a:latin typeface="Calibri Light" panose="020F0302020204030204"/>
                <a:cs typeface="Poppins ExtraLight" panose="00000300000000000000" pitchFamily="2" charset="0"/>
              </a:rPr>
              <a:t>, </a:t>
            </a:r>
            <a:r>
              <a:rPr lang="en-US" altLang="ko-KR" sz="1600" i="1" dirty="0" err="1">
                <a:solidFill>
                  <a:prstClr val="black"/>
                </a:solidFill>
                <a:latin typeface="Calibri Light" panose="020F0302020204030204"/>
                <a:cs typeface="Poppins ExtraLight" panose="00000300000000000000" pitchFamily="2" charset="0"/>
              </a:rPr>
              <a:t>vores</a:t>
            </a:r>
            <a:r>
              <a:rPr lang="en-US" altLang="ko-KR" sz="1600" i="1" dirty="0">
                <a:solidFill>
                  <a:prstClr val="black"/>
                </a:solidFill>
                <a:latin typeface="Calibri Light" panose="020F0302020204030204"/>
                <a:cs typeface="Poppins ExtraLight" panose="00000300000000000000" pitchFamily="2" charset="0"/>
              </a:rPr>
              <a:t> </a:t>
            </a:r>
            <a:r>
              <a:rPr lang="en-US" altLang="ko-KR" sz="1600" i="1" dirty="0" err="1">
                <a:solidFill>
                  <a:prstClr val="black"/>
                </a:solidFill>
                <a:latin typeface="Calibri Light" panose="020F0302020204030204"/>
                <a:cs typeface="Poppins ExtraLight" panose="00000300000000000000" pitchFamily="2" charset="0"/>
              </a:rPr>
              <a:t>tilbud</a:t>
            </a:r>
            <a:r>
              <a:rPr lang="en-US" altLang="ko-KR" sz="1600" i="1" dirty="0">
                <a:solidFill>
                  <a:prstClr val="black"/>
                </a:solidFill>
                <a:latin typeface="Calibri Light" panose="020F0302020204030204"/>
                <a:cs typeface="Poppins ExtraLight" panose="00000300000000000000" pitchFamily="2" charset="0"/>
              </a:rPr>
              <a:t> </a:t>
            </a:r>
            <a:r>
              <a:rPr lang="en-US" altLang="ko-KR" sz="1600" i="1" dirty="0" err="1">
                <a:solidFill>
                  <a:prstClr val="black"/>
                </a:solidFill>
                <a:latin typeface="Calibri Light" panose="020F0302020204030204"/>
                <a:cs typeface="Poppins ExtraLight" panose="00000300000000000000" pitchFamily="2" charset="0"/>
              </a:rPr>
              <a:t>henvender</a:t>
            </a:r>
            <a:r>
              <a:rPr lang="en-US" altLang="ko-KR" sz="1600" i="1" dirty="0">
                <a:solidFill>
                  <a:prstClr val="black"/>
                </a:solidFill>
                <a:latin typeface="Calibri Light" panose="020F0302020204030204"/>
                <a:cs typeface="Poppins ExtraLight" panose="00000300000000000000" pitchFamily="2" charset="0"/>
              </a:rPr>
              <a:t> sig til?</a:t>
            </a:r>
          </a:p>
          <a:p>
            <a:pPr marL="570150" lvl="0" indent="-285750" algn="just">
              <a:lnSpc>
                <a:spcPct val="120000"/>
              </a:lnSpc>
              <a:buFont typeface="Arial" panose="020B0604020202020204" pitchFamily="34" charset="0"/>
              <a:buChar char="•"/>
            </a:pPr>
            <a:r>
              <a:rPr lang="en-US" altLang="ko-KR" sz="1600" i="1" dirty="0" err="1">
                <a:solidFill>
                  <a:prstClr val="black"/>
                </a:solidFill>
                <a:latin typeface="Calibri Light" panose="020F0302020204030204"/>
                <a:cs typeface="Poppins ExtraLight" panose="00000300000000000000" pitchFamily="2" charset="0"/>
              </a:rPr>
              <a:t>Hvilke</a:t>
            </a:r>
            <a:r>
              <a:rPr lang="en-US" altLang="ko-KR" sz="1600" i="1" dirty="0">
                <a:solidFill>
                  <a:prstClr val="black"/>
                </a:solidFill>
                <a:latin typeface="Calibri Light" panose="020F0302020204030204"/>
                <a:cs typeface="Poppins ExtraLight" panose="00000300000000000000" pitchFamily="2" charset="0"/>
              </a:rPr>
              <a:t> </a:t>
            </a:r>
            <a:r>
              <a:rPr lang="en-US" altLang="ko-KR" sz="1600" i="1" dirty="0" err="1">
                <a:solidFill>
                  <a:prstClr val="black"/>
                </a:solidFill>
                <a:latin typeface="Calibri Light" panose="020F0302020204030204"/>
                <a:cs typeface="Poppins ExtraLight" panose="00000300000000000000" pitchFamily="2" charset="0"/>
              </a:rPr>
              <a:t>øvrige</a:t>
            </a:r>
            <a:r>
              <a:rPr lang="en-US" altLang="ko-KR" sz="1600" i="1" dirty="0">
                <a:solidFill>
                  <a:prstClr val="black"/>
                </a:solidFill>
                <a:latin typeface="Calibri Light" panose="020F0302020204030204"/>
                <a:cs typeface="Poppins ExtraLight" panose="00000300000000000000" pitchFamily="2" charset="0"/>
              </a:rPr>
              <a:t> </a:t>
            </a:r>
            <a:r>
              <a:rPr lang="en-US" altLang="ko-KR" sz="1600" i="1" dirty="0" err="1">
                <a:solidFill>
                  <a:prstClr val="black"/>
                </a:solidFill>
                <a:latin typeface="Calibri Light" panose="020F0302020204030204"/>
                <a:cs typeface="Poppins ExtraLight" panose="00000300000000000000" pitchFamily="2" charset="0"/>
              </a:rPr>
              <a:t>muligheder</a:t>
            </a:r>
            <a:r>
              <a:rPr lang="en-US" altLang="ko-KR" sz="1600" i="1" dirty="0">
                <a:solidFill>
                  <a:prstClr val="black"/>
                </a:solidFill>
                <a:latin typeface="Calibri Light" panose="020F0302020204030204"/>
                <a:cs typeface="Poppins ExtraLight" panose="00000300000000000000" pitchFamily="2" charset="0"/>
              </a:rPr>
              <a:t> for </a:t>
            </a:r>
            <a:r>
              <a:rPr lang="en-US" altLang="ko-KR" sz="1600" i="1" dirty="0" err="1">
                <a:solidFill>
                  <a:prstClr val="black"/>
                </a:solidFill>
                <a:latin typeface="Calibri Light" panose="020F0302020204030204"/>
                <a:cs typeface="Poppins ExtraLight" panose="00000300000000000000" pitchFamily="2" charset="0"/>
              </a:rPr>
              <a:t>langsigtet</a:t>
            </a:r>
            <a:r>
              <a:rPr lang="en-US" altLang="ko-KR" sz="1600" i="1" dirty="0">
                <a:solidFill>
                  <a:prstClr val="black"/>
                </a:solidFill>
                <a:latin typeface="Calibri Light" panose="020F0302020204030204"/>
                <a:cs typeface="Poppins ExtraLight" panose="00000300000000000000" pitchFamily="2" charset="0"/>
              </a:rPr>
              <a:t> </a:t>
            </a:r>
            <a:r>
              <a:rPr lang="en-US" altLang="ko-KR" sz="1600" i="1" dirty="0" err="1">
                <a:solidFill>
                  <a:prstClr val="black"/>
                </a:solidFill>
                <a:latin typeface="Calibri Light" panose="020F0302020204030204"/>
                <a:cs typeface="Poppins ExtraLight" panose="00000300000000000000" pitchFamily="2" charset="0"/>
              </a:rPr>
              <a:t>udvikling</a:t>
            </a:r>
            <a:r>
              <a:rPr lang="en-US" altLang="ko-KR" sz="1600" i="1" dirty="0">
                <a:solidFill>
                  <a:prstClr val="black"/>
                </a:solidFill>
                <a:latin typeface="Calibri Light" panose="020F0302020204030204"/>
                <a:cs typeface="Poppins ExtraLight" panose="00000300000000000000" pitchFamily="2" charset="0"/>
              </a:rPr>
              <a:t> findes der?</a:t>
            </a:r>
          </a:p>
          <a:p>
            <a:pPr marL="570150" lvl="0" indent="-285750" algn="just">
              <a:lnSpc>
                <a:spcPct val="120000"/>
              </a:lnSpc>
              <a:buFont typeface="Arial" panose="020B0604020202020204" pitchFamily="34" charset="0"/>
              <a:buChar char="•"/>
            </a:pPr>
            <a:r>
              <a:rPr lang="en-US" altLang="ko-KR" sz="1600" i="1" dirty="0" err="1">
                <a:solidFill>
                  <a:prstClr val="black"/>
                </a:solidFill>
                <a:latin typeface="Calibri Light" panose="020F0302020204030204"/>
                <a:cs typeface="Poppins ExtraLight" panose="00000300000000000000" pitchFamily="2" charset="0"/>
              </a:rPr>
              <a:t>Hvordan</a:t>
            </a:r>
            <a:r>
              <a:rPr lang="en-US" altLang="ko-KR" sz="1600" i="1" dirty="0">
                <a:solidFill>
                  <a:prstClr val="black"/>
                </a:solidFill>
                <a:latin typeface="Calibri Light" panose="020F0302020204030204"/>
                <a:cs typeface="Poppins ExtraLight" panose="00000300000000000000" pitchFamily="2" charset="0"/>
              </a:rPr>
              <a:t> </a:t>
            </a:r>
            <a:r>
              <a:rPr lang="en-US" altLang="ko-KR" sz="1600" i="1" dirty="0" err="1">
                <a:solidFill>
                  <a:prstClr val="black"/>
                </a:solidFill>
                <a:latin typeface="Calibri Light" panose="020F0302020204030204"/>
                <a:cs typeface="Poppins ExtraLight" panose="00000300000000000000" pitchFamily="2" charset="0"/>
              </a:rPr>
              <a:t>identificerer</a:t>
            </a:r>
            <a:r>
              <a:rPr lang="en-US" altLang="ko-KR" sz="1600" i="1" dirty="0">
                <a:solidFill>
                  <a:prstClr val="black"/>
                </a:solidFill>
                <a:latin typeface="Calibri Light" panose="020F0302020204030204"/>
                <a:cs typeface="Poppins ExtraLight" panose="00000300000000000000" pitchFamily="2" charset="0"/>
              </a:rPr>
              <a:t> vi </a:t>
            </a:r>
            <a:r>
              <a:rPr lang="en-US" altLang="ko-KR" sz="1600" i="1" dirty="0" err="1">
                <a:solidFill>
                  <a:prstClr val="black"/>
                </a:solidFill>
                <a:latin typeface="Calibri Light" panose="020F0302020204030204"/>
                <a:cs typeface="Poppins ExtraLight" panose="00000300000000000000" pitchFamily="2" charset="0"/>
              </a:rPr>
              <a:t>indikatorerne</a:t>
            </a:r>
            <a:r>
              <a:rPr lang="en-US" altLang="ko-KR" sz="1600" i="1" dirty="0">
                <a:solidFill>
                  <a:prstClr val="black"/>
                </a:solidFill>
                <a:latin typeface="Calibri Light" panose="020F0302020204030204"/>
                <a:cs typeface="Poppins ExtraLight" panose="00000300000000000000" pitchFamily="2" charset="0"/>
              </a:rPr>
              <a:t> for </a:t>
            </a:r>
            <a:r>
              <a:rPr lang="en-US" altLang="ko-KR" sz="1600" i="1" dirty="0" err="1">
                <a:solidFill>
                  <a:prstClr val="black"/>
                </a:solidFill>
                <a:latin typeface="Calibri Light" panose="020F0302020204030204"/>
                <a:cs typeface="Poppins ExtraLight" panose="00000300000000000000" pitchFamily="2" charset="0"/>
              </a:rPr>
              <a:t>vores</a:t>
            </a:r>
            <a:r>
              <a:rPr lang="en-US" altLang="ko-KR" sz="1600" i="1" dirty="0">
                <a:solidFill>
                  <a:prstClr val="black"/>
                </a:solidFill>
                <a:latin typeface="Calibri Light" panose="020F0302020204030204"/>
                <a:cs typeface="Poppins ExtraLight" panose="00000300000000000000" pitchFamily="2" charset="0"/>
              </a:rPr>
              <a:t> </a:t>
            </a:r>
            <a:r>
              <a:rPr lang="en-US" altLang="ko-KR" sz="1600" i="1" dirty="0" err="1">
                <a:solidFill>
                  <a:prstClr val="black"/>
                </a:solidFill>
                <a:latin typeface="Calibri Light" panose="020F0302020204030204"/>
                <a:cs typeface="Poppins ExtraLight" panose="00000300000000000000" pitchFamily="2" charset="0"/>
              </a:rPr>
              <a:t>investeringsafkast</a:t>
            </a:r>
            <a:r>
              <a:rPr lang="en-US" altLang="ko-KR" sz="1600" i="1" dirty="0">
                <a:solidFill>
                  <a:prstClr val="black"/>
                </a:solidFill>
                <a:latin typeface="Calibri Light" panose="020F0302020204030204"/>
                <a:cs typeface="Poppins ExtraLight" panose="00000300000000000000" pitchFamily="2" charset="0"/>
              </a:rPr>
              <a:t>?</a:t>
            </a:r>
          </a:p>
          <a:p>
            <a:pPr marL="1027350" lvl="1" indent="-285750" algn="just">
              <a:lnSpc>
                <a:spcPct val="120000"/>
              </a:lnSpc>
              <a:buFont typeface="Wingdings" panose="05000000000000000000" pitchFamily="2" charset="2"/>
              <a:buChar char="ü"/>
            </a:pPr>
            <a:r>
              <a:rPr lang="en-US" altLang="ko-KR" sz="1600" i="1" dirty="0">
                <a:solidFill>
                  <a:prstClr val="black"/>
                </a:solidFill>
                <a:latin typeface="Calibri Light" panose="020F0302020204030204"/>
                <a:cs typeface="Poppins ExtraLight" panose="00000300000000000000" pitchFamily="2" charset="0"/>
              </a:rPr>
              <a:t>Elevers </a:t>
            </a:r>
            <a:r>
              <a:rPr lang="en-US" altLang="ko-KR" sz="1600" i="1" dirty="0" err="1">
                <a:solidFill>
                  <a:prstClr val="black"/>
                </a:solidFill>
                <a:latin typeface="Calibri Light" panose="020F0302020204030204"/>
                <a:cs typeface="Poppins ExtraLight" panose="00000300000000000000" pitchFamily="2" charset="0"/>
              </a:rPr>
              <a:t>tilfredshed</a:t>
            </a:r>
            <a:endParaRPr lang="en-US" altLang="ko-KR" sz="1600" i="1" dirty="0">
              <a:solidFill>
                <a:prstClr val="black"/>
              </a:solidFill>
              <a:latin typeface="Calibri Light" panose="020F0302020204030204"/>
              <a:cs typeface="Poppins ExtraLight" panose="00000300000000000000" pitchFamily="2" charset="0"/>
            </a:endParaRPr>
          </a:p>
          <a:p>
            <a:pPr marL="1027350" lvl="1" indent="-285750" algn="just">
              <a:lnSpc>
                <a:spcPct val="120000"/>
              </a:lnSpc>
              <a:buFont typeface="Wingdings" panose="05000000000000000000" pitchFamily="2" charset="2"/>
              <a:buChar char="ü"/>
            </a:pPr>
            <a:r>
              <a:rPr lang="en-US" altLang="ko-KR" sz="1600" i="1" dirty="0" err="1">
                <a:solidFill>
                  <a:prstClr val="black"/>
                </a:solidFill>
                <a:latin typeface="Calibri Light" panose="020F0302020204030204"/>
                <a:cs typeface="Poppins ExtraLight" panose="00000300000000000000" pitchFamily="2" charset="0"/>
              </a:rPr>
              <a:t>Professionalisering</a:t>
            </a:r>
            <a:r>
              <a:rPr lang="en-US" altLang="ko-KR" sz="1600" i="1" dirty="0">
                <a:solidFill>
                  <a:prstClr val="black"/>
                </a:solidFill>
                <a:latin typeface="Calibri Light" panose="020F0302020204030204"/>
                <a:cs typeface="Poppins ExtraLight" panose="00000300000000000000" pitchFamily="2" charset="0"/>
              </a:rPr>
              <a:t> og </a:t>
            </a:r>
            <a:r>
              <a:rPr lang="en-US" altLang="ko-KR" sz="1600" i="1" dirty="0" err="1">
                <a:solidFill>
                  <a:prstClr val="black"/>
                </a:solidFill>
                <a:latin typeface="Calibri Light" panose="020F0302020204030204"/>
                <a:cs typeface="Poppins ExtraLight" panose="00000300000000000000" pitchFamily="2" charset="0"/>
              </a:rPr>
              <a:t>kapacitetsopbygning</a:t>
            </a:r>
            <a:r>
              <a:rPr lang="en-US" altLang="ko-KR" sz="1600" i="1" dirty="0">
                <a:solidFill>
                  <a:prstClr val="black"/>
                </a:solidFill>
                <a:latin typeface="Calibri Light" panose="020F0302020204030204"/>
                <a:cs typeface="Poppins ExtraLight" panose="00000300000000000000" pitchFamily="2" charset="0"/>
              </a:rPr>
              <a:t> af </a:t>
            </a:r>
            <a:r>
              <a:rPr lang="en-US" altLang="ko-KR" sz="1600" i="1" dirty="0" err="1">
                <a:solidFill>
                  <a:prstClr val="black"/>
                </a:solidFill>
                <a:latin typeface="Calibri Light" panose="020F0302020204030204"/>
                <a:cs typeface="Poppins ExtraLight" panose="00000300000000000000" pitchFamily="2" charset="0"/>
              </a:rPr>
              <a:t>personale</a:t>
            </a:r>
            <a:endParaRPr lang="en-US" altLang="ko-KR" sz="1600" i="1" dirty="0">
              <a:solidFill>
                <a:prstClr val="black"/>
              </a:solidFill>
              <a:latin typeface="Calibri Light" panose="020F0302020204030204"/>
              <a:cs typeface="Poppins ExtraLight" panose="00000300000000000000" pitchFamily="2" charset="0"/>
            </a:endParaRPr>
          </a:p>
          <a:p>
            <a:pPr marL="1027350" lvl="1" indent="-285750" algn="just">
              <a:lnSpc>
                <a:spcPct val="120000"/>
              </a:lnSpc>
              <a:buFont typeface="Wingdings" panose="05000000000000000000" pitchFamily="2" charset="2"/>
              <a:buChar char="ü"/>
            </a:pPr>
            <a:r>
              <a:rPr lang="en-US" altLang="ko-KR" sz="1600" i="1" dirty="0" err="1">
                <a:solidFill>
                  <a:prstClr val="black"/>
                </a:solidFill>
                <a:latin typeface="Calibri Light" panose="020F0302020204030204"/>
                <a:cs typeface="Poppins ExtraLight" panose="00000300000000000000" pitchFamily="2" charset="0"/>
              </a:rPr>
              <a:t>Skalerbarhed</a:t>
            </a:r>
            <a:r>
              <a:rPr lang="en-US" altLang="ko-KR" sz="1600" i="1" dirty="0">
                <a:solidFill>
                  <a:prstClr val="black"/>
                </a:solidFill>
                <a:latin typeface="Calibri Light" panose="020F0302020204030204"/>
                <a:cs typeface="Poppins ExtraLight" panose="00000300000000000000" pitchFamily="2" charset="0"/>
              </a:rPr>
              <a:t> og </a:t>
            </a:r>
            <a:r>
              <a:rPr lang="en-US" altLang="ko-KR" sz="1600" i="1" dirty="0" err="1">
                <a:solidFill>
                  <a:prstClr val="black"/>
                </a:solidFill>
                <a:latin typeface="Calibri Light" panose="020F0302020204030204"/>
                <a:cs typeface="Poppins ExtraLight" panose="00000300000000000000" pitchFamily="2" charset="0"/>
              </a:rPr>
              <a:t>effektivitetsfordele</a:t>
            </a:r>
            <a:endParaRPr lang="en-US" altLang="ko-KR" sz="1600" i="1" dirty="0">
              <a:solidFill>
                <a:prstClr val="black"/>
              </a:solidFill>
              <a:latin typeface="Calibri Light" panose="020F0302020204030204"/>
              <a:cs typeface="Poppins ExtraLight" panose="00000300000000000000" pitchFamily="2" charset="0"/>
            </a:endParaRPr>
          </a:p>
          <a:p>
            <a:pPr marL="627300" lvl="0" indent="-342900" algn="just">
              <a:lnSpc>
                <a:spcPct val="120000"/>
              </a:lnSpc>
              <a:buFont typeface="+mj-lt"/>
              <a:buAutoNum type="arabicPeriod"/>
            </a:pPr>
            <a:endParaRPr lang="en-US" altLang="ko-KR" sz="1600" dirty="0">
              <a:solidFill>
                <a:prstClr val="black"/>
              </a:solidFill>
              <a:latin typeface="Calibri Light" panose="020F0302020204030204"/>
              <a:cs typeface="Poppins ExtraLight" panose="00000300000000000000" pitchFamily="2" charset="0"/>
            </a:endParaRPr>
          </a:p>
          <a:p>
            <a:pPr marL="627300" lvl="0" indent="-342900" algn="just">
              <a:lnSpc>
                <a:spcPct val="120000"/>
              </a:lnSpc>
              <a:buFont typeface="+mj-lt"/>
              <a:buAutoNum type="arabicPeriod"/>
            </a:pPr>
            <a:endParaRPr lang="en-US" altLang="ko-KR" sz="1600" dirty="0">
              <a:solidFill>
                <a:prstClr val="black"/>
              </a:solidFill>
              <a:latin typeface="Calibri Light" panose="020F0302020204030204"/>
              <a:cs typeface="Poppins ExtraLight" panose="00000300000000000000" pitchFamily="2" charset="0"/>
            </a:endParaRPr>
          </a:p>
        </p:txBody>
      </p:sp>
    </p:spTree>
    <p:extLst>
      <p:ext uri="{BB962C8B-B14F-4D97-AF65-F5344CB8AC3E}">
        <p14:creationId xmlns:p14="http://schemas.microsoft.com/office/powerpoint/2010/main" val="5558075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ttangolo con angoli arrotondati 8">
            <a:extLst>
              <a:ext uri="{FF2B5EF4-FFF2-40B4-BE49-F238E27FC236}">
                <a16:creationId xmlns:a16="http://schemas.microsoft.com/office/drawing/2014/main" id="{E67834CF-0CDD-477F-8490-ED932D0F7E02}"/>
              </a:ext>
            </a:extLst>
          </p:cNvPr>
          <p:cNvSpPr/>
          <p:nvPr/>
        </p:nvSpPr>
        <p:spPr>
          <a:xfrm>
            <a:off x="451030" y="669816"/>
            <a:ext cx="2139769"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solidFill>
                  <a:prstClr val="white"/>
                </a:solidFill>
                <a:cs typeface="Poppins Medium" panose="00000600000000000000" pitchFamily="2" charset="0"/>
              </a:rPr>
              <a:t>Opsummering</a:t>
            </a:r>
            <a:r>
              <a:rPr lang="en-US" sz="2000" b="1" dirty="0">
                <a:solidFill>
                  <a:prstClr val="white"/>
                </a:solidFill>
                <a:cs typeface="Poppins Medium" panose="00000600000000000000" pitchFamily="2" charset="0"/>
              </a:rPr>
              <a:t>: </a:t>
            </a:r>
          </a:p>
        </p:txBody>
      </p:sp>
      <p:sp>
        <p:nvSpPr>
          <p:cNvPr id="7" name="CasellaDiTesto 6"/>
          <p:cNvSpPr txBox="1"/>
          <p:nvPr/>
        </p:nvSpPr>
        <p:spPr>
          <a:xfrm>
            <a:off x="261258" y="1450814"/>
            <a:ext cx="3065416" cy="3693319"/>
          </a:xfrm>
          <a:prstGeom prst="rect">
            <a:avLst/>
          </a:prstGeom>
          <a:noFill/>
        </p:spPr>
        <p:txBody>
          <a:bodyPr wrap="square" rtlCol="0">
            <a:spAutoFit/>
          </a:bodyPr>
          <a:lstStyle/>
          <a:p>
            <a:r>
              <a:rPr lang="en-GB" b="1" dirty="0" err="1">
                <a:solidFill>
                  <a:schemeClr val="tx1">
                    <a:lumMod val="65000"/>
                    <a:lumOff val="35000"/>
                  </a:schemeClr>
                </a:solidFill>
              </a:rPr>
              <a:t>Introduktion</a:t>
            </a:r>
            <a:endParaRPr lang="en-GB" b="1" dirty="0">
              <a:solidFill>
                <a:schemeClr val="tx1">
                  <a:lumMod val="65000"/>
                  <a:lumOff val="35000"/>
                </a:schemeClr>
              </a:solidFill>
            </a:endParaRPr>
          </a:p>
          <a:p>
            <a:endParaRPr lang="it-IT" dirty="0"/>
          </a:p>
          <a:p>
            <a:pPr marL="285750" indent="-285750">
              <a:buFont typeface="Arial" panose="020B0604020202020204" pitchFamily="34" charset="0"/>
              <a:buChar char="•"/>
            </a:pPr>
            <a:r>
              <a:rPr lang="en-US" altLang="ko-KR" dirty="0" err="1">
                <a:cs typeface="Poppins Medium" panose="00000600000000000000" pitchFamily="2" charset="0"/>
              </a:rPr>
              <a:t>Harmonisering</a:t>
            </a:r>
            <a:r>
              <a:rPr lang="en-US" altLang="ko-KR" dirty="0">
                <a:cs typeface="Poppins Medium" panose="00000600000000000000" pitchFamily="2" charset="0"/>
              </a:rPr>
              <a:t> af IT og </a:t>
            </a:r>
            <a:r>
              <a:rPr lang="en-US" altLang="ko-KR" dirty="0" err="1">
                <a:cs typeface="Poppins Medium" panose="00000600000000000000" pitchFamily="2" charset="0"/>
              </a:rPr>
              <a:t>uddannelse</a:t>
            </a:r>
            <a:endParaRPr lang="en-US" altLang="ko-KR" dirty="0">
              <a:cs typeface="Poppins Medium" panose="00000600000000000000" pitchFamily="2" charset="0"/>
            </a:endParaRPr>
          </a:p>
          <a:p>
            <a:pPr marL="285750" indent="-285750">
              <a:buFont typeface="Arial" panose="020B0604020202020204" pitchFamily="34" charset="0"/>
              <a:buChar char="•"/>
            </a:pPr>
            <a:endParaRPr lang="it-IT" dirty="0"/>
          </a:p>
          <a:p>
            <a:pPr marL="285750" lvl="0" indent="-285750">
              <a:buFont typeface="Arial" panose="020B0604020202020204" pitchFamily="34" charset="0"/>
              <a:buChar char="•"/>
            </a:pPr>
            <a:r>
              <a:rPr lang="en-US" altLang="ko-KR" dirty="0">
                <a:solidFill>
                  <a:prstClr val="black"/>
                </a:solidFill>
                <a:cs typeface="Poppins Medium" panose="00000600000000000000" pitchFamily="2" charset="0"/>
              </a:rPr>
              <a:t>Start </a:t>
            </a:r>
            <a:r>
              <a:rPr lang="en-US" altLang="ko-KR" dirty="0" err="1">
                <a:solidFill>
                  <a:prstClr val="black"/>
                </a:solidFill>
                <a:cs typeface="Poppins Medium" panose="00000600000000000000" pitchFamily="2" charset="0"/>
              </a:rPr>
              <a:t>en</a:t>
            </a:r>
            <a:r>
              <a:rPr lang="en-US" altLang="ko-KR" dirty="0">
                <a:solidFill>
                  <a:prstClr val="black"/>
                </a:solidFill>
                <a:cs typeface="Poppins Medium" panose="00000600000000000000" pitchFamily="2" charset="0"/>
              </a:rPr>
              <a:t> </a:t>
            </a:r>
            <a:r>
              <a:rPr lang="en-US" altLang="ko-KR" dirty="0" err="1">
                <a:solidFill>
                  <a:prstClr val="black"/>
                </a:solidFill>
                <a:cs typeface="Poppins Medium" panose="00000600000000000000" pitchFamily="2" charset="0"/>
              </a:rPr>
              <a:t>investeringsportefølje</a:t>
            </a:r>
            <a:endParaRPr lang="en-US" altLang="ko-KR" dirty="0">
              <a:solidFill>
                <a:prstClr val="black"/>
              </a:solidFill>
              <a:cs typeface="Poppins Medium" panose="00000600000000000000" pitchFamily="2" charset="0"/>
            </a:endParaRP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en-US" altLang="ko-KR" dirty="0" err="1">
                <a:cs typeface="Poppins Medium" panose="00000600000000000000" pitchFamily="2" charset="0"/>
              </a:rPr>
              <a:t>Hvorfor</a:t>
            </a:r>
            <a:r>
              <a:rPr lang="en-US" altLang="ko-KR" dirty="0">
                <a:cs typeface="Poppins Medium" panose="00000600000000000000" pitchFamily="2" charset="0"/>
              </a:rPr>
              <a:t> </a:t>
            </a:r>
            <a:r>
              <a:rPr lang="en-US" altLang="ko-KR" dirty="0" err="1">
                <a:cs typeface="Poppins Medium" panose="00000600000000000000" pitchFamily="2" charset="0"/>
              </a:rPr>
              <a:t>overhovedet</a:t>
            </a:r>
            <a:r>
              <a:rPr lang="en-US" altLang="ko-KR" dirty="0">
                <a:cs typeface="Poppins Medium" panose="00000600000000000000" pitchFamily="2" charset="0"/>
              </a:rPr>
              <a:t> </a:t>
            </a:r>
            <a:r>
              <a:rPr lang="en-US" altLang="ko-KR" dirty="0" err="1">
                <a:cs typeface="Poppins Medium" panose="00000600000000000000" pitchFamily="2" charset="0"/>
              </a:rPr>
              <a:t>tænke</a:t>
            </a:r>
            <a:r>
              <a:rPr lang="en-US" altLang="ko-KR" dirty="0">
                <a:cs typeface="Poppins Medium" panose="00000600000000000000" pitchFamily="2" charset="0"/>
              </a:rPr>
              <a:t> på </a:t>
            </a:r>
            <a:r>
              <a:rPr lang="en-US" altLang="ko-KR" dirty="0" err="1">
                <a:cs typeface="Poppins Medium" panose="00000600000000000000" pitchFamily="2" charset="0"/>
              </a:rPr>
              <a:t>digitalisering</a:t>
            </a:r>
            <a:r>
              <a:rPr lang="en-US" altLang="ko-KR" dirty="0">
                <a:cs typeface="Poppins Medium" panose="00000600000000000000" pitchFamily="2" charset="0"/>
              </a:rPr>
              <a:t>?</a:t>
            </a:r>
          </a:p>
          <a:p>
            <a:pPr marL="285750" indent="-285750">
              <a:buFont typeface="Arial" panose="020B0604020202020204" pitchFamily="34" charset="0"/>
              <a:buChar char="•"/>
            </a:pPr>
            <a:endParaRPr lang="it-IT" dirty="0"/>
          </a:p>
          <a:p>
            <a:pPr marL="285750" lvl="0" indent="-285750">
              <a:buFont typeface="Arial" panose="020B0604020202020204" pitchFamily="34" charset="0"/>
              <a:buChar char="•"/>
            </a:pPr>
            <a:r>
              <a:rPr lang="en-US" altLang="ko-KR" dirty="0">
                <a:solidFill>
                  <a:prstClr val="black"/>
                </a:solidFill>
                <a:cs typeface="Poppins Medium" panose="00000600000000000000" pitchFamily="2" charset="0"/>
              </a:rPr>
              <a:t>En organisations- og </a:t>
            </a:r>
            <a:r>
              <a:rPr lang="en-US" altLang="ko-KR" dirty="0" err="1">
                <a:solidFill>
                  <a:prstClr val="black"/>
                </a:solidFill>
                <a:cs typeface="Poppins Medium" panose="00000600000000000000" pitchFamily="2" charset="0"/>
              </a:rPr>
              <a:t>elevrettet</a:t>
            </a:r>
            <a:r>
              <a:rPr lang="en-US" altLang="ko-KR" dirty="0">
                <a:solidFill>
                  <a:prstClr val="black"/>
                </a:solidFill>
                <a:cs typeface="Poppins Medium" panose="00000600000000000000" pitchFamily="2" charset="0"/>
              </a:rPr>
              <a:t> IT-</a:t>
            </a:r>
            <a:r>
              <a:rPr lang="en-US" altLang="ko-KR" dirty="0" err="1">
                <a:solidFill>
                  <a:prstClr val="black"/>
                </a:solidFill>
                <a:cs typeface="Poppins Medium" panose="00000600000000000000" pitchFamily="2" charset="0"/>
              </a:rPr>
              <a:t>portefølje</a:t>
            </a:r>
            <a:endParaRPr lang="en-GB" dirty="0"/>
          </a:p>
        </p:txBody>
      </p:sp>
      <p:sp>
        <p:nvSpPr>
          <p:cNvPr id="8" name="CasellaDiTesto 7"/>
          <p:cNvSpPr txBox="1"/>
          <p:nvPr/>
        </p:nvSpPr>
        <p:spPr>
          <a:xfrm>
            <a:off x="3484363" y="1338846"/>
            <a:ext cx="3726024" cy="2308324"/>
          </a:xfrm>
          <a:prstGeom prst="rect">
            <a:avLst/>
          </a:prstGeom>
          <a:noFill/>
        </p:spPr>
        <p:txBody>
          <a:bodyPr wrap="square" rtlCol="0">
            <a:spAutoFit/>
          </a:bodyPr>
          <a:lstStyle/>
          <a:p>
            <a:r>
              <a:rPr lang="en-GB" b="1" dirty="0">
                <a:solidFill>
                  <a:schemeClr val="tx1">
                    <a:lumMod val="65000"/>
                    <a:lumOff val="35000"/>
                  </a:schemeClr>
                </a:solidFill>
              </a:rPr>
              <a:t>Dette </a:t>
            </a:r>
            <a:r>
              <a:rPr lang="en-GB" b="1" dirty="0" err="1">
                <a:solidFill>
                  <a:schemeClr val="tx1">
                    <a:lumMod val="65000"/>
                    <a:lumOff val="35000"/>
                  </a:schemeClr>
                </a:solidFill>
              </a:rPr>
              <a:t>skal</a:t>
            </a:r>
            <a:r>
              <a:rPr lang="en-GB" b="1" dirty="0">
                <a:solidFill>
                  <a:schemeClr val="tx1">
                    <a:lumMod val="65000"/>
                    <a:lumOff val="35000"/>
                  </a:schemeClr>
                </a:solidFill>
              </a:rPr>
              <a:t> man </a:t>
            </a:r>
            <a:r>
              <a:rPr lang="en-GB" b="1" dirty="0" err="1">
                <a:solidFill>
                  <a:schemeClr val="tx1">
                    <a:lumMod val="65000"/>
                    <a:lumOff val="35000"/>
                  </a:schemeClr>
                </a:solidFill>
              </a:rPr>
              <a:t>ændre</a:t>
            </a:r>
            <a:r>
              <a:rPr lang="en-GB" b="1" dirty="0">
                <a:solidFill>
                  <a:schemeClr val="tx1">
                    <a:lumMod val="65000"/>
                    <a:lumOff val="35000"/>
                  </a:schemeClr>
                </a:solidFill>
              </a:rPr>
              <a:t> i </a:t>
            </a:r>
            <a:r>
              <a:rPr lang="en-GB" b="1" dirty="0" err="1">
                <a:solidFill>
                  <a:schemeClr val="tx1">
                    <a:lumMod val="65000"/>
                    <a:lumOff val="35000"/>
                  </a:schemeClr>
                </a:solidFill>
              </a:rPr>
              <a:t>forbindelse</a:t>
            </a:r>
            <a:r>
              <a:rPr lang="en-GB" b="1" dirty="0">
                <a:solidFill>
                  <a:schemeClr val="tx1">
                    <a:lumMod val="65000"/>
                    <a:lumOff val="35000"/>
                  </a:schemeClr>
                </a:solidFill>
              </a:rPr>
              <a:t> med IT-</a:t>
            </a:r>
            <a:r>
              <a:rPr lang="en-GB" b="1" dirty="0" err="1">
                <a:solidFill>
                  <a:schemeClr val="tx1">
                    <a:lumMod val="65000"/>
                    <a:lumOff val="35000"/>
                  </a:schemeClr>
                </a:solidFill>
              </a:rPr>
              <a:t>investeringer</a:t>
            </a:r>
            <a:endParaRPr lang="en-GB" b="1" dirty="0">
              <a:solidFill>
                <a:schemeClr val="tx1">
                  <a:lumMod val="65000"/>
                  <a:lumOff val="35000"/>
                </a:schemeClr>
              </a:solidFill>
            </a:endParaRPr>
          </a:p>
          <a:p>
            <a:endParaRPr lang="it-IT" dirty="0"/>
          </a:p>
          <a:p>
            <a:pPr marL="285750" indent="-285750">
              <a:buFont typeface="Arial" panose="020B0604020202020204" pitchFamily="34" charset="0"/>
              <a:buChar char="•"/>
            </a:pPr>
            <a:r>
              <a:rPr lang="da-DK" dirty="0"/>
              <a:t>Gør op med dårlige vaner</a:t>
            </a:r>
            <a:endParaRPr lang="en-AU" dirty="0">
              <a:ea typeface="Microsoft Sans Serif" panose="020B0604020202020204" pitchFamily="34" charset="0"/>
              <a:cs typeface="Poppins ExtraLight" panose="00000300000000000000" pitchFamily="2" charset="0"/>
            </a:endParaRPr>
          </a:p>
          <a:p>
            <a:pPr marL="285750" indent="-285750">
              <a:buFont typeface="Arial" panose="020B0604020202020204" pitchFamily="34" charset="0"/>
              <a:buChar char="•"/>
            </a:pPr>
            <a:endParaRPr lang="en-AU" dirty="0">
              <a:ea typeface="Microsoft Sans Serif" panose="020B0604020202020204" pitchFamily="34" charset="0"/>
              <a:cs typeface="Poppins ExtraLight" panose="00000300000000000000" pitchFamily="2" charset="0"/>
            </a:endParaRPr>
          </a:p>
          <a:p>
            <a:pPr marL="285750" indent="-285750">
              <a:buFont typeface="Arial" panose="020B0604020202020204" pitchFamily="34" charset="0"/>
              <a:buChar char="•"/>
            </a:pPr>
            <a:r>
              <a:rPr lang="en-AU" dirty="0">
                <a:ea typeface="Microsoft Sans Serif" panose="020B0604020202020204" pitchFamily="34" charset="0"/>
                <a:cs typeface="Poppins ExtraLight" panose="00000300000000000000" pitchFamily="2" charset="0"/>
              </a:rPr>
              <a:t>Tre </a:t>
            </a:r>
            <a:r>
              <a:rPr lang="en-AU" dirty="0" err="1">
                <a:ea typeface="Microsoft Sans Serif" panose="020B0604020202020204" pitchFamily="34" charset="0"/>
                <a:cs typeface="Poppins ExtraLight" panose="00000300000000000000" pitchFamily="2" charset="0"/>
              </a:rPr>
              <a:t>almindelige</a:t>
            </a:r>
            <a:r>
              <a:rPr lang="en-AU" dirty="0">
                <a:ea typeface="Microsoft Sans Serif" panose="020B0604020202020204" pitchFamily="34" charset="0"/>
                <a:cs typeface="Poppins ExtraLight" panose="00000300000000000000" pitchFamily="2" charset="0"/>
              </a:rPr>
              <a:t> </a:t>
            </a:r>
            <a:r>
              <a:rPr lang="en-AU" dirty="0" err="1">
                <a:ea typeface="Microsoft Sans Serif" panose="020B0604020202020204" pitchFamily="34" charset="0"/>
                <a:cs typeface="Poppins ExtraLight" panose="00000300000000000000" pitchFamily="2" charset="0"/>
              </a:rPr>
              <a:t>fejl</a:t>
            </a:r>
            <a:endParaRPr lang="en-AU" dirty="0">
              <a:ea typeface="Microsoft Sans Serif" panose="020B0604020202020204" pitchFamily="34" charset="0"/>
              <a:cs typeface="Poppins ExtraLight" panose="00000300000000000000" pitchFamily="2" charset="0"/>
            </a:endParaRPr>
          </a:p>
          <a:p>
            <a:pPr marL="285750" indent="-285750">
              <a:buFont typeface="Arial" panose="020B0604020202020204" pitchFamily="34" charset="0"/>
              <a:buChar char="•"/>
            </a:pPr>
            <a:endParaRPr lang="en-AU" dirty="0">
              <a:ea typeface="Microsoft Sans Serif" panose="020B0604020202020204" pitchFamily="34" charset="0"/>
              <a:cs typeface="Poppins ExtraLight" panose="00000300000000000000" pitchFamily="2" charset="0"/>
            </a:endParaRPr>
          </a:p>
          <a:p>
            <a:pPr marL="285750" indent="-285750">
              <a:buFont typeface="Arial" panose="020B0604020202020204" pitchFamily="34" charset="0"/>
              <a:buChar char="•"/>
            </a:pPr>
            <a:r>
              <a:rPr lang="en-AU" dirty="0" err="1">
                <a:ea typeface="Microsoft Sans Serif" panose="020B0604020202020204" pitchFamily="34" charset="0"/>
                <a:cs typeface="Poppins ExtraLight" panose="00000300000000000000" pitchFamily="2" charset="0"/>
              </a:rPr>
              <a:t>Røde</a:t>
            </a:r>
            <a:r>
              <a:rPr lang="en-AU" dirty="0">
                <a:ea typeface="Microsoft Sans Serif" panose="020B0604020202020204" pitchFamily="34" charset="0"/>
                <a:cs typeface="Poppins ExtraLight" panose="00000300000000000000" pitchFamily="2" charset="0"/>
              </a:rPr>
              <a:t> flag og </a:t>
            </a:r>
            <a:r>
              <a:rPr lang="en-AU" dirty="0" err="1">
                <a:ea typeface="Microsoft Sans Serif" panose="020B0604020202020204" pitchFamily="34" charset="0"/>
                <a:cs typeface="Poppins ExtraLight" panose="00000300000000000000" pitchFamily="2" charset="0"/>
              </a:rPr>
              <a:t>tegn</a:t>
            </a:r>
            <a:r>
              <a:rPr lang="en-AU" dirty="0">
                <a:ea typeface="Microsoft Sans Serif" panose="020B0604020202020204" pitchFamily="34" charset="0"/>
                <a:cs typeface="Poppins ExtraLight" panose="00000300000000000000" pitchFamily="2" charset="0"/>
              </a:rPr>
              <a:t> på </a:t>
            </a:r>
            <a:r>
              <a:rPr lang="en-AU" dirty="0" err="1">
                <a:ea typeface="Microsoft Sans Serif" panose="020B0604020202020204" pitchFamily="34" charset="0"/>
                <a:cs typeface="Poppins ExtraLight" panose="00000300000000000000" pitchFamily="2" charset="0"/>
              </a:rPr>
              <a:t>problemer</a:t>
            </a:r>
            <a:endParaRPr lang="en-AU" dirty="0">
              <a:ea typeface="Microsoft Sans Serif" panose="020B0604020202020204" pitchFamily="34" charset="0"/>
              <a:cs typeface="Poppins ExtraLight" panose="00000300000000000000" pitchFamily="2" charset="0"/>
            </a:endParaRPr>
          </a:p>
        </p:txBody>
      </p:sp>
      <p:sp>
        <p:nvSpPr>
          <p:cNvPr id="9" name="CasellaDiTesto 8"/>
          <p:cNvSpPr txBox="1"/>
          <p:nvPr/>
        </p:nvSpPr>
        <p:spPr>
          <a:xfrm>
            <a:off x="7453293" y="1317021"/>
            <a:ext cx="3439264" cy="2308324"/>
          </a:xfrm>
          <a:prstGeom prst="rect">
            <a:avLst/>
          </a:prstGeom>
          <a:noFill/>
        </p:spPr>
        <p:txBody>
          <a:bodyPr wrap="square" rtlCol="0">
            <a:spAutoFit/>
          </a:bodyPr>
          <a:lstStyle/>
          <a:p>
            <a:r>
              <a:rPr lang="en-GB" b="1" dirty="0">
                <a:solidFill>
                  <a:schemeClr val="tx1">
                    <a:lumMod val="65000"/>
                    <a:lumOff val="35000"/>
                  </a:schemeClr>
                </a:solidFill>
              </a:rPr>
              <a:t>Dette </a:t>
            </a:r>
            <a:r>
              <a:rPr lang="en-GB" b="1" dirty="0" err="1">
                <a:solidFill>
                  <a:schemeClr val="tx1">
                    <a:lumMod val="65000"/>
                    <a:lumOff val="35000"/>
                  </a:schemeClr>
                </a:solidFill>
              </a:rPr>
              <a:t>skal</a:t>
            </a:r>
            <a:r>
              <a:rPr lang="en-GB" b="1" dirty="0">
                <a:solidFill>
                  <a:schemeClr val="tx1">
                    <a:lumMod val="65000"/>
                    <a:lumOff val="35000"/>
                  </a:schemeClr>
                </a:solidFill>
              </a:rPr>
              <a:t> man </a:t>
            </a:r>
            <a:r>
              <a:rPr lang="en-GB" b="1" dirty="0" err="1">
                <a:solidFill>
                  <a:schemeClr val="tx1">
                    <a:lumMod val="65000"/>
                    <a:lumOff val="35000"/>
                  </a:schemeClr>
                </a:solidFill>
              </a:rPr>
              <a:t>gøre</a:t>
            </a:r>
            <a:r>
              <a:rPr lang="en-GB" b="1" dirty="0">
                <a:solidFill>
                  <a:schemeClr val="tx1">
                    <a:lumMod val="65000"/>
                    <a:lumOff val="35000"/>
                  </a:schemeClr>
                </a:solidFill>
              </a:rPr>
              <a:t> i </a:t>
            </a:r>
            <a:r>
              <a:rPr lang="en-GB" b="1" dirty="0" err="1">
                <a:solidFill>
                  <a:schemeClr val="tx1">
                    <a:lumMod val="65000"/>
                    <a:lumOff val="35000"/>
                  </a:schemeClr>
                </a:solidFill>
              </a:rPr>
              <a:t>forbindelse</a:t>
            </a:r>
            <a:r>
              <a:rPr lang="en-GB" b="1" dirty="0">
                <a:solidFill>
                  <a:schemeClr val="tx1">
                    <a:lumMod val="65000"/>
                    <a:lumOff val="35000"/>
                  </a:schemeClr>
                </a:solidFill>
              </a:rPr>
              <a:t> med IT-</a:t>
            </a:r>
            <a:r>
              <a:rPr lang="en-GB" b="1" dirty="0" err="1">
                <a:solidFill>
                  <a:schemeClr val="tx1">
                    <a:lumMod val="65000"/>
                    <a:lumOff val="35000"/>
                  </a:schemeClr>
                </a:solidFill>
              </a:rPr>
              <a:t>investeringer</a:t>
            </a:r>
            <a:endParaRPr lang="en-GB" b="1" dirty="0">
              <a:solidFill>
                <a:schemeClr val="tx1">
                  <a:lumMod val="65000"/>
                  <a:lumOff val="35000"/>
                </a:schemeClr>
              </a:solidFill>
            </a:endParaRPr>
          </a:p>
          <a:p>
            <a:endParaRPr lang="it-IT" dirty="0"/>
          </a:p>
          <a:p>
            <a:pPr marL="285750" indent="-285750">
              <a:buFont typeface="Arial" panose="020B0604020202020204" pitchFamily="34" charset="0"/>
              <a:buChar char="•"/>
            </a:pPr>
            <a:r>
              <a:rPr lang="en-AU" dirty="0">
                <a:ea typeface="Microsoft Sans Serif" panose="020B0604020202020204" pitchFamily="34" charset="0"/>
                <a:cs typeface="Poppins ExtraLight" panose="00000300000000000000" pitchFamily="2" charset="0"/>
              </a:rPr>
              <a:t>IT-</a:t>
            </a:r>
            <a:r>
              <a:rPr lang="en-AU" dirty="0" err="1">
                <a:ea typeface="Microsoft Sans Serif" panose="020B0604020202020204" pitchFamily="34" charset="0"/>
                <a:cs typeface="Poppins ExtraLight" panose="00000300000000000000" pitchFamily="2" charset="0"/>
              </a:rPr>
              <a:t>porteføljens</a:t>
            </a:r>
            <a:r>
              <a:rPr lang="en-AU" dirty="0">
                <a:ea typeface="Microsoft Sans Serif" panose="020B0604020202020204" pitchFamily="34" charset="0"/>
                <a:cs typeface="Poppins ExtraLight" panose="00000300000000000000" pitchFamily="2" charset="0"/>
              </a:rPr>
              <a:t> </a:t>
            </a:r>
            <a:r>
              <a:rPr lang="en-AU" dirty="0" err="1">
                <a:ea typeface="Microsoft Sans Serif" panose="020B0604020202020204" pitchFamily="34" charset="0"/>
                <a:cs typeface="Poppins ExtraLight" panose="00000300000000000000" pitchFamily="2" charset="0"/>
              </a:rPr>
              <a:t>styringscyklus</a:t>
            </a:r>
            <a:endParaRPr lang="en-AU" dirty="0">
              <a:ea typeface="Microsoft Sans Serif" panose="020B0604020202020204" pitchFamily="34" charset="0"/>
              <a:cs typeface="Poppins ExtraLight" panose="00000300000000000000" pitchFamily="2" charset="0"/>
            </a:endParaRPr>
          </a:p>
          <a:p>
            <a:pPr marL="285750" indent="-285750">
              <a:buFont typeface="Arial" panose="020B0604020202020204" pitchFamily="34" charset="0"/>
              <a:buChar char="•"/>
            </a:pPr>
            <a:endParaRPr lang="en-AU" dirty="0">
              <a:ea typeface="Microsoft Sans Serif" panose="020B0604020202020204" pitchFamily="34" charset="0"/>
              <a:cs typeface="Poppins ExtraLight" panose="00000300000000000000" pitchFamily="2" charset="0"/>
            </a:endParaRPr>
          </a:p>
          <a:p>
            <a:pPr marL="285750" indent="-285750">
              <a:buFont typeface="Arial" panose="020B0604020202020204" pitchFamily="34" charset="0"/>
              <a:buChar char="•"/>
            </a:pPr>
            <a:r>
              <a:rPr lang="en-US" altLang="ko-KR" dirty="0">
                <a:cs typeface="Poppins Medium" panose="00000600000000000000" pitchFamily="2" charset="0"/>
              </a:rPr>
              <a:t>Et feedback system for </a:t>
            </a:r>
            <a:r>
              <a:rPr lang="en-US" altLang="ko-KR" dirty="0" err="1">
                <a:cs typeface="Poppins Medium" panose="00000600000000000000" pitchFamily="2" charset="0"/>
              </a:rPr>
              <a:t>kvalitet</a:t>
            </a:r>
            <a:endParaRPr lang="en-US" altLang="ko-KR" dirty="0">
              <a:cs typeface="Poppins Medium" panose="00000600000000000000" pitchFamily="2" charset="0"/>
            </a:endParaRPr>
          </a:p>
          <a:p>
            <a:pPr marL="285750" indent="-285750">
              <a:buFont typeface="Arial" panose="020B0604020202020204" pitchFamily="34" charset="0"/>
              <a:buChar char="•"/>
            </a:pPr>
            <a:endParaRPr lang="en-US" altLang="ko-KR" i="1" dirty="0">
              <a:cs typeface="Poppins Medium" panose="00000600000000000000" pitchFamily="2" charset="0"/>
            </a:endParaRPr>
          </a:p>
          <a:p>
            <a:pPr marL="285750" indent="-285750">
              <a:buFont typeface="Arial" panose="020B0604020202020204" pitchFamily="34" charset="0"/>
              <a:buChar char="•"/>
            </a:pPr>
            <a:r>
              <a:rPr lang="en-US" altLang="ko-KR" dirty="0">
                <a:cs typeface="Poppins Medium" panose="00000600000000000000" pitchFamily="2" charset="0"/>
              </a:rPr>
              <a:t>Budgettering </a:t>
            </a:r>
            <a:endParaRPr lang="en-US" altLang="ko-KR" i="1" dirty="0">
              <a:cs typeface="Poppins Medium" panose="00000600000000000000" pitchFamily="2" charset="0"/>
            </a:endParaRPr>
          </a:p>
        </p:txBody>
      </p:sp>
      <p:cxnSp>
        <p:nvCxnSpPr>
          <p:cNvPr id="11" name="Google Shape;334;p29">
            <a:extLst>
              <a:ext uri="{FF2B5EF4-FFF2-40B4-BE49-F238E27FC236}">
                <a16:creationId xmlns:a16="http://schemas.microsoft.com/office/drawing/2014/main" id="{97990306-F7B1-48C5-861D-268E5BF98AEA}"/>
              </a:ext>
            </a:extLst>
          </p:cNvPr>
          <p:cNvCxnSpPr>
            <a:cxnSpLocks noChangeAspect="1"/>
          </p:cNvCxnSpPr>
          <p:nvPr/>
        </p:nvCxnSpPr>
        <p:spPr>
          <a:xfrm>
            <a:off x="362857" y="1872018"/>
            <a:ext cx="11341463"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Tree>
    <p:extLst>
      <p:ext uri="{BB962C8B-B14F-4D97-AF65-F5344CB8AC3E}">
        <p14:creationId xmlns:p14="http://schemas.microsoft.com/office/powerpoint/2010/main" val="29833869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Opsummeringstest</a:t>
            </a: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/1</a:t>
            </a:r>
          </a:p>
          <a:p>
            <a:pPr>
              <a:tabLst>
                <a:tab pos="1205230" algn="l"/>
                <a:tab pos="1926589" algn="l"/>
                <a:tab pos="2915920" algn="l"/>
                <a:tab pos="3444875" algn="l"/>
                <a:tab pos="4383405" algn="l"/>
                <a:tab pos="6796405" algn="l"/>
              </a:tabLst>
              <a:defRPr/>
            </a:pPr>
            <a:r>
              <a:rPr lang="en-GB" sz="2000" dirty="0" err="1">
                <a:latin typeface="+mj-lt"/>
                <a:ea typeface="Microsoft Sans Serif" panose="020B0604020202020204" pitchFamily="34" charset="0"/>
                <a:cs typeface="Poppins ExtraLight" panose="00000300000000000000" pitchFamily="2" charset="0"/>
              </a:rPr>
              <a:t>Konsolider</a:t>
            </a:r>
            <a:r>
              <a:rPr lang="en-GB" sz="2000" dirty="0">
                <a:latin typeface="+mj-lt"/>
                <a:ea typeface="Microsoft Sans Serif" panose="020B0604020202020204" pitchFamily="34" charset="0"/>
                <a:cs typeface="Poppins ExtraLight" panose="00000300000000000000" pitchFamily="2" charset="0"/>
              </a:rPr>
              <a:t> din viden </a:t>
            </a:r>
            <a:r>
              <a:rPr lang="en-GB" sz="2000" dirty="0" err="1">
                <a:latin typeface="+mj-lt"/>
                <a:ea typeface="Microsoft Sans Serif" panose="020B0604020202020204" pitchFamily="34" charset="0"/>
                <a:cs typeface="Poppins ExtraLight" panose="00000300000000000000" pitchFamily="2" charset="0"/>
              </a:rPr>
              <a:t>ved</a:t>
            </a:r>
            <a:r>
              <a:rPr lang="en-GB" sz="2000" dirty="0">
                <a:latin typeface="+mj-lt"/>
                <a:ea typeface="Microsoft Sans Serif" panose="020B0604020202020204" pitchFamily="34" charset="0"/>
                <a:cs typeface="Poppins ExtraLight" panose="00000300000000000000" pitchFamily="2" charset="0"/>
              </a:rPr>
              <a:t> at </a:t>
            </a:r>
            <a:r>
              <a:rPr lang="en-GB" sz="2000" dirty="0" err="1">
                <a:latin typeface="+mj-lt"/>
                <a:ea typeface="Microsoft Sans Serif" panose="020B0604020202020204" pitchFamily="34" charset="0"/>
                <a:cs typeface="Poppins ExtraLight" panose="00000300000000000000" pitchFamily="2" charset="0"/>
              </a:rPr>
              <a:t>besvare</a:t>
            </a:r>
            <a:r>
              <a:rPr lang="en-GB" sz="2000" dirty="0">
                <a:latin typeface="+mj-lt"/>
                <a:ea typeface="Microsoft Sans Serif" panose="020B0604020202020204" pitchFamily="34" charset="0"/>
                <a:cs typeface="Poppins ExtraLight" panose="00000300000000000000" pitchFamily="2" charset="0"/>
              </a:rPr>
              <a:t> følgende spørgsmål:</a:t>
            </a:r>
          </a:p>
        </p:txBody>
      </p:sp>
      <p:sp>
        <p:nvSpPr>
          <p:cNvPr id="3" name="TextBox 54">
            <a:extLst>
              <a:ext uri="{FF2B5EF4-FFF2-40B4-BE49-F238E27FC236}">
                <a16:creationId xmlns:a16="http://schemas.microsoft.com/office/drawing/2014/main" id="{0075D512-70C5-0369-4F2E-765493C84CD9}"/>
              </a:ext>
            </a:extLst>
          </p:cNvPr>
          <p:cNvSpPr txBox="1"/>
          <p:nvPr/>
        </p:nvSpPr>
        <p:spPr>
          <a:xfrm>
            <a:off x="626289" y="2104559"/>
            <a:ext cx="11025779" cy="3013351"/>
          </a:xfrm>
          <a:prstGeom prst="rect">
            <a:avLst/>
          </a:prstGeom>
          <a:noFill/>
        </p:spPr>
        <p:txBody>
          <a:bodyPr wrap="square" numCol="2" rtlCol="0">
            <a:noAutofit/>
          </a:bodyPr>
          <a:lstStyle/>
          <a:p>
            <a:pPr indent="-285750">
              <a:buFont typeface="Arial" panose="020B0604020202020204" pitchFamily="34" charset="0"/>
              <a:buChar char="•"/>
            </a:pPr>
            <a:r>
              <a:rPr lang="en-US" sz="1600" b="1" dirty="0">
                <a:solidFill>
                  <a:srgbClr val="000000"/>
                </a:solidFill>
                <a:effectLst/>
                <a:ea typeface="Calibri" panose="020F0502020204030204" pitchFamily="34" charset="0"/>
              </a:rPr>
              <a:t>En “make it rain” tilgang til IT-</a:t>
            </a:r>
            <a:r>
              <a:rPr lang="en-US" sz="1600" b="1" dirty="0" err="1">
                <a:solidFill>
                  <a:srgbClr val="000000"/>
                </a:solidFill>
                <a:effectLst/>
                <a:ea typeface="Calibri" panose="020F0502020204030204" pitchFamily="34" charset="0"/>
              </a:rPr>
              <a:t>budgettering</a:t>
            </a:r>
            <a:r>
              <a:rPr lang="en-US" altLang="ko-KR" sz="1600" b="1" dirty="0">
                <a:cs typeface="Poppins Medium" panose="00000600000000000000" pitchFamily="2" charset="0"/>
              </a:rPr>
              <a:t>:</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Det er </a:t>
            </a:r>
            <a:r>
              <a:rPr lang="en-US" altLang="ko-KR" sz="1600" dirty="0" err="1">
                <a:latin typeface="+mj-lt"/>
                <a:cs typeface="Poppins ExtraLight" panose="00000300000000000000" pitchFamily="2" charset="0"/>
              </a:rPr>
              <a:t>fordelagtigt</a:t>
            </a:r>
            <a:r>
              <a:rPr lang="en-US" altLang="ko-KR" sz="1600" dirty="0">
                <a:latin typeface="+mj-lt"/>
                <a:cs typeface="Poppins ExtraLight" panose="00000300000000000000" pitchFamily="2" charset="0"/>
              </a:rPr>
              <a:t> på bade kort og </a:t>
            </a:r>
            <a:r>
              <a:rPr lang="en-US" altLang="ko-KR" sz="1600" dirty="0" err="1">
                <a:latin typeface="+mj-lt"/>
                <a:cs typeface="Poppins ExtraLight" panose="00000300000000000000" pitchFamily="2" charset="0"/>
              </a:rPr>
              <a:t>langt</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sigt</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Opdeler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omkostningskategorier</a:t>
            </a:r>
            <a:r>
              <a:rPr lang="en-US" altLang="ko-KR" sz="1600" dirty="0">
                <a:latin typeface="+mj-lt"/>
                <a:cs typeface="Poppins ExtraLight" panose="00000300000000000000" pitchFamily="2" charset="0"/>
              </a:rPr>
              <a:t> pr. </a:t>
            </a:r>
            <a:r>
              <a:rPr lang="en-US" altLang="ko-KR" sz="1600" dirty="0" err="1">
                <a:latin typeface="+mj-lt"/>
                <a:cs typeface="Poppins ExtraLight" panose="00000300000000000000" pitchFamily="2" charset="0"/>
              </a:rPr>
              <a:t>enhed</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Bør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undgås</a:t>
            </a:r>
            <a:r>
              <a:rPr lang="en-US" altLang="ko-KR" sz="1600" dirty="0">
                <a:latin typeface="+mj-lt"/>
                <a:cs typeface="Poppins ExtraLight" panose="00000300000000000000" pitchFamily="2" charset="0"/>
              </a:rPr>
              <a:t>, da det </a:t>
            </a:r>
            <a:r>
              <a:rPr lang="en-US" altLang="ko-KR" sz="1600" dirty="0" err="1">
                <a:latin typeface="+mj-lt"/>
                <a:cs typeface="Poppins ExtraLight" panose="00000300000000000000" pitchFamily="2" charset="0"/>
              </a:rPr>
              <a:t>beviseligt</a:t>
            </a:r>
            <a:r>
              <a:rPr lang="en-US" altLang="ko-KR" sz="1600" dirty="0">
                <a:latin typeface="+mj-lt"/>
                <a:cs typeface="Poppins ExtraLight" panose="00000300000000000000" pitchFamily="2" charset="0"/>
              </a:rPr>
              <a:t> ikke er </a:t>
            </a:r>
            <a:r>
              <a:rPr lang="en-US" altLang="ko-KR" sz="1600" dirty="0" err="1">
                <a:latin typeface="+mj-lt"/>
                <a:cs typeface="Poppins ExtraLight" panose="00000300000000000000" pitchFamily="2" charset="0"/>
              </a:rPr>
              <a:t>indvirkningsfuldt</a:t>
            </a:r>
            <a:endParaRPr lang="en-US" altLang="ko-KR" sz="1600" dirty="0">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1600" b="1" dirty="0">
                <a:cs typeface="Poppins Medium" panose="00000600000000000000" pitchFamily="2" charset="0"/>
              </a:rPr>
              <a:t>Et af de </a:t>
            </a:r>
            <a:r>
              <a:rPr lang="en-US" altLang="ko-KR" sz="1600" b="1" dirty="0" err="1">
                <a:cs typeface="Poppins Medium" panose="00000600000000000000" pitchFamily="2" charset="0"/>
              </a:rPr>
              <a:t>typisk</a:t>
            </a:r>
            <a:r>
              <a:rPr lang="en-US" altLang="ko-KR" sz="1600" b="1" dirty="0">
                <a:cs typeface="Poppins Medium" panose="00000600000000000000" pitchFamily="2" charset="0"/>
              </a:rPr>
              <a:t> </a:t>
            </a:r>
            <a:r>
              <a:rPr lang="en-US" altLang="ko-KR" sz="1600" b="1" dirty="0" err="1">
                <a:cs typeface="Poppins Medium" panose="00000600000000000000" pitchFamily="2" charset="0"/>
              </a:rPr>
              <a:t>røde</a:t>
            </a:r>
            <a:r>
              <a:rPr lang="en-US" altLang="ko-KR" sz="1600" b="1" dirty="0">
                <a:cs typeface="Poppins Medium" panose="00000600000000000000" pitchFamily="2" charset="0"/>
              </a:rPr>
              <a:t> flag er:</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Høj</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entropi</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En for </a:t>
            </a:r>
            <a:r>
              <a:rPr lang="en-US" altLang="ko-KR" sz="1600" dirty="0" err="1">
                <a:latin typeface="+mj-lt"/>
                <a:cs typeface="Poppins ExtraLight" panose="00000300000000000000" pitchFamily="2" charset="0"/>
              </a:rPr>
              <a:t>streng</a:t>
            </a:r>
            <a:r>
              <a:rPr lang="en-US" altLang="ko-KR" sz="1600" dirty="0">
                <a:latin typeface="+mj-lt"/>
                <a:cs typeface="Poppins ExtraLight" panose="00000300000000000000" pitchFamily="2" charset="0"/>
              </a:rPr>
              <a:t> definition af roller og </a:t>
            </a:r>
            <a:r>
              <a:rPr lang="en-US" altLang="ko-KR" sz="1600" dirty="0" err="1">
                <a:latin typeface="+mj-lt"/>
                <a:cs typeface="Poppins ExtraLight" panose="00000300000000000000" pitchFamily="2" charset="0"/>
              </a:rPr>
              <a:t>ansvar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Udlicitering</a:t>
            </a:r>
            <a:r>
              <a:rPr lang="en-US" altLang="ko-KR" sz="1600" dirty="0">
                <a:latin typeface="+mj-lt"/>
                <a:cs typeface="Poppins ExtraLight" panose="00000300000000000000" pitchFamily="2" charset="0"/>
              </a:rPr>
              <a:t> af IT services</a:t>
            </a:r>
          </a:p>
          <a:p>
            <a:pPr marL="288000" lvl="2"/>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1600" b="1" dirty="0">
                <a:cs typeface="Poppins Medium" panose="00000600000000000000" pitchFamily="2" charset="0"/>
              </a:rPr>
              <a:t>Den </a:t>
            </a:r>
            <a:r>
              <a:rPr lang="en-US" altLang="ko-KR" sz="1600" b="1" dirty="0" err="1">
                <a:cs typeface="Poppins Medium" panose="00000600000000000000" pitchFamily="2" charset="0"/>
              </a:rPr>
              <a:t>analoge</a:t>
            </a:r>
            <a:r>
              <a:rPr lang="en-US" altLang="ko-KR" sz="1600" b="1" dirty="0">
                <a:cs typeface="Poppins Medium" panose="00000600000000000000" pitchFamily="2" charset="0"/>
              </a:rPr>
              <a:t> </a:t>
            </a:r>
            <a:r>
              <a:rPr lang="en-US" altLang="ko-KR" sz="1600" b="1" dirty="0" err="1">
                <a:cs typeface="Poppins Medium" panose="00000600000000000000" pitchFamily="2" charset="0"/>
              </a:rPr>
              <a:t>budgetteringsmodel</a:t>
            </a:r>
            <a:endParaRPr lang="en-US" altLang="ko-KR" sz="1600" b="1" dirty="0">
              <a:cs typeface="Poppins Medium" panose="00000600000000000000" pitchFamily="2" charset="0"/>
            </a:endParaRPr>
          </a:p>
          <a:p>
            <a:pPr marL="432000" lvl="2" indent="-144000">
              <a:buFont typeface="Arial" panose="020B0604020202020204" pitchFamily="34" charset="0"/>
              <a:buChar char="•"/>
            </a:pPr>
            <a:r>
              <a:rPr lang="en-GB" sz="1600" dirty="0">
                <a:solidFill>
                  <a:srgbClr val="000000"/>
                </a:solidFill>
                <a:effectLst/>
                <a:latin typeface="+mj-lt"/>
                <a:ea typeface="Calibri" panose="020F0502020204030204" pitchFamily="34" charset="0"/>
                <a:cs typeface="Poppins ExtraLight" panose="00000300000000000000" pitchFamily="2" charset="0"/>
              </a:rPr>
              <a:t>Den </a:t>
            </a:r>
            <a:r>
              <a:rPr lang="da-DK" sz="1600" dirty="0">
                <a:solidFill>
                  <a:srgbClr val="000000"/>
                </a:solidFill>
                <a:effectLst/>
                <a:latin typeface="+mj-lt"/>
                <a:ea typeface="Calibri" panose="020F0502020204030204" pitchFamily="34" charset="0"/>
              </a:rPr>
              <a:t>indikerer tilgangen af en stor sum, som dernæst fordeles mellem forskellige omkostningskategorier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Tillader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større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fleksibilitet</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Ingen af ovenstående</a:t>
            </a: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1600" b="1" dirty="0">
                <a:cs typeface="Poppins Medium" panose="00000600000000000000" pitchFamily="2" charset="0"/>
              </a:rPr>
              <a:t>Programkonsolidering </a:t>
            </a:r>
            <a:r>
              <a:rPr lang="en-US" altLang="ko-KR" sz="1600" b="1" dirty="0" err="1">
                <a:cs typeface="Poppins Medium" panose="00000600000000000000" pitchFamily="2" charset="0"/>
              </a:rPr>
              <a:t>vedrører</a:t>
            </a:r>
            <a:r>
              <a:rPr lang="en-US" altLang="ko-KR" sz="1600" b="1" dirty="0">
                <a:cs typeface="Poppins Medium" panose="00000600000000000000" pitchFamily="2" charset="0"/>
              </a:rPr>
              <a:t>:</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Operativt</a:t>
            </a:r>
            <a:r>
              <a:rPr lang="en-US" altLang="ko-KR" sz="1600" dirty="0">
                <a:latin typeface="+mj-lt"/>
                <a:cs typeface="Poppins ExtraLight" panose="00000300000000000000" pitchFamily="2" charset="0"/>
              </a:rPr>
              <a:t> budget</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Økonomisk</a:t>
            </a:r>
            <a:r>
              <a:rPr lang="en-US" altLang="ko-KR" sz="1600" dirty="0">
                <a:latin typeface="+mj-lt"/>
                <a:cs typeface="Poppins ExtraLight" panose="00000300000000000000" pitchFamily="2" charset="0"/>
              </a:rPr>
              <a:t> budget</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Finansbudget</a:t>
            </a:r>
            <a:endParaRPr lang="en-US" altLang="ko-KR" sz="1600" dirty="0">
              <a:latin typeface="+mj-lt"/>
              <a:cs typeface="Poppins ExtraLight" panose="00000300000000000000" pitchFamily="2" charset="0"/>
            </a:endParaRPr>
          </a:p>
        </p:txBody>
      </p:sp>
    </p:spTree>
    <p:extLst>
      <p:ext uri="{BB962C8B-B14F-4D97-AF65-F5344CB8AC3E}">
        <p14:creationId xmlns:p14="http://schemas.microsoft.com/office/powerpoint/2010/main" val="15155537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Rigtige</a:t>
            </a: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 svar - </a:t>
            </a: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opsummeringstest</a:t>
            </a: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/1</a:t>
            </a:r>
          </a:p>
          <a:p>
            <a:pPr>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Her er </a:t>
            </a:r>
            <a:r>
              <a:rPr lang="en-AU" sz="2000" dirty="0" err="1">
                <a:latin typeface="+mj-lt"/>
                <a:ea typeface="Microsoft Sans Serif" panose="020B0604020202020204" pitchFamily="34" charset="0"/>
                <a:cs typeface="Poppins ExtraLight" panose="00000300000000000000" pitchFamily="2" charset="0"/>
              </a:rPr>
              <a:t>svarene</a:t>
            </a:r>
            <a:r>
              <a:rPr lang="en-AU" sz="2000" dirty="0">
                <a:latin typeface="+mj-lt"/>
                <a:ea typeface="Microsoft Sans Serif" panose="020B0604020202020204" pitchFamily="34" charset="0"/>
                <a:cs typeface="Poppins ExtraLight" panose="00000300000000000000" pitchFamily="2" charset="0"/>
              </a:rPr>
              <a:t>:</a:t>
            </a:r>
          </a:p>
        </p:txBody>
      </p:sp>
      <p:sp>
        <p:nvSpPr>
          <p:cNvPr id="6" name="TextBox 54">
            <a:extLst>
              <a:ext uri="{FF2B5EF4-FFF2-40B4-BE49-F238E27FC236}">
                <a16:creationId xmlns:a16="http://schemas.microsoft.com/office/drawing/2014/main" id="{2F17DC47-0BEE-4ED4-BA6B-A229EF47F4E7}"/>
              </a:ext>
            </a:extLst>
          </p:cNvPr>
          <p:cNvSpPr txBox="1"/>
          <p:nvPr/>
        </p:nvSpPr>
        <p:spPr>
          <a:xfrm>
            <a:off x="626289" y="2104559"/>
            <a:ext cx="11025779" cy="3013351"/>
          </a:xfrm>
          <a:prstGeom prst="rect">
            <a:avLst/>
          </a:prstGeom>
          <a:noFill/>
        </p:spPr>
        <p:txBody>
          <a:bodyPr wrap="square" numCol="2" rtlCol="0">
            <a:noAutofit/>
          </a:bodyPr>
          <a:lstStyle/>
          <a:p>
            <a:pPr indent="-285750">
              <a:buFont typeface="Arial" panose="020B0604020202020204" pitchFamily="34" charset="0"/>
              <a:buChar char="•"/>
            </a:pPr>
            <a:r>
              <a:rPr lang="en-US" sz="1600" b="1" dirty="0">
                <a:solidFill>
                  <a:srgbClr val="000000"/>
                </a:solidFill>
                <a:effectLst/>
                <a:ea typeface="Calibri" panose="020F0502020204030204" pitchFamily="34" charset="0"/>
              </a:rPr>
              <a:t>En “make it rain” tilgang til IT-</a:t>
            </a:r>
            <a:r>
              <a:rPr lang="en-US" sz="1600" b="1" dirty="0" err="1">
                <a:solidFill>
                  <a:srgbClr val="000000"/>
                </a:solidFill>
                <a:effectLst/>
                <a:ea typeface="Calibri" panose="020F0502020204030204" pitchFamily="34" charset="0"/>
              </a:rPr>
              <a:t>budgettering</a:t>
            </a:r>
            <a:r>
              <a:rPr lang="en-US" altLang="ko-KR" sz="1600" b="1" dirty="0">
                <a:cs typeface="Poppins Medium" panose="00000600000000000000" pitchFamily="2" charset="0"/>
              </a:rPr>
              <a:t>:</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Det er </a:t>
            </a:r>
            <a:r>
              <a:rPr lang="en-US" altLang="ko-KR" sz="1600" dirty="0" err="1">
                <a:latin typeface="+mj-lt"/>
                <a:cs typeface="Poppins ExtraLight" panose="00000300000000000000" pitchFamily="2" charset="0"/>
              </a:rPr>
              <a:t>fordelagtigt</a:t>
            </a:r>
            <a:r>
              <a:rPr lang="en-US" altLang="ko-KR" sz="1600" dirty="0">
                <a:latin typeface="+mj-lt"/>
                <a:cs typeface="Poppins ExtraLight" panose="00000300000000000000" pitchFamily="2" charset="0"/>
              </a:rPr>
              <a:t> på bade kort og </a:t>
            </a:r>
            <a:r>
              <a:rPr lang="en-US" altLang="ko-KR" sz="1600" dirty="0" err="1">
                <a:latin typeface="+mj-lt"/>
                <a:cs typeface="Poppins ExtraLight" panose="00000300000000000000" pitchFamily="2" charset="0"/>
              </a:rPr>
              <a:t>langt</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sigt</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Opdeler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omkostningskategorier</a:t>
            </a:r>
            <a:r>
              <a:rPr lang="en-US" altLang="ko-KR" sz="1600" dirty="0">
                <a:latin typeface="+mj-lt"/>
                <a:cs typeface="Poppins ExtraLight" panose="00000300000000000000" pitchFamily="2" charset="0"/>
              </a:rPr>
              <a:t> pr. </a:t>
            </a:r>
            <a:r>
              <a:rPr lang="en-US" altLang="ko-KR" sz="1600" dirty="0" err="1">
                <a:latin typeface="+mj-lt"/>
                <a:cs typeface="Poppins ExtraLight" panose="00000300000000000000" pitchFamily="2" charset="0"/>
              </a:rPr>
              <a:t>enhed</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b="1" dirty="0" err="1">
                <a:solidFill>
                  <a:srgbClr val="00B050"/>
                </a:solidFill>
                <a:latin typeface="+mj-lt"/>
                <a:cs typeface="Poppins ExtraLight" panose="00000300000000000000" pitchFamily="2" charset="0"/>
              </a:rPr>
              <a:t>Bør</a:t>
            </a:r>
            <a:r>
              <a:rPr lang="en-US" altLang="ko-KR" sz="1600" b="1" dirty="0">
                <a:solidFill>
                  <a:srgbClr val="00B050"/>
                </a:solidFill>
                <a:latin typeface="+mj-lt"/>
                <a:cs typeface="Poppins ExtraLight" panose="00000300000000000000" pitchFamily="2" charset="0"/>
              </a:rPr>
              <a:t> </a:t>
            </a:r>
            <a:r>
              <a:rPr lang="en-US" altLang="ko-KR" sz="1600" b="1" dirty="0" err="1">
                <a:solidFill>
                  <a:srgbClr val="00B050"/>
                </a:solidFill>
                <a:latin typeface="+mj-lt"/>
                <a:cs typeface="Poppins ExtraLight" panose="00000300000000000000" pitchFamily="2" charset="0"/>
              </a:rPr>
              <a:t>undgås</a:t>
            </a:r>
            <a:r>
              <a:rPr lang="en-US" altLang="ko-KR" sz="1600" b="1" dirty="0">
                <a:solidFill>
                  <a:srgbClr val="00B050"/>
                </a:solidFill>
                <a:latin typeface="+mj-lt"/>
                <a:cs typeface="Poppins ExtraLight" panose="00000300000000000000" pitchFamily="2" charset="0"/>
              </a:rPr>
              <a:t>, da det </a:t>
            </a:r>
            <a:r>
              <a:rPr lang="en-US" altLang="ko-KR" sz="1600" b="1" dirty="0" err="1">
                <a:solidFill>
                  <a:srgbClr val="00B050"/>
                </a:solidFill>
                <a:latin typeface="+mj-lt"/>
                <a:cs typeface="Poppins ExtraLight" panose="00000300000000000000" pitchFamily="2" charset="0"/>
              </a:rPr>
              <a:t>beviseligt</a:t>
            </a:r>
            <a:r>
              <a:rPr lang="en-US" altLang="ko-KR" sz="1600" b="1" dirty="0">
                <a:solidFill>
                  <a:srgbClr val="00B050"/>
                </a:solidFill>
                <a:latin typeface="+mj-lt"/>
                <a:cs typeface="Poppins ExtraLight" panose="00000300000000000000" pitchFamily="2" charset="0"/>
              </a:rPr>
              <a:t> ikke er </a:t>
            </a:r>
            <a:r>
              <a:rPr lang="en-US" altLang="ko-KR" sz="1600" b="1" dirty="0" err="1">
                <a:solidFill>
                  <a:srgbClr val="00B050"/>
                </a:solidFill>
                <a:latin typeface="+mj-lt"/>
                <a:cs typeface="Poppins ExtraLight" panose="00000300000000000000" pitchFamily="2" charset="0"/>
              </a:rPr>
              <a:t>indvirkningsfuldt</a:t>
            </a:r>
            <a:endParaRPr lang="en-US" altLang="ko-KR" sz="1600" b="1" dirty="0">
              <a:solidFill>
                <a:srgbClr val="00B050"/>
              </a:solidFill>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1600" b="1" dirty="0">
                <a:cs typeface="Poppins Medium" panose="00000600000000000000" pitchFamily="2" charset="0"/>
              </a:rPr>
              <a:t>Et af de </a:t>
            </a:r>
            <a:r>
              <a:rPr lang="en-US" altLang="ko-KR" sz="1600" b="1" dirty="0" err="1">
                <a:cs typeface="Poppins Medium" panose="00000600000000000000" pitchFamily="2" charset="0"/>
              </a:rPr>
              <a:t>typisk</a:t>
            </a:r>
            <a:r>
              <a:rPr lang="en-US" altLang="ko-KR" sz="1600" b="1" dirty="0">
                <a:cs typeface="Poppins Medium" panose="00000600000000000000" pitchFamily="2" charset="0"/>
              </a:rPr>
              <a:t> </a:t>
            </a:r>
            <a:r>
              <a:rPr lang="en-US" altLang="ko-KR" sz="1600" b="1" dirty="0" err="1">
                <a:cs typeface="Poppins Medium" panose="00000600000000000000" pitchFamily="2" charset="0"/>
              </a:rPr>
              <a:t>røde</a:t>
            </a:r>
            <a:r>
              <a:rPr lang="en-US" altLang="ko-KR" sz="1600" b="1" dirty="0">
                <a:cs typeface="Poppins Medium" panose="00000600000000000000" pitchFamily="2" charset="0"/>
              </a:rPr>
              <a:t> flag er:</a:t>
            </a:r>
          </a:p>
          <a:p>
            <a:pPr marL="432000" lvl="2" indent="-144000">
              <a:buFont typeface="Arial" panose="020B0604020202020204" pitchFamily="34" charset="0"/>
              <a:buChar char="•"/>
            </a:pPr>
            <a:r>
              <a:rPr lang="en-US" altLang="ko-KR" sz="1600" b="1" dirty="0" err="1">
                <a:solidFill>
                  <a:srgbClr val="00B050"/>
                </a:solidFill>
                <a:latin typeface="+mj-lt"/>
                <a:cs typeface="Poppins ExtraLight" panose="00000300000000000000" pitchFamily="2" charset="0"/>
              </a:rPr>
              <a:t>Høj</a:t>
            </a:r>
            <a:r>
              <a:rPr lang="en-US" altLang="ko-KR" sz="1600" b="1" dirty="0">
                <a:solidFill>
                  <a:srgbClr val="00B050"/>
                </a:solidFill>
                <a:latin typeface="+mj-lt"/>
                <a:cs typeface="Poppins ExtraLight" panose="00000300000000000000" pitchFamily="2" charset="0"/>
              </a:rPr>
              <a:t> </a:t>
            </a:r>
            <a:r>
              <a:rPr lang="en-US" altLang="ko-KR" sz="1600" b="1" dirty="0" err="1">
                <a:solidFill>
                  <a:srgbClr val="00B050"/>
                </a:solidFill>
                <a:latin typeface="+mj-lt"/>
                <a:cs typeface="Poppins ExtraLight" panose="00000300000000000000" pitchFamily="2" charset="0"/>
              </a:rPr>
              <a:t>entropi</a:t>
            </a:r>
            <a:endParaRPr lang="en-US" altLang="ko-KR" sz="1600" b="1" dirty="0">
              <a:solidFill>
                <a:srgbClr val="00B050"/>
              </a:solidFill>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En for </a:t>
            </a:r>
            <a:r>
              <a:rPr lang="en-US" altLang="ko-KR" sz="1600" dirty="0" err="1">
                <a:latin typeface="+mj-lt"/>
                <a:cs typeface="Poppins ExtraLight" panose="00000300000000000000" pitchFamily="2" charset="0"/>
              </a:rPr>
              <a:t>streng</a:t>
            </a:r>
            <a:r>
              <a:rPr lang="en-US" altLang="ko-KR" sz="1600" dirty="0">
                <a:latin typeface="+mj-lt"/>
                <a:cs typeface="Poppins ExtraLight" panose="00000300000000000000" pitchFamily="2" charset="0"/>
              </a:rPr>
              <a:t> definition af roller og </a:t>
            </a:r>
            <a:r>
              <a:rPr lang="en-US" altLang="ko-KR" sz="1600" dirty="0" err="1">
                <a:latin typeface="+mj-lt"/>
                <a:cs typeface="Poppins ExtraLight" panose="00000300000000000000" pitchFamily="2" charset="0"/>
              </a:rPr>
              <a:t>ansvar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Udlicitering </a:t>
            </a:r>
            <a:r>
              <a:rPr lang="en-US" altLang="ko-KR" sz="1600" dirty="0">
                <a:latin typeface="+mj-lt"/>
                <a:cs typeface="Poppins ExtraLight" panose="00000300000000000000" pitchFamily="2" charset="0"/>
              </a:rPr>
              <a:t>af IT services</a:t>
            </a:r>
          </a:p>
          <a:p>
            <a:pPr marL="288000" lvl="2"/>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1600" b="1" dirty="0">
                <a:cs typeface="Poppins Medium" panose="00000600000000000000" pitchFamily="2" charset="0"/>
              </a:rPr>
              <a:t>Den </a:t>
            </a:r>
            <a:r>
              <a:rPr lang="en-US" altLang="ko-KR" sz="1600" b="1" dirty="0" err="1">
                <a:cs typeface="Poppins Medium" panose="00000600000000000000" pitchFamily="2" charset="0"/>
              </a:rPr>
              <a:t>analoge</a:t>
            </a:r>
            <a:r>
              <a:rPr lang="en-US" altLang="ko-KR" sz="1600" b="1" dirty="0">
                <a:cs typeface="Poppins Medium" panose="00000600000000000000" pitchFamily="2" charset="0"/>
              </a:rPr>
              <a:t> </a:t>
            </a:r>
            <a:r>
              <a:rPr lang="en-US" altLang="ko-KR" sz="1600" b="1" dirty="0" err="1">
                <a:cs typeface="Poppins Medium" panose="00000600000000000000" pitchFamily="2" charset="0"/>
              </a:rPr>
              <a:t>budgetteringsmodel</a:t>
            </a:r>
            <a:endParaRPr lang="en-US" altLang="ko-KR" sz="1600" b="1" dirty="0">
              <a:cs typeface="Poppins Medium" panose="00000600000000000000" pitchFamily="2" charset="0"/>
            </a:endParaRPr>
          </a:p>
          <a:p>
            <a:pPr marL="432000" lvl="2" indent="-144000">
              <a:buFont typeface="Arial" panose="020B0604020202020204" pitchFamily="34" charset="0"/>
              <a:buChar char="•"/>
            </a:pPr>
            <a:r>
              <a:rPr lang="en-GB" sz="1600" dirty="0">
                <a:solidFill>
                  <a:srgbClr val="000000"/>
                </a:solidFill>
                <a:effectLst/>
                <a:latin typeface="+mj-lt"/>
                <a:ea typeface="Calibri" panose="020F0502020204030204" pitchFamily="34" charset="0"/>
                <a:cs typeface="Poppins ExtraLight" panose="00000300000000000000" pitchFamily="2" charset="0"/>
              </a:rPr>
              <a:t>Den </a:t>
            </a:r>
            <a:r>
              <a:rPr lang="da-DK" sz="1600" dirty="0">
                <a:solidFill>
                  <a:srgbClr val="000000"/>
                </a:solidFill>
                <a:effectLst/>
                <a:latin typeface="+mj-lt"/>
                <a:ea typeface="Calibri" panose="020F0502020204030204" pitchFamily="34" charset="0"/>
              </a:rPr>
              <a:t>indikerer tilgangen af en stor sum, som dernæst fordeles mellem forskellige omkostningskategorier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Tillader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større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fleksibilitet</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b="1" dirty="0">
                <a:solidFill>
                  <a:srgbClr val="00B050"/>
                </a:solidFill>
                <a:latin typeface="+mj-lt"/>
                <a:cs typeface="Poppins ExtraLight" panose="00000300000000000000" pitchFamily="2" charset="0"/>
              </a:rPr>
              <a:t>Ingen af ovenstående</a:t>
            </a: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1600" b="1" dirty="0">
                <a:cs typeface="Poppins Medium" panose="00000600000000000000" pitchFamily="2" charset="0"/>
              </a:rPr>
              <a:t>Programkonsolidering </a:t>
            </a:r>
            <a:r>
              <a:rPr lang="en-US" altLang="ko-KR" sz="1600" b="1" dirty="0" err="1">
                <a:cs typeface="Poppins Medium" panose="00000600000000000000" pitchFamily="2" charset="0"/>
              </a:rPr>
              <a:t>vedrører</a:t>
            </a:r>
            <a:r>
              <a:rPr lang="en-US" altLang="ko-KR" sz="1600" b="1" dirty="0">
                <a:cs typeface="Poppins Medium" panose="00000600000000000000" pitchFamily="2" charset="0"/>
              </a:rPr>
              <a:t>:</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Operativt</a:t>
            </a:r>
            <a:r>
              <a:rPr lang="en-US" altLang="ko-KR" sz="1600" dirty="0">
                <a:latin typeface="+mj-lt"/>
                <a:cs typeface="Poppins ExtraLight" panose="00000300000000000000" pitchFamily="2" charset="0"/>
              </a:rPr>
              <a:t> budget</a:t>
            </a:r>
          </a:p>
          <a:p>
            <a:pPr marL="432000" lvl="2" indent="-144000">
              <a:buFont typeface="Arial" panose="020B0604020202020204" pitchFamily="34" charset="0"/>
              <a:buChar char="•"/>
            </a:pPr>
            <a:r>
              <a:rPr lang="en-US" altLang="ko-KR" sz="1600" b="1" dirty="0" err="1">
                <a:solidFill>
                  <a:srgbClr val="00B050"/>
                </a:solidFill>
                <a:latin typeface="+mj-lt"/>
                <a:cs typeface="Poppins ExtraLight" panose="00000300000000000000" pitchFamily="2" charset="0"/>
              </a:rPr>
              <a:t>Økonomisk</a:t>
            </a:r>
            <a:r>
              <a:rPr lang="en-US" altLang="ko-KR" sz="1600" b="1" dirty="0">
                <a:solidFill>
                  <a:srgbClr val="00B050"/>
                </a:solidFill>
                <a:latin typeface="+mj-lt"/>
                <a:cs typeface="Poppins ExtraLight" panose="00000300000000000000" pitchFamily="2" charset="0"/>
              </a:rPr>
              <a:t> budget</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Finansbudget</a:t>
            </a:r>
            <a:endParaRPr lang="en-US" altLang="ko-KR" sz="1600" dirty="0">
              <a:latin typeface="+mj-lt"/>
              <a:cs typeface="Poppins ExtraLight" panose="00000300000000000000" pitchFamily="2" charset="0"/>
            </a:endParaRPr>
          </a:p>
        </p:txBody>
      </p:sp>
    </p:spTree>
    <p:extLst>
      <p:ext uri="{BB962C8B-B14F-4D97-AF65-F5344CB8AC3E}">
        <p14:creationId xmlns:p14="http://schemas.microsoft.com/office/powerpoint/2010/main" val="15155537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2400" b="1" dirty="0" err="1">
                <a:solidFill>
                  <a:prstClr val="black">
                    <a:lumMod val="50000"/>
                    <a:lumOff val="50000"/>
                  </a:prstClr>
                </a:solidFill>
                <a:latin typeface="Calibri"/>
                <a:ea typeface="Microsoft Sans Serif" panose="020B0604020202020204" pitchFamily="34" charset="0"/>
                <a:cs typeface="Poppins Medium" panose="00000600000000000000" pitchFamily="2" charset="0"/>
              </a:rPr>
              <a:t>Fantastisk</a:t>
            </a:r>
            <a:r>
              <a:rPr lang="en-AU" sz="2400" b="1" dirty="0">
                <a:solidFill>
                  <a:prstClr val="black">
                    <a:lumMod val="50000"/>
                    <a:lumOff val="50000"/>
                  </a:prstClr>
                </a:solidFill>
                <a:latin typeface="Calibri"/>
                <a:ea typeface="Microsoft Sans Serif" panose="020B0604020202020204" pitchFamily="34" charset="0"/>
                <a:cs typeface="Poppins Medium" panose="00000600000000000000" pitchFamily="2" charset="0"/>
              </a:rPr>
              <a:t>!</a:t>
            </a:r>
            <a:endParaRPr kumimoji="0" lang="en-AU" sz="2400" b="1" i="0" u="none" strike="noStrike" kern="1200" cap="none" spc="0" normalizeH="0" baseline="0" noProof="0" dirty="0">
              <a:ln>
                <a:noFill/>
              </a:ln>
              <a:solidFill>
                <a:prstClr val="black">
                  <a:lumMod val="50000"/>
                  <a:lumOff val="50000"/>
                </a:prstClr>
              </a:solidFill>
              <a:effectLst/>
              <a:uLnTx/>
              <a:uFillTx/>
              <a:latin typeface="Calibri"/>
              <a:ea typeface="Microsoft Sans Serif" panose="020B0604020202020204" pitchFamily="34" charset="0"/>
              <a:cs typeface="Poppins Medium" panose="00000600000000000000" pitchFamily="2" charset="0"/>
            </a:endParaRPr>
          </a:p>
          <a:p>
            <a:r>
              <a:rPr lang="en-GB" sz="2000" dirty="0">
                <a:latin typeface="+mj-lt"/>
                <a:ea typeface="Calibri" panose="020F0502020204030204" pitchFamily="34" charset="0"/>
                <a:cs typeface="Helvetica" panose="020B0604020202020204" pitchFamily="34" charset="0"/>
              </a:rPr>
              <a:t>Husk (at du nu </a:t>
            </a:r>
            <a:r>
              <a:rPr lang="en-GB" sz="2000" dirty="0" err="1">
                <a:latin typeface="+mj-lt"/>
                <a:ea typeface="Calibri" panose="020F0502020204030204" pitchFamily="34" charset="0"/>
                <a:cs typeface="Helvetica" panose="020B0604020202020204" pitchFamily="34" charset="0"/>
              </a:rPr>
              <a:t>ved</a:t>
            </a:r>
            <a:r>
              <a:rPr lang="en-GB" sz="2000" dirty="0">
                <a:latin typeface="+mj-lt"/>
                <a:ea typeface="Calibri" panose="020F0502020204030204" pitchFamily="34" charset="0"/>
                <a:cs typeface="Helvetica" panose="020B0604020202020204" pitchFamily="34" charset="0"/>
              </a:rPr>
              <a:t> </a:t>
            </a:r>
            <a:r>
              <a:rPr lang="en-GB" sz="2000" dirty="0" err="1">
                <a:latin typeface="+mj-lt"/>
                <a:ea typeface="Calibri" panose="020F0502020204030204" pitchFamily="34" charset="0"/>
                <a:cs typeface="Helvetica" panose="020B0604020202020204" pitchFamily="34" charset="0"/>
              </a:rPr>
              <a:t>nedenstående</a:t>
            </a:r>
            <a:r>
              <a:rPr lang="en-GB" sz="2000" dirty="0">
                <a:latin typeface="+mj-lt"/>
                <a:ea typeface="Calibri" panose="020F0502020204030204" pitchFamily="34" charset="0"/>
                <a:cs typeface="Helvetica" panose="020B0604020202020204" pitchFamily="34" charset="0"/>
              </a:rPr>
              <a:t>):</a:t>
            </a:r>
          </a:p>
        </p:txBody>
      </p:sp>
      <p:cxnSp>
        <p:nvCxnSpPr>
          <p:cNvPr id="36" name="Google Shape;334;p29">
            <a:extLst>
              <a:ext uri="{FF2B5EF4-FFF2-40B4-BE49-F238E27FC236}">
                <a16:creationId xmlns:a16="http://schemas.microsoft.com/office/drawing/2014/main" id="{0A191618-07F4-48F0-8F5D-BB84ACDEE6FE}"/>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pic>
        <p:nvPicPr>
          <p:cNvPr id="22" name="Immagine 21">
            <a:extLst>
              <a:ext uri="{FF2B5EF4-FFF2-40B4-BE49-F238E27FC236}">
                <a16:creationId xmlns:a16="http://schemas.microsoft.com/office/drawing/2014/main" id="{B9F6D3A0-9289-4020-A453-4C2B886F8B8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511406" y="3002027"/>
            <a:ext cx="1347000" cy="1258244"/>
          </a:xfrm>
          <a:prstGeom prst="rect">
            <a:avLst/>
          </a:prstGeom>
        </p:spPr>
      </p:pic>
      <p:sp>
        <p:nvSpPr>
          <p:cNvPr id="6" name="Google Shape;351;p30">
            <a:extLst>
              <a:ext uri="{FF2B5EF4-FFF2-40B4-BE49-F238E27FC236}">
                <a16:creationId xmlns:a16="http://schemas.microsoft.com/office/drawing/2014/main" id="{71E6883F-7CA3-E3D7-8120-39D5F2A7B5D8}"/>
              </a:ext>
            </a:extLst>
          </p:cNvPr>
          <p:cNvSpPr txBox="1">
            <a:spLocks/>
          </p:cNvSpPr>
          <p:nvPr/>
        </p:nvSpPr>
        <p:spPr>
          <a:xfrm>
            <a:off x="626289" y="2356612"/>
            <a:ext cx="3049971"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pPr>
            <a:r>
              <a:rPr lang="en-US" sz="2000" b="1" dirty="0" err="1">
                <a:cs typeface="Poppins Medium" panose="00000600000000000000" pitchFamily="2" charset="0"/>
                <a:sym typeface="Varela Round"/>
              </a:rPr>
              <a:t>Læringsudbytte</a:t>
            </a:r>
            <a:r>
              <a:rPr lang="en-US" sz="2000" b="1" dirty="0">
                <a:cs typeface="Poppins Medium" panose="00000600000000000000" pitchFamily="2" charset="0"/>
                <a:sym typeface="Varela Round"/>
              </a:rPr>
              <a:t> 1</a:t>
            </a:r>
          </a:p>
          <a:p>
            <a:pPr marL="230400" indent="0">
              <a:lnSpc>
                <a:spcPct val="100000"/>
              </a:lnSpc>
              <a:spcBef>
                <a:spcPts val="0"/>
              </a:spcBef>
              <a:buNone/>
            </a:pPr>
            <a:r>
              <a:rPr lang="da-DK" sz="1500" dirty="0">
                <a:solidFill>
                  <a:srgbClr val="000000"/>
                </a:solidFill>
                <a:effectLst/>
                <a:latin typeface="+mj-lt"/>
                <a:ea typeface="Calibri" panose="020F0502020204030204" pitchFamily="34" charset="0"/>
              </a:rPr>
              <a:t>Lær det grundlæggende for at starte en IT-investeringsportefølje</a:t>
            </a:r>
            <a:r>
              <a:rPr lang="en-US" sz="1500" dirty="0">
                <a:latin typeface="+mj-lt"/>
                <a:cs typeface="Poppins ExtraLight" panose="00000300000000000000" pitchFamily="2" charset="0"/>
                <a:sym typeface="Varela Round"/>
              </a:rPr>
              <a:t> </a:t>
            </a:r>
          </a:p>
        </p:txBody>
      </p:sp>
      <p:sp>
        <p:nvSpPr>
          <p:cNvPr id="7" name="Google Shape;351;p30">
            <a:extLst>
              <a:ext uri="{FF2B5EF4-FFF2-40B4-BE49-F238E27FC236}">
                <a16:creationId xmlns:a16="http://schemas.microsoft.com/office/drawing/2014/main" id="{C41D4746-057A-1E94-45B1-86BAF6515DF7}"/>
              </a:ext>
            </a:extLst>
          </p:cNvPr>
          <p:cNvSpPr txBox="1">
            <a:spLocks/>
          </p:cNvSpPr>
          <p:nvPr/>
        </p:nvSpPr>
        <p:spPr>
          <a:xfrm>
            <a:off x="3822880" y="2356612"/>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ts val="0"/>
              </a:spcBef>
              <a:spcAft>
                <a:spcPts val="0"/>
              </a:spcAft>
              <a:buClrTx/>
              <a:buSzPct val="60000"/>
              <a:buFont typeface="Poppins Medium" panose="00000600000000000000" pitchFamily="2" charset="0"/>
              <a:buChar char="॰"/>
              <a:tabLst/>
              <a:defRPr/>
            </a:pPr>
            <a:r>
              <a:rPr lang="en-US" sz="2000" b="1" dirty="0" err="1">
                <a:cs typeface="Poppins Medium" panose="00000600000000000000" pitchFamily="2" charset="0"/>
                <a:sym typeface="Varela Round"/>
              </a:rPr>
              <a:t>Læringsudbytte</a:t>
            </a:r>
            <a:r>
              <a:rPr lang="en-US" sz="2000" b="1" dirty="0">
                <a:cs typeface="Poppins Medium" panose="00000600000000000000" pitchFamily="2" charset="0"/>
                <a:sym typeface="Varela Round"/>
              </a:rPr>
              <a:t> </a:t>
            </a:r>
            <a:r>
              <a:rPr kumimoji="0" lang="en-US" sz="2000" b="1" i="0" u="none" strike="noStrike" kern="1200" cap="none" spc="0" normalizeH="0" baseline="0" noProof="0" dirty="0">
                <a:ln>
                  <a:noFill/>
                </a:ln>
                <a:solidFill>
                  <a:prstClr val="black"/>
                </a:solidFill>
                <a:effectLst/>
                <a:uLnTx/>
                <a:uFillTx/>
                <a:latin typeface="Calibri"/>
                <a:ea typeface="+mn-ea"/>
                <a:cs typeface="Poppins Medium" panose="00000600000000000000" pitchFamily="2" charset="0"/>
                <a:sym typeface="Varela Round"/>
              </a:rPr>
              <a:t>2</a:t>
            </a:r>
          </a:p>
          <a:p>
            <a:pPr>
              <a:lnSpc>
                <a:spcPct val="100000"/>
              </a:lnSpc>
              <a:spcBef>
                <a:spcPts val="0"/>
              </a:spcBef>
            </a:pPr>
            <a:r>
              <a:rPr lang="da-DK" sz="1500" dirty="0">
                <a:solidFill>
                  <a:srgbClr val="000000"/>
                </a:solidFill>
                <a:effectLst/>
                <a:latin typeface="Calibri Light" panose="020F0302020204030204" pitchFamily="34" charset="0"/>
                <a:ea typeface="Calibri" panose="020F0502020204030204" pitchFamily="34" charset="0"/>
                <a:cs typeface="Arial MT"/>
              </a:rPr>
              <a:t>Undgå almindelige fejl når man starter en IT-portefølje </a:t>
            </a:r>
            <a:endParaRPr lang="da-DK" sz="1500" dirty="0">
              <a:effectLst/>
              <a:latin typeface="Arial MT"/>
              <a:ea typeface="Arial MT"/>
              <a:cs typeface="Arial MT"/>
            </a:endParaRPr>
          </a:p>
        </p:txBody>
      </p:sp>
      <p:sp>
        <p:nvSpPr>
          <p:cNvPr id="8" name="Google Shape;351;p30">
            <a:extLst>
              <a:ext uri="{FF2B5EF4-FFF2-40B4-BE49-F238E27FC236}">
                <a16:creationId xmlns:a16="http://schemas.microsoft.com/office/drawing/2014/main" id="{E76D6132-A302-D259-A722-8DCB81DC2AE0}"/>
              </a:ext>
            </a:extLst>
          </p:cNvPr>
          <p:cNvSpPr txBox="1">
            <a:spLocks/>
          </p:cNvSpPr>
          <p:nvPr/>
        </p:nvSpPr>
        <p:spPr>
          <a:xfrm>
            <a:off x="626290" y="3751931"/>
            <a:ext cx="304997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ts val="0"/>
              </a:spcBef>
              <a:spcAft>
                <a:spcPts val="0"/>
              </a:spcAft>
              <a:buClrTx/>
              <a:buSzPct val="60000"/>
              <a:buFont typeface="Poppins Medium" panose="00000600000000000000" pitchFamily="2" charset="0"/>
              <a:buChar char="॰"/>
              <a:tabLst/>
              <a:defRPr/>
            </a:pPr>
            <a:r>
              <a:rPr lang="en-US" sz="2000" b="1" dirty="0" err="1">
                <a:cs typeface="Poppins Medium" panose="00000600000000000000" pitchFamily="2" charset="0"/>
                <a:sym typeface="Varela Round"/>
              </a:rPr>
              <a:t>Læringsudbytte</a:t>
            </a:r>
            <a:r>
              <a:rPr lang="en-US" sz="2000" b="1" dirty="0">
                <a:cs typeface="Poppins Medium" panose="00000600000000000000" pitchFamily="2" charset="0"/>
                <a:sym typeface="Varela Round"/>
              </a:rPr>
              <a:t> </a:t>
            </a:r>
            <a:r>
              <a:rPr kumimoji="0" lang="en-US" sz="2000" b="1" i="0" u="none" strike="noStrike" kern="1200" cap="none" spc="0" normalizeH="0" baseline="0" noProof="0" dirty="0">
                <a:ln>
                  <a:noFill/>
                </a:ln>
                <a:solidFill>
                  <a:prstClr val="black"/>
                </a:solidFill>
                <a:effectLst/>
                <a:uLnTx/>
                <a:uFillTx/>
                <a:latin typeface="Calibri"/>
                <a:ea typeface="+mn-ea"/>
                <a:cs typeface="Poppins Medium" panose="00000600000000000000" pitchFamily="2" charset="0"/>
                <a:sym typeface="Varela Round"/>
              </a:rPr>
              <a:t>3</a:t>
            </a:r>
          </a:p>
          <a:p>
            <a:pPr marL="230400" lvl="0" indent="0">
              <a:lnSpc>
                <a:spcPct val="100000"/>
              </a:lnSpc>
              <a:spcBef>
                <a:spcPts val="0"/>
              </a:spcBef>
              <a:buNone/>
            </a:pPr>
            <a:r>
              <a:rPr lang="da-DK" sz="1500" dirty="0">
                <a:solidFill>
                  <a:srgbClr val="000000"/>
                </a:solidFill>
                <a:effectLst/>
                <a:latin typeface="Calibri Light" panose="020F0302020204030204" pitchFamily="34" charset="0"/>
                <a:ea typeface="Calibri" panose="020F0502020204030204" pitchFamily="34" charset="0"/>
              </a:rPr>
              <a:t>Lær god praksis at kende når man starter IT-investeringsportefølje</a:t>
            </a:r>
            <a:endParaRPr lang="en-US" sz="1500" dirty="0">
              <a:latin typeface="+mj-lt"/>
              <a:cs typeface="Poppins ExtraLight" panose="00000300000000000000" pitchFamily="2" charset="0"/>
              <a:sym typeface="Varela Round"/>
            </a:endParaRPr>
          </a:p>
        </p:txBody>
      </p:sp>
      <p:sp>
        <p:nvSpPr>
          <p:cNvPr id="9" name="Google Shape;351;p30">
            <a:extLst>
              <a:ext uri="{FF2B5EF4-FFF2-40B4-BE49-F238E27FC236}">
                <a16:creationId xmlns:a16="http://schemas.microsoft.com/office/drawing/2014/main" id="{DFE34B71-ECF3-A29E-C329-F8ED7352A0DF}"/>
              </a:ext>
            </a:extLst>
          </p:cNvPr>
          <p:cNvSpPr txBox="1">
            <a:spLocks/>
          </p:cNvSpPr>
          <p:nvPr/>
        </p:nvSpPr>
        <p:spPr>
          <a:xfrm>
            <a:off x="3822880" y="3751931"/>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dirty="0" err="1">
                <a:cs typeface="Poppins Medium" panose="00000600000000000000" pitchFamily="2" charset="0"/>
                <a:sym typeface="Varela Round"/>
              </a:rPr>
              <a:t>Læringsudbytte</a:t>
            </a:r>
            <a:r>
              <a:rPr lang="en-US" sz="2000" b="1" dirty="0">
                <a:cs typeface="Poppins Medium" panose="00000600000000000000" pitchFamily="2" charset="0"/>
                <a:sym typeface="Varela Round"/>
              </a:rPr>
              <a:t> </a:t>
            </a:r>
            <a:r>
              <a:rPr kumimoji="0" lang="en-US" sz="2000" b="1" i="0" u="none" strike="noStrike" kern="1200" cap="none" spc="0" normalizeH="0" baseline="0" noProof="0" dirty="0">
                <a:ln>
                  <a:noFill/>
                </a:ln>
                <a:solidFill>
                  <a:prstClr val="black"/>
                </a:solidFill>
                <a:effectLst/>
                <a:uLnTx/>
                <a:uFillTx/>
                <a:latin typeface="Calibri"/>
                <a:ea typeface="+mn-ea"/>
                <a:cs typeface="Poppins Medium" panose="00000600000000000000" pitchFamily="2" charset="0"/>
                <a:sym typeface="Varela Round"/>
              </a:rPr>
              <a:t>4</a:t>
            </a:r>
          </a:p>
          <a:p>
            <a:pPr marL="230400" lvl="0" indent="0">
              <a:lnSpc>
                <a:spcPct val="100000"/>
              </a:lnSpc>
              <a:spcBef>
                <a:spcPts val="0"/>
              </a:spcBef>
              <a:buNone/>
            </a:pPr>
            <a:r>
              <a:rPr lang="da-DK" sz="1500" dirty="0">
                <a:solidFill>
                  <a:srgbClr val="000000"/>
                </a:solidFill>
                <a:effectLst/>
                <a:latin typeface="Calibri Light" panose="020F0302020204030204" pitchFamily="34" charset="0"/>
                <a:ea typeface="Calibri" panose="020F0502020204030204" pitchFamily="34" charset="0"/>
              </a:rPr>
              <a:t>Lær budgetmetoder at kende</a:t>
            </a:r>
            <a:endParaRPr lang="en-US" sz="1500" dirty="0">
              <a:latin typeface="+mj-lt"/>
              <a:cs typeface="Poppins ExtraLight" panose="00000300000000000000" pitchFamily="2" charset="0"/>
              <a:sym typeface="Varela Round"/>
            </a:endParaRPr>
          </a:p>
        </p:txBody>
      </p:sp>
    </p:spTree>
    <p:extLst>
      <p:ext uri="{BB962C8B-B14F-4D97-AF65-F5344CB8AC3E}">
        <p14:creationId xmlns:p14="http://schemas.microsoft.com/office/powerpoint/2010/main" val="41044232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BE0999D-9921-E8AD-131A-26EE1CAEB36C}"/>
              </a:ext>
            </a:extLst>
          </p:cNvPr>
          <p:cNvSpPr txBox="1"/>
          <p:nvPr/>
        </p:nvSpPr>
        <p:spPr>
          <a:xfrm>
            <a:off x="3455837" y="3812538"/>
            <a:ext cx="2179757" cy="369332"/>
          </a:xfrm>
          <a:prstGeom prst="rect">
            <a:avLst/>
          </a:prstGeom>
          <a:noFill/>
        </p:spPr>
        <p:txBody>
          <a:bodyPr wrap="square">
            <a:spAutoFit/>
          </a:bodyPr>
          <a:lstStyle/>
          <a:p>
            <a:pPr algn="ctr"/>
            <a:r>
              <a:rPr lang="es-ES" dirty="0">
                <a:cs typeface="Poppins ExtraLight" panose="00000300000000000000" pitchFamily="2" charset="0"/>
              </a:rPr>
              <a:t>project-reset.eu</a:t>
            </a:r>
          </a:p>
        </p:txBody>
      </p:sp>
      <p:sp>
        <p:nvSpPr>
          <p:cNvPr id="6" name="CuadroTexto 79">
            <a:extLst>
              <a:ext uri="{FF2B5EF4-FFF2-40B4-BE49-F238E27FC236}">
                <a16:creationId xmlns:a16="http://schemas.microsoft.com/office/drawing/2014/main" id="{850774CE-D267-4DB4-B2D5-E2F3C9539815}"/>
              </a:ext>
            </a:extLst>
          </p:cNvPr>
          <p:cNvSpPr txBox="1"/>
          <p:nvPr/>
        </p:nvSpPr>
        <p:spPr>
          <a:xfrm>
            <a:off x="1163786" y="2856652"/>
            <a:ext cx="699698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3600" b="1" dirty="0" err="1">
                <a:ea typeface="Microsoft Sans Serif" panose="020B0604020202020204" pitchFamily="34" charset="0"/>
                <a:cs typeface="Poppins SemiBold" panose="00000700000000000000" pitchFamily="2" charset="0"/>
              </a:rPr>
              <a:t>Fortsæt</a:t>
            </a:r>
            <a:r>
              <a:rPr lang="en-AU" sz="3600" b="1" dirty="0">
                <a:ea typeface="Microsoft Sans Serif" panose="020B0604020202020204" pitchFamily="34" charset="0"/>
                <a:cs typeface="Poppins SemiBold" panose="00000700000000000000" pitchFamily="2" charset="0"/>
              </a:rPr>
              <a:t>!</a:t>
            </a:r>
          </a:p>
        </p:txBody>
      </p:sp>
      <p:sp>
        <p:nvSpPr>
          <p:cNvPr id="4" name="Freeform 55">
            <a:extLst>
              <a:ext uri="{FF2B5EF4-FFF2-40B4-BE49-F238E27FC236}">
                <a16:creationId xmlns:a16="http://schemas.microsoft.com/office/drawing/2014/main" id="{2918ABC7-7CF3-4643-82D3-7D9FD11CB385}"/>
              </a:ext>
            </a:extLst>
          </p:cNvPr>
          <p:cNvSpPr/>
          <p:nvPr/>
        </p:nvSpPr>
        <p:spPr>
          <a:xfrm rot="2216014">
            <a:off x="9034113" y="1868630"/>
            <a:ext cx="1194769" cy="2934667"/>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gradFill flip="none" rotWithShape="1">
            <a:gsLst>
              <a:gs pos="0">
                <a:schemeClr val="accent1"/>
              </a:gs>
              <a:gs pos="44000">
                <a:schemeClr val="accent3">
                  <a:lumMod val="95000"/>
                  <a:lumOff val="5000"/>
                </a:schemeClr>
              </a:gs>
              <a:gs pos="100000">
                <a:schemeClr val="accent3">
                  <a:lumMod val="60000"/>
                </a:schemeClr>
              </a:gs>
            </a:gsLst>
            <a:path path="circle">
              <a:fillToRect t="100000" r="100000"/>
            </a:path>
            <a:tileRect l="-100000" b="-100000"/>
          </a:gra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algn="ctr"/>
            <a:endParaRPr lang="ko-KR" altLang="en-US" sz="2700" dirty="0"/>
          </a:p>
        </p:txBody>
      </p:sp>
      <p:cxnSp>
        <p:nvCxnSpPr>
          <p:cNvPr id="33" name="Google Shape;334;p29">
            <a:extLst>
              <a:ext uri="{FF2B5EF4-FFF2-40B4-BE49-F238E27FC236}">
                <a16:creationId xmlns:a16="http://schemas.microsoft.com/office/drawing/2014/main" id="{7161FECA-633C-4291-B162-4C9C53A9D964}"/>
              </a:ext>
            </a:extLst>
          </p:cNvPr>
          <p:cNvCxnSpPr>
            <a:cxnSpLocks noChangeAspect="1"/>
          </p:cNvCxnSpPr>
          <p:nvPr/>
        </p:nvCxnSpPr>
        <p:spPr>
          <a:xfrm>
            <a:off x="528320" y="3631149"/>
            <a:ext cx="7743964" cy="0"/>
          </a:xfrm>
          <a:prstGeom prst="straightConnector1">
            <a:avLst/>
          </a:prstGeom>
          <a:noFill/>
          <a:ln w="9525" cap="flat" cmpd="sng">
            <a:solidFill>
              <a:schemeClr val="tx1"/>
            </a:solidFill>
            <a:prstDash val="dash"/>
            <a:round/>
            <a:headEnd type="none" w="med" len="med"/>
            <a:tailEnd type="none" w="med" len="med"/>
          </a:ln>
        </p:spPr>
      </p:cxnSp>
    </p:spTree>
    <p:extLst>
      <p:ext uri="{BB962C8B-B14F-4D97-AF65-F5344CB8AC3E}">
        <p14:creationId xmlns:p14="http://schemas.microsoft.com/office/powerpoint/2010/main" val="1485754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Mål</a:t>
            </a:r>
          </a:p>
          <a:p>
            <a:pPr>
              <a:tabLst>
                <a:tab pos="1205230" algn="l"/>
                <a:tab pos="1926589" algn="l"/>
                <a:tab pos="2915920" algn="l"/>
                <a:tab pos="3444875" algn="l"/>
                <a:tab pos="4383405" algn="l"/>
                <a:tab pos="6796405" algn="l"/>
              </a:tabLst>
              <a:defRPr/>
            </a:pPr>
            <a:r>
              <a:rPr lang="en-GB" sz="2000" dirty="0">
                <a:latin typeface="+mj-lt"/>
                <a:ea typeface="Microsoft Sans Serif" panose="020B0604020202020204" pitchFamily="34" charset="0"/>
                <a:cs typeface="Poppins ExtraLight" panose="00000300000000000000" pitchFamily="2" charset="0"/>
              </a:rPr>
              <a:t>Efter </a:t>
            </a:r>
            <a:r>
              <a:rPr lang="en-GB" sz="2000" dirty="0" err="1">
                <a:latin typeface="+mj-lt"/>
                <a:ea typeface="Microsoft Sans Serif" panose="020B0604020202020204" pitchFamily="34" charset="0"/>
                <a:cs typeface="Poppins ExtraLight" panose="00000300000000000000" pitchFamily="2" charset="0"/>
              </a:rPr>
              <a:t>gennemførsel</a:t>
            </a:r>
            <a:r>
              <a:rPr lang="en-GB" sz="2000" dirty="0">
                <a:latin typeface="+mj-lt"/>
                <a:ea typeface="Microsoft Sans Serif" panose="020B0604020202020204" pitchFamily="34" charset="0"/>
                <a:cs typeface="Poppins ExtraLight" panose="00000300000000000000" pitchFamily="2" charset="0"/>
              </a:rPr>
              <a:t> af </a:t>
            </a:r>
            <a:r>
              <a:rPr lang="en-GB" sz="2000" dirty="0" err="1">
                <a:latin typeface="+mj-lt"/>
                <a:ea typeface="Microsoft Sans Serif" panose="020B0604020202020204" pitchFamily="34" charset="0"/>
                <a:cs typeface="Poppins ExtraLight" panose="00000300000000000000" pitchFamily="2" charset="0"/>
              </a:rPr>
              <a:t>dette</a:t>
            </a:r>
            <a:r>
              <a:rPr lang="en-GB" sz="2000" dirty="0">
                <a:latin typeface="+mj-lt"/>
                <a:ea typeface="Microsoft Sans Serif" panose="020B0604020202020204" pitchFamily="34" charset="0"/>
                <a:cs typeface="Poppins ExtraLight" panose="00000300000000000000" pitchFamily="2" charset="0"/>
              </a:rPr>
              <a:t> </a:t>
            </a:r>
            <a:r>
              <a:rPr lang="en-GB" sz="2000" dirty="0" err="1">
                <a:latin typeface="+mj-lt"/>
                <a:ea typeface="Microsoft Sans Serif" panose="020B0604020202020204" pitchFamily="34" charset="0"/>
                <a:cs typeface="Poppins ExtraLight" panose="00000300000000000000" pitchFamily="2" charset="0"/>
              </a:rPr>
              <a:t>modul</a:t>
            </a:r>
            <a:r>
              <a:rPr lang="en-GB" sz="2000" dirty="0">
                <a:latin typeface="+mj-lt"/>
                <a:ea typeface="Microsoft Sans Serif" panose="020B0604020202020204" pitchFamily="34" charset="0"/>
                <a:cs typeface="Poppins ExtraLight" panose="00000300000000000000" pitchFamily="2" charset="0"/>
              </a:rPr>
              <a:t> </a:t>
            </a:r>
            <a:r>
              <a:rPr lang="en-GB" sz="2000" dirty="0" err="1">
                <a:latin typeface="+mj-lt"/>
                <a:ea typeface="Microsoft Sans Serif" panose="020B0604020202020204" pitchFamily="34" charset="0"/>
                <a:cs typeface="Poppins ExtraLight" panose="00000300000000000000" pitchFamily="2" charset="0"/>
              </a:rPr>
              <a:t>vil</a:t>
            </a:r>
            <a:r>
              <a:rPr lang="en-GB" sz="2000" dirty="0">
                <a:latin typeface="+mj-lt"/>
                <a:ea typeface="Microsoft Sans Serif" panose="020B0604020202020204" pitchFamily="34" charset="0"/>
                <a:cs typeface="Poppins ExtraLight" panose="00000300000000000000" pitchFamily="2" charset="0"/>
              </a:rPr>
              <a:t> man være i stand til følgende:</a:t>
            </a:r>
          </a:p>
        </p:txBody>
      </p:sp>
      <p:sp>
        <p:nvSpPr>
          <p:cNvPr id="16" name="Google Shape;351;p30">
            <a:extLst>
              <a:ext uri="{FF2B5EF4-FFF2-40B4-BE49-F238E27FC236}">
                <a16:creationId xmlns:a16="http://schemas.microsoft.com/office/drawing/2014/main" id="{ED86E724-3288-434C-B43F-43F373EAB77F}"/>
              </a:ext>
            </a:extLst>
          </p:cNvPr>
          <p:cNvSpPr txBox="1">
            <a:spLocks/>
          </p:cNvSpPr>
          <p:nvPr/>
        </p:nvSpPr>
        <p:spPr>
          <a:xfrm>
            <a:off x="626289" y="2688985"/>
            <a:ext cx="3012649"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pPr>
            <a:r>
              <a:rPr lang="en-US" sz="2000" b="1" dirty="0" err="1">
                <a:cs typeface="Poppins Medium" panose="00000600000000000000" pitchFamily="2" charset="0"/>
                <a:sym typeface="Varela Round"/>
              </a:rPr>
              <a:t>Læringsudbytte</a:t>
            </a:r>
            <a:r>
              <a:rPr lang="en-US" sz="2000" b="1" dirty="0">
                <a:cs typeface="Poppins Medium" panose="00000600000000000000" pitchFamily="2" charset="0"/>
                <a:sym typeface="Varela Round"/>
              </a:rPr>
              <a:t> 1</a:t>
            </a:r>
          </a:p>
          <a:p>
            <a:pPr marL="230400" indent="0">
              <a:lnSpc>
                <a:spcPct val="100000"/>
              </a:lnSpc>
              <a:spcBef>
                <a:spcPts val="0"/>
              </a:spcBef>
              <a:buNone/>
            </a:pPr>
            <a:r>
              <a:rPr lang="da-DK" sz="1500" dirty="0">
                <a:solidFill>
                  <a:srgbClr val="000000"/>
                </a:solidFill>
                <a:effectLst/>
                <a:latin typeface="+mj-lt"/>
                <a:ea typeface="Calibri" panose="020F0502020204030204" pitchFamily="34" charset="0"/>
              </a:rPr>
              <a:t>Lær det grundlæggende for at starte en IT-investeringsportefølje</a:t>
            </a:r>
            <a:r>
              <a:rPr lang="en-US" sz="1500" dirty="0">
                <a:latin typeface="+mj-lt"/>
                <a:cs typeface="Poppins ExtraLight" panose="00000300000000000000" pitchFamily="2" charset="0"/>
                <a:sym typeface="Varela Round"/>
              </a:rPr>
              <a:t> </a:t>
            </a:r>
          </a:p>
        </p:txBody>
      </p:sp>
      <p:sp>
        <p:nvSpPr>
          <p:cNvPr id="23" name="Google Shape;351;p30">
            <a:extLst>
              <a:ext uri="{FF2B5EF4-FFF2-40B4-BE49-F238E27FC236}">
                <a16:creationId xmlns:a16="http://schemas.microsoft.com/office/drawing/2014/main" id="{8403023C-61C3-4BC3-A136-65ACC0BE34D4}"/>
              </a:ext>
            </a:extLst>
          </p:cNvPr>
          <p:cNvSpPr txBox="1">
            <a:spLocks/>
          </p:cNvSpPr>
          <p:nvPr/>
        </p:nvSpPr>
        <p:spPr>
          <a:xfrm>
            <a:off x="3543439" y="2688985"/>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Læringsudbytte</a:t>
            </a:r>
            <a:r>
              <a:rPr lang="en-US" sz="2000" b="1" dirty="0">
                <a:cs typeface="Poppins Medium" panose="00000600000000000000" pitchFamily="2" charset="0"/>
                <a:sym typeface="Varela Round"/>
              </a:rPr>
              <a:t> 2</a:t>
            </a:r>
          </a:p>
          <a:p>
            <a:pPr>
              <a:lnSpc>
                <a:spcPct val="100000"/>
              </a:lnSpc>
              <a:spcBef>
                <a:spcPts val="0"/>
              </a:spcBef>
            </a:pPr>
            <a:r>
              <a:rPr lang="da-DK" sz="1500" dirty="0">
                <a:solidFill>
                  <a:srgbClr val="000000"/>
                </a:solidFill>
                <a:effectLst/>
                <a:latin typeface="Calibri Light" panose="020F0302020204030204" pitchFamily="34" charset="0"/>
                <a:ea typeface="Calibri" panose="020F0502020204030204" pitchFamily="34" charset="0"/>
                <a:cs typeface="Arial MT"/>
              </a:rPr>
              <a:t>Undgå almindelige fejl når man starter en IT-portefølje </a:t>
            </a:r>
            <a:endParaRPr lang="da-DK" sz="1500" dirty="0">
              <a:effectLst/>
              <a:latin typeface="Arial MT"/>
              <a:ea typeface="Arial MT"/>
              <a:cs typeface="Arial MT"/>
            </a:endParaRPr>
          </a:p>
        </p:txBody>
      </p:sp>
      <p:sp>
        <p:nvSpPr>
          <p:cNvPr id="25" name="Google Shape;351;p30">
            <a:extLst>
              <a:ext uri="{FF2B5EF4-FFF2-40B4-BE49-F238E27FC236}">
                <a16:creationId xmlns:a16="http://schemas.microsoft.com/office/drawing/2014/main" id="{15A892E0-6DDF-44C6-86FF-D7CF39FE1E1A}"/>
              </a:ext>
            </a:extLst>
          </p:cNvPr>
          <p:cNvSpPr txBox="1">
            <a:spLocks/>
          </p:cNvSpPr>
          <p:nvPr/>
        </p:nvSpPr>
        <p:spPr>
          <a:xfrm>
            <a:off x="626290" y="3751931"/>
            <a:ext cx="3012648"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Læringsudbytte</a:t>
            </a:r>
            <a:r>
              <a:rPr lang="en-US" sz="2000" b="1" dirty="0">
                <a:cs typeface="Poppins Medium" panose="00000600000000000000" pitchFamily="2" charset="0"/>
                <a:sym typeface="Varela Round"/>
              </a:rPr>
              <a:t> 3</a:t>
            </a:r>
          </a:p>
          <a:p>
            <a:pPr marL="230400" lvl="0" indent="0">
              <a:lnSpc>
                <a:spcPct val="100000"/>
              </a:lnSpc>
              <a:spcBef>
                <a:spcPts val="0"/>
              </a:spcBef>
              <a:buNone/>
            </a:pPr>
            <a:r>
              <a:rPr lang="da-DK" sz="1500" dirty="0">
                <a:solidFill>
                  <a:srgbClr val="000000"/>
                </a:solidFill>
                <a:effectLst/>
                <a:latin typeface="Calibri Light" panose="020F0302020204030204" pitchFamily="34" charset="0"/>
                <a:ea typeface="Calibri" panose="020F0502020204030204" pitchFamily="34" charset="0"/>
              </a:rPr>
              <a:t>Lær god praksis at kende når man starter IT-investeringsportefølje</a:t>
            </a:r>
            <a:endParaRPr lang="en-US" sz="1500" dirty="0">
              <a:latin typeface="+mj-lt"/>
              <a:cs typeface="Poppins ExtraLight" panose="00000300000000000000" pitchFamily="2" charset="0"/>
              <a:sym typeface="Varela Round"/>
            </a:endParaRPr>
          </a:p>
        </p:txBody>
      </p:sp>
      <p:sp>
        <p:nvSpPr>
          <p:cNvPr id="26" name="Google Shape;351;p30">
            <a:extLst>
              <a:ext uri="{FF2B5EF4-FFF2-40B4-BE49-F238E27FC236}">
                <a16:creationId xmlns:a16="http://schemas.microsoft.com/office/drawing/2014/main" id="{539A8143-756E-4179-9F3D-E6D63F48F350}"/>
              </a:ext>
            </a:extLst>
          </p:cNvPr>
          <p:cNvSpPr txBox="1">
            <a:spLocks/>
          </p:cNvSpPr>
          <p:nvPr/>
        </p:nvSpPr>
        <p:spPr>
          <a:xfrm>
            <a:off x="3543439" y="3751931"/>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2000" b="1" dirty="0" err="1">
                <a:cs typeface="Poppins Medium" panose="00000600000000000000" pitchFamily="2" charset="0"/>
                <a:sym typeface="Varela Round"/>
              </a:rPr>
              <a:t>Læringsudbytte</a:t>
            </a:r>
            <a:r>
              <a:rPr lang="en-US" sz="2000" b="1" dirty="0">
                <a:cs typeface="Poppins Medium" panose="00000600000000000000" pitchFamily="2" charset="0"/>
                <a:sym typeface="Varela Round"/>
              </a:rPr>
              <a:t> 4</a:t>
            </a:r>
          </a:p>
          <a:p>
            <a:pPr marL="230400" lvl="0" indent="0">
              <a:lnSpc>
                <a:spcPct val="100000"/>
              </a:lnSpc>
              <a:spcBef>
                <a:spcPts val="0"/>
              </a:spcBef>
              <a:buNone/>
            </a:pPr>
            <a:r>
              <a:rPr lang="da-DK" sz="1500" dirty="0">
                <a:solidFill>
                  <a:srgbClr val="000000"/>
                </a:solidFill>
                <a:effectLst/>
                <a:latin typeface="Calibri Light" panose="020F0302020204030204" pitchFamily="34" charset="0"/>
                <a:ea typeface="Calibri" panose="020F0502020204030204" pitchFamily="34" charset="0"/>
              </a:rPr>
              <a:t>Lær budgetmetoder at kende</a:t>
            </a:r>
            <a:endParaRPr lang="en-US" sz="1500" dirty="0">
              <a:latin typeface="+mj-lt"/>
              <a:cs typeface="Poppins ExtraLight" panose="00000300000000000000" pitchFamily="2" charset="0"/>
              <a:sym typeface="Varela Round"/>
            </a:endParaRPr>
          </a:p>
        </p:txBody>
      </p:sp>
      <p:cxnSp>
        <p:nvCxnSpPr>
          <p:cNvPr id="36" name="Google Shape;334;p29">
            <a:extLst>
              <a:ext uri="{FF2B5EF4-FFF2-40B4-BE49-F238E27FC236}">
                <a16:creationId xmlns:a16="http://schemas.microsoft.com/office/drawing/2014/main" id="{0A191618-07F4-48F0-8F5D-BB84ACDEE6FE}"/>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pic>
        <p:nvPicPr>
          <p:cNvPr id="22" name="Immagine 21">
            <a:extLst>
              <a:ext uri="{FF2B5EF4-FFF2-40B4-BE49-F238E27FC236}">
                <a16:creationId xmlns:a16="http://schemas.microsoft.com/office/drawing/2014/main" id="{B9F6D3A0-9289-4020-A453-4C2B886F8B8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134451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461665"/>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Indholdfortegnelse</a:t>
            </a:r>
            <a:endParaRPr lang="en-AU" sz="2400" b="1" dirty="0">
              <a:solidFill>
                <a:schemeClr val="tx1">
                  <a:lumMod val="50000"/>
                  <a:lumOff val="50000"/>
                </a:schemeClr>
              </a:solidFill>
              <a:ea typeface="Microsoft Sans Serif" panose="020B0604020202020204" pitchFamily="34" charset="0"/>
              <a:cs typeface="Poppins Medium" panose="00000600000000000000" pitchFamily="2" charset="0"/>
            </a:endParaRPr>
          </a:p>
        </p:txBody>
      </p:sp>
      <p:grpSp>
        <p:nvGrpSpPr>
          <p:cNvPr id="2" name="Gruppo 1"/>
          <p:cNvGrpSpPr/>
          <p:nvPr/>
        </p:nvGrpSpPr>
        <p:grpSpPr>
          <a:xfrm>
            <a:off x="626289" y="2474752"/>
            <a:ext cx="2947421" cy="2457445"/>
            <a:chOff x="626289" y="2474752"/>
            <a:chExt cx="2947421" cy="2457445"/>
          </a:xfrm>
        </p:grpSpPr>
        <p:sp>
          <p:nvSpPr>
            <p:cNvPr id="23" name="Google Shape;351;p30">
              <a:extLst>
                <a:ext uri="{FF2B5EF4-FFF2-40B4-BE49-F238E27FC236}">
                  <a16:creationId xmlns:a16="http://schemas.microsoft.com/office/drawing/2014/main" id="{8403023C-61C3-4BC3-A136-65ACC0BE34D4}"/>
                </a:ext>
              </a:extLst>
            </p:cNvPr>
            <p:cNvSpPr txBox="1">
              <a:spLocks/>
            </p:cNvSpPr>
            <p:nvPr/>
          </p:nvSpPr>
          <p:spPr>
            <a:xfrm>
              <a:off x="784910" y="3742695"/>
              <a:ext cx="1620000"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900" dirty="0">
                  <a:latin typeface="+mj-lt"/>
                  <a:ea typeface="Varela Round"/>
                  <a:cs typeface="Poppins ExtraLight" panose="00000300000000000000" pitchFamily="2" charset="0"/>
                  <a:sym typeface="Varela Round"/>
                </a:rPr>
                <a:t>1.1 Disclaimer</a:t>
              </a:r>
            </a:p>
            <a:p>
              <a:pPr marL="0" lvl="0" indent="0">
                <a:lnSpc>
                  <a:spcPct val="100000"/>
                </a:lnSpc>
                <a:spcBef>
                  <a:spcPts val="0"/>
                </a:spcBef>
                <a:buNone/>
              </a:pPr>
              <a:r>
                <a:rPr lang="en-US" sz="900" dirty="0">
                  <a:latin typeface="+mj-lt"/>
                  <a:ea typeface="Varela Round"/>
                  <a:cs typeface="Poppins ExtraLight" panose="00000300000000000000" pitchFamily="2" charset="0"/>
                  <a:sym typeface="Varela Round"/>
                </a:rPr>
                <a:t>1.2 Et dobbelt fokus</a:t>
              </a:r>
            </a:p>
            <a:p>
              <a:pPr marL="0" lvl="0" indent="0">
                <a:lnSpc>
                  <a:spcPct val="100000"/>
                </a:lnSpc>
                <a:spcBef>
                  <a:spcPts val="0"/>
                </a:spcBef>
                <a:buNone/>
              </a:pPr>
              <a:endParaRPr lang="en-US" sz="1500" dirty="0">
                <a:latin typeface="+mj-lt"/>
                <a:ea typeface="Varela Round"/>
                <a:cs typeface="Poppins ExtraLight" panose="00000300000000000000" pitchFamily="2" charset="0"/>
                <a:sym typeface="Varela Round"/>
              </a:endParaRPr>
            </a:p>
          </p:txBody>
        </p:sp>
        <p:sp>
          <p:nvSpPr>
            <p:cNvPr id="9" name="Rettangolo con angoli arrotondati 8">
              <a:extLst>
                <a:ext uri="{FF2B5EF4-FFF2-40B4-BE49-F238E27FC236}">
                  <a16:creationId xmlns:a16="http://schemas.microsoft.com/office/drawing/2014/main" id="{E67834CF-0CDD-477F-8490-ED932D0F7E02}"/>
                </a:ext>
              </a:extLst>
            </p:cNvPr>
            <p:cNvSpPr/>
            <p:nvPr/>
          </p:nvSpPr>
          <p:spPr>
            <a:xfrm>
              <a:off x="626289" y="2474752"/>
              <a:ext cx="2947421" cy="836637"/>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gn="ctr">
                <a:lnSpc>
                  <a:spcPts val="1800"/>
                </a:lnSpc>
              </a:pPr>
              <a:r>
                <a:rPr lang="en-US" sz="1400" b="1" dirty="0">
                  <a:solidFill>
                    <a:schemeClr val="bg1"/>
                  </a:solidFill>
                  <a:cs typeface="Poppins Medium" panose="00000600000000000000" pitchFamily="2" charset="0"/>
                </a:rPr>
                <a:t>1: </a:t>
              </a:r>
              <a:r>
                <a:rPr lang="en-US" sz="1400" b="1" dirty="0" err="1">
                  <a:solidFill>
                    <a:schemeClr val="bg1"/>
                  </a:solidFill>
                  <a:cs typeface="Poppins Medium" panose="00000600000000000000" pitchFamily="2" charset="0"/>
                </a:rPr>
                <a:t>Introduktion</a:t>
              </a:r>
              <a:r>
                <a:rPr lang="en-US" sz="1400" b="1" dirty="0">
                  <a:solidFill>
                    <a:schemeClr val="bg1"/>
                  </a:solidFill>
                  <a:cs typeface="Poppins Medium" panose="00000600000000000000" pitchFamily="2" charset="0"/>
                </a:rPr>
                <a:t> til IT-</a:t>
              </a:r>
              <a:r>
                <a:rPr lang="en-US" sz="1400" b="1" dirty="0" err="1">
                  <a:solidFill>
                    <a:schemeClr val="bg1"/>
                  </a:solidFill>
                  <a:cs typeface="Poppins Medium" panose="00000600000000000000" pitchFamily="2" charset="0"/>
                </a:rPr>
                <a:t>investeringer</a:t>
              </a:r>
              <a:r>
                <a:rPr lang="en-US" sz="1400" b="1" dirty="0">
                  <a:solidFill>
                    <a:schemeClr val="bg1"/>
                  </a:solidFill>
                  <a:cs typeface="Poppins Medium" panose="00000600000000000000" pitchFamily="2" charset="0"/>
                </a:rPr>
                <a:t> for </a:t>
              </a:r>
              <a:r>
                <a:rPr lang="en-US" sz="1400" b="1" dirty="0" err="1">
                  <a:solidFill>
                    <a:schemeClr val="bg1"/>
                  </a:solidFill>
                  <a:cs typeface="Poppins Medium" panose="00000600000000000000" pitchFamily="2" charset="0"/>
                </a:rPr>
                <a:t>uddannelses</a:t>
              </a:r>
              <a:r>
                <a:rPr lang="en-US" sz="1400" b="1" dirty="0">
                  <a:solidFill>
                    <a:schemeClr val="bg1"/>
                  </a:solidFill>
                  <a:cs typeface="Poppins Medium" panose="00000600000000000000" pitchFamily="2" charset="0"/>
                </a:rPr>
                <a:t>- og kursusudbydere</a:t>
              </a:r>
              <a:endParaRPr lang="it-IT" sz="1400" b="1" dirty="0">
                <a:solidFill>
                  <a:schemeClr val="bg1"/>
                </a:solidFill>
                <a:cs typeface="Poppins Medium" panose="00000600000000000000" pitchFamily="2" charset="0"/>
              </a:endParaRPr>
            </a:p>
          </p:txBody>
        </p:sp>
      </p:grpSp>
      <p:grpSp>
        <p:nvGrpSpPr>
          <p:cNvPr id="4" name="Gruppo 3"/>
          <p:cNvGrpSpPr/>
          <p:nvPr/>
        </p:nvGrpSpPr>
        <p:grpSpPr>
          <a:xfrm>
            <a:off x="4519865" y="2474752"/>
            <a:ext cx="2583667" cy="2457445"/>
            <a:chOff x="2470104" y="2474752"/>
            <a:chExt cx="2583667" cy="2457445"/>
          </a:xfrm>
        </p:grpSpPr>
        <p:sp>
          <p:nvSpPr>
            <p:cNvPr id="10" name="Rettangolo con angoli arrotondati 9">
              <a:extLst>
                <a:ext uri="{FF2B5EF4-FFF2-40B4-BE49-F238E27FC236}">
                  <a16:creationId xmlns:a16="http://schemas.microsoft.com/office/drawing/2014/main" id="{F481D093-E164-42FC-A6F3-BF34D5C28839}"/>
                </a:ext>
              </a:extLst>
            </p:cNvPr>
            <p:cNvSpPr/>
            <p:nvPr/>
          </p:nvSpPr>
          <p:spPr>
            <a:xfrm>
              <a:off x="2470104" y="2474752"/>
              <a:ext cx="2235498" cy="836637"/>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cs typeface="Poppins Medium" panose="00000600000000000000" pitchFamily="2" charset="0"/>
                </a:rPr>
                <a:t>2: Dette </a:t>
              </a:r>
              <a:r>
                <a:rPr lang="en-US" sz="1400" b="1" dirty="0" err="1">
                  <a:solidFill>
                    <a:schemeClr val="bg1"/>
                  </a:solidFill>
                  <a:cs typeface="Poppins Medium" panose="00000600000000000000" pitchFamily="2" charset="0"/>
                </a:rPr>
                <a:t>skal</a:t>
              </a:r>
              <a:r>
                <a:rPr lang="en-US" sz="1400" b="1" dirty="0">
                  <a:solidFill>
                    <a:schemeClr val="bg1"/>
                  </a:solidFill>
                  <a:cs typeface="Poppins Medium" panose="00000600000000000000" pitchFamily="2" charset="0"/>
                </a:rPr>
                <a:t> man </a:t>
              </a:r>
              <a:r>
                <a:rPr lang="en-US" sz="1400" b="1" dirty="0" err="1">
                  <a:solidFill>
                    <a:schemeClr val="bg1"/>
                  </a:solidFill>
                  <a:cs typeface="Poppins Medium" panose="00000600000000000000" pitchFamily="2" charset="0"/>
                </a:rPr>
                <a:t>ændre</a:t>
              </a:r>
              <a:r>
                <a:rPr lang="en-US" sz="1400" b="1" dirty="0">
                  <a:solidFill>
                    <a:schemeClr val="bg1"/>
                  </a:solidFill>
                  <a:cs typeface="Poppins Medium" panose="00000600000000000000" pitchFamily="2" charset="0"/>
                </a:rPr>
                <a:t> i </a:t>
              </a:r>
              <a:r>
                <a:rPr lang="en-US" sz="1400" b="1" dirty="0" err="1">
                  <a:solidFill>
                    <a:schemeClr val="bg1"/>
                  </a:solidFill>
                  <a:cs typeface="Poppins Medium" panose="00000600000000000000" pitchFamily="2" charset="0"/>
                </a:rPr>
                <a:t>forbindelse</a:t>
              </a:r>
              <a:r>
                <a:rPr lang="en-US" sz="1400" b="1" dirty="0">
                  <a:solidFill>
                    <a:schemeClr val="bg1"/>
                  </a:solidFill>
                  <a:cs typeface="Poppins Medium" panose="00000600000000000000" pitchFamily="2" charset="0"/>
                </a:rPr>
                <a:t> med IT-</a:t>
              </a:r>
              <a:r>
                <a:rPr lang="en-US" sz="1400" b="1" dirty="0" err="1">
                  <a:solidFill>
                    <a:schemeClr val="bg1"/>
                  </a:solidFill>
                  <a:cs typeface="Poppins Medium" panose="00000600000000000000" pitchFamily="2" charset="0"/>
                </a:rPr>
                <a:t>invsteringer</a:t>
              </a:r>
              <a:endParaRPr lang="it-IT" sz="1400" b="1" dirty="0">
                <a:solidFill>
                  <a:schemeClr val="bg1"/>
                </a:solidFill>
                <a:cs typeface="Poppins Medium" panose="00000600000000000000" pitchFamily="2" charset="0"/>
              </a:endParaRPr>
            </a:p>
          </p:txBody>
        </p:sp>
        <p:sp>
          <p:nvSpPr>
            <p:cNvPr id="19" name="Google Shape;351;p30">
              <a:extLst>
                <a:ext uri="{FF2B5EF4-FFF2-40B4-BE49-F238E27FC236}">
                  <a16:creationId xmlns:a16="http://schemas.microsoft.com/office/drawing/2014/main" id="{8510FC69-D8DD-447A-8283-34F338F11634}"/>
                </a:ext>
              </a:extLst>
            </p:cNvPr>
            <p:cNvSpPr txBox="1">
              <a:spLocks/>
            </p:cNvSpPr>
            <p:nvPr/>
          </p:nvSpPr>
          <p:spPr>
            <a:xfrm>
              <a:off x="2577730" y="3742695"/>
              <a:ext cx="2476041"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900" dirty="0">
                  <a:latin typeface="+mj-lt"/>
                  <a:ea typeface="Varela Round"/>
                  <a:cs typeface="Poppins ExtraLight" panose="00000300000000000000" pitchFamily="2" charset="0"/>
                  <a:sym typeface="Varela Round"/>
                </a:rPr>
                <a:t>2.1 </a:t>
              </a:r>
              <a:r>
                <a:rPr lang="en-US" sz="900" dirty="0" err="1">
                  <a:latin typeface="+mj-lt"/>
                  <a:ea typeface="Varela Round"/>
                  <a:cs typeface="Poppins ExtraLight" panose="00000300000000000000" pitchFamily="2" charset="0"/>
                  <a:sym typeface="Varela Round"/>
                </a:rPr>
                <a:t>Gør</a:t>
              </a:r>
              <a:r>
                <a:rPr lang="en-US" sz="900" dirty="0">
                  <a:latin typeface="+mj-lt"/>
                  <a:ea typeface="Varela Round"/>
                  <a:cs typeface="Poppins ExtraLight" panose="00000300000000000000" pitchFamily="2" charset="0"/>
                  <a:sym typeface="Varela Round"/>
                </a:rPr>
                <a:t> op med </a:t>
              </a:r>
              <a:r>
                <a:rPr lang="en-US" sz="900" dirty="0" err="1">
                  <a:latin typeface="+mj-lt"/>
                  <a:ea typeface="Varela Round"/>
                  <a:cs typeface="Poppins ExtraLight" panose="00000300000000000000" pitchFamily="2" charset="0"/>
                  <a:sym typeface="Varela Round"/>
                </a:rPr>
                <a:t>dårlige</a:t>
              </a:r>
              <a:r>
                <a:rPr lang="en-US" sz="900" dirty="0">
                  <a:latin typeface="+mj-lt"/>
                  <a:ea typeface="Varela Round"/>
                  <a:cs typeface="Poppins ExtraLight" panose="00000300000000000000" pitchFamily="2" charset="0"/>
                  <a:sym typeface="Varela Round"/>
                </a:rPr>
                <a:t> </a:t>
              </a:r>
              <a:r>
                <a:rPr lang="en-US" sz="900" dirty="0" err="1">
                  <a:latin typeface="+mj-lt"/>
                  <a:ea typeface="Varela Round"/>
                  <a:cs typeface="Poppins ExtraLight" panose="00000300000000000000" pitchFamily="2" charset="0"/>
                  <a:sym typeface="Varela Round"/>
                </a:rPr>
                <a:t>vaner</a:t>
              </a:r>
              <a:endParaRPr lang="en-US" sz="9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900" dirty="0">
                  <a:latin typeface="+mj-lt"/>
                  <a:ea typeface="Varela Round"/>
                  <a:cs typeface="Poppins ExtraLight" panose="00000300000000000000" pitchFamily="2" charset="0"/>
                  <a:sym typeface="Varela Round"/>
                </a:rPr>
                <a:t>2.2 Tre </a:t>
              </a:r>
              <a:r>
                <a:rPr lang="en-US" sz="900" dirty="0" err="1">
                  <a:latin typeface="+mj-lt"/>
                  <a:ea typeface="Varela Round"/>
                  <a:cs typeface="Poppins ExtraLight" panose="00000300000000000000" pitchFamily="2" charset="0"/>
                  <a:sym typeface="Varela Round"/>
                </a:rPr>
                <a:t>almindelige</a:t>
              </a:r>
              <a:r>
                <a:rPr lang="en-US" sz="900" dirty="0">
                  <a:latin typeface="+mj-lt"/>
                  <a:ea typeface="Varela Round"/>
                  <a:cs typeface="Poppins ExtraLight" panose="00000300000000000000" pitchFamily="2" charset="0"/>
                  <a:sym typeface="Varela Round"/>
                </a:rPr>
                <a:t> </a:t>
              </a:r>
              <a:r>
                <a:rPr lang="en-US" sz="900" dirty="0" err="1">
                  <a:latin typeface="+mj-lt"/>
                  <a:ea typeface="Varela Round"/>
                  <a:cs typeface="Poppins ExtraLight" panose="00000300000000000000" pitchFamily="2" charset="0"/>
                  <a:sym typeface="Varela Round"/>
                </a:rPr>
                <a:t>fejl</a:t>
              </a:r>
              <a:r>
                <a:rPr lang="en-US" sz="900" dirty="0">
                  <a:latin typeface="+mj-lt"/>
                  <a:ea typeface="Varela Round"/>
                  <a:cs typeface="Poppins ExtraLight" panose="00000300000000000000" pitchFamily="2" charset="0"/>
                  <a:sym typeface="Varela Round"/>
                </a:rPr>
                <a:t> man </a:t>
              </a:r>
              <a:r>
                <a:rPr lang="en-US" sz="900" dirty="0" err="1">
                  <a:latin typeface="+mj-lt"/>
                  <a:ea typeface="Varela Round"/>
                  <a:cs typeface="Poppins ExtraLight" panose="00000300000000000000" pitchFamily="2" charset="0"/>
                  <a:sym typeface="Varela Round"/>
                </a:rPr>
                <a:t>skal</a:t>
              </a:r>
              <a:r>
                <a:rPr lang="en-US" sz="900" dirty="0">
                  <a:latin typeface="+mj-lt"/>
                  <a:ea typeface="Varela Round"/>
                  <a:cs typeface="Poppins ExtraLight" panose="00000300000000000000" pitchFamily="2" charset="0"/>
                  <a:sym typeface="Varela Round"/>
                </a:rPr>
                <a:t> </a:t>
              </a:r>
              <a:r>
                <a:rPr lang="en-US" sz="900" dirty="0" err="1">
                  <a:latin typeface="+mj-lt"/>
                  <a:ea typeface="Varela Round"/>
                  <a:cs typeface="Poppins ExtraLight" panose="00000300000000000000" pitchFamily="2" charset="0"/>
                  <a:sym typeface="Varela Round"/>
                </a:rPr>
                <a:t>kende</a:t>
              </a:r>
              <a:r>
                <a:rPr lang="en-US" sz="900" dirty="0">
                  <a:latin typeface="+mj-lt"/>
                  <a:ea typeface="Varela Round"/>
                  <a:cs typeface="Poppins ExtraLight" panose="00000300000000000000" pitchFamily="2" charset="0"/>
                  <a:sym typeface="Varela Round"/>
                </a:rPr>
                <a:t> og </a:t>
              </a:r>
              <a:r>
                <a:rPr lang="en-US" sz="900" dirty="0" err="1">
                  <a:latin typeface="+mj-lt"/>
                  <a:ea typeface="Varela Round"/>
                  <a:cs typeface="Poppins ExtraLight" panose="00000300000000000000" pitchFamily="2" charset="0"/>
                  <a:sym typeface="Varela Round"/>
                </a:rPr>
                <a:t>undgå</a:t>
              </a:r>
              <a:endParaRPr lang="en-US" sz="9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900" dirty="0">
                  <a:latin typeface="+mj-lt"/>
                  <a:ea typeface="Varela Round"/>
                  <a:cs typeface="Poppins ExtraLight" panose="00000300000000000000" pitchFamily="2" charset="0"/>
                  <a:sym typeface="Varela Round"/>
                </a:rPr>
                <a:t>2.3 </a:t>
              </a:r>
              <a:r>
                <a:rPr lang="en-US" sz="900" dirty="0" err="1">
                  <a:latin typeface="+mj-lt"/>
                  <a:ea typeface="Varela Round"/>
                  <a:cs typeface="Poppins ExtraLight" panose="00000300000000000000" pitchFamily="2" charset="0"/>
                  <a:sym typeface="Varela Round"/>
                </a:rPr>
                <a:t>Tegn</a:t>
              </a:r>
              <a:r>
                <a:rPr lang="en-US" sz="900" dirty="0">
                  <a:latin typeface="+mj-lt"/>
                  <a:ea typeface="Varela Round"/>
                  <a:cs typeface="Poppins ExtraLight" panose="00000300000000000000" pitchFamily="2" charset="0"/>
                  <a:sym typeface="Varela Round"/>
                </a:rPr>
                <a:t> på </a:t>
              </a:r>
              <a:r>
                <a:rPr lang="en-US" sz="900" dirty="0" err="1">
                  <a:latin typeface="+mj-lt"/>
                  <a:ea typeface="Varela Round"/>
                  <a:cs typeface="Poppins ExtraLight" panose="00000300000000000000" pitchFamily="2" charset="0"/>
                  <a:sym typeface="Varela Round"/>
                </a:rPr>
                <a:t>problemer</a:t>
              </a:r>
              <a:endParaRPr lang="en-US" sz="9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900" dirty="0">
                  <a:latin typeface="+mj-lt"/>
                  <a:ea typeface="Varela Round"/>
                  <a:cs typeface="Poppins ExtraLight" panose="00000300000000000000" pitchFamily="2" charset="0"/>
                  <a:sym typeface="Varela Round"/>
                </a:rPr>
                <a:t>2.4 </a:t>
              </a:r>
              <a:r>
                <a:rPr lang="en-US" sz="900" dirty="0" err="1">
                  <a:latin typeface="+mj-lt"/>
                  <a:ea typeface="Varela Round"/>
                  <a:cs typeface="Poppins ExtraLight" panose="00000300000000000000" pitchFamily="2" charset="0"/>
                  <a:sym typeface="Varela Round"/>
                </a:rPr>
                <a:t>Hvorfor</a:t>
              </a:r>
              <a:r>
                <a:rPr lang="en-US" sz="900" dirty="0">
                  <a:latin typeface="+mj-lt"/>
                  <a:ea typeface="Varela Round"/>
                  <a:cs typeface="Poppins ExtraLight" panose="00000300000000000000" pitchFamily="2" charset="0"/>
                  <a:sym typeface="Varela Round"/>
                </a:rPr>
                <a:t> </a:t>
              </a:r>
              <a:r>
                <a:rPr lang="en-US" sz="900" dirty="0" err="1">
                  <a:latin typeface="+mj-lt"/>
                  <a:ea typeface="Varela Round"/>
                  <a:cs typeface="Poppins ExtraLight" panose="00000300000000000000" pitchFamily="2" charset="0"/>
                  <a:sym typeface="Varela Round"/>
                </a:rPr>
                <a:t>behovet</a:t>
              </a:r>
              <a:r>
                <a:rPr lang="en-US" sz="900" dirty="0">
                  <a:latin typeface="+mj-lt"/>
                  <a:ea typeface="Varela Round"/>
                  <a:cs typeface="Poppins ExtraLight" panose="00000300000000000000" pitchFamily="2" charset="0"/>
                  <a:sym typeface="Varela Round"/>
                </a:rPr>
                <a:t> for </a:t>
              </a:r>
              <a:r>
                <a:rPr lang="en-US" sz="900" dirty="0" err="1">
                  <a:latin typeface="+mj-lt"/>
                  <a:ea typeface="Varela Round"/>
                  <a:cs typeface="Poppins ExtraLight" panose="00000300000000000000" pitchFamily="2" charset="0"/>
                  <a:sym typeface="Varela Round"/>
                </a:rPr>
                <a:t>en</a:t>
              </a:r>
              <a:r>
                <a:rPr lang="en-US" sz="900" dirty="0">
                  <a:latin typeface="+mj-lt"/>
                  <a:ea typeface="Varela Round"/>
                  <a:cs typeface="Poppins ExtraLight" panose="00000300000000000000" pitchFamily="2" charset="0"/>
                  <a:sym typeface="Varela Round"/>
                </a:rPr>
                <a:t> </a:t>
              </a:r>
              <a:r>
                <a:rPr lang="en-US" sz="900" dirty="0" err="1">
                  <a:latin typeface="+mj-lt"/>
                  <a:ea typeface="Varela Round"/>
                  <a:cs typeface="Poppins ExtraLight" panose="00000300000000000000" pitchFamily="2" charset="0"/>
                  <a:sym typeface="Varela Round"/>
                </a:rPr>
                <a:t>køreplan</a:t>
              </a:r>
              <a:r>
                <a:rPr lang="en-US" sz="900" dirty="0">
                  <a:latin typeface="+mj-lt"/>
                  <a:ea typeface="Varela Round"/>
                  <a:cs typeface="Poppins ExtraLight" panose="00000300000000000000" pitchFamily="2" charset="0"/>
                  <a:sym typeface="Varela Round"/>
                </a:rPr>
                <a:t>?</a:t>
              </a:r>
            </a:p>
            <a:p>
              <a:pPr marL="0" lvl="0" indent="0">
                <a:lnSpc>
                  <a:spcPct val="100000"/>
                </a:lnSpc>
                <a:spcBef>
                  <a:spcPts val="0"/>
                </a:spcBef>
                <a:buNone/>
              </a:pPr>
              <a:endParaRPr lang="en-US" sz="1500" dirty="0">
                <a:latin typeface="+mj-lt"/>
                <a:ea typeface="Varela Round"/>
                <a:cs typeface="Poppins ExtraLight" panose="00000300000000000000" pitchFamily="2" charset="0"/>
                <a:sym typeface="Varela Round"/>
              </a:endParaRPr>
            </a:p>
          </p:txBody>
        </p:sp>
      </p:grpSp>
      <p:grpSp>
        <p:nvGrpSpPr>
          <p:cNvPr id="5" name="Gruppo 4"/>
          <p:cNvGrpSpPr/>
          <p:nvPr/>
        </p:nvGrpSpPr>
        <p:grpSpPr>
          <a:xfrm>
            <a:off x="8125513" y="2467561"/>
            <a:ext cx="2235497" cy="2464636"/>
            <a:chOff x="4061991" y="2467561"/>
            <a:chExt cx="2235497" cy="2464636"/>
          </a:xfrm>
        </p:grpSpPr>
        <p:sp>
          <p:nvSpPr>
            <p:cNvPr id="11" name="Rettangolo con angoli arrotondati 10">
              <a:extLst>
                <a:ext uri="{FF2B5EF4-FFF2-40B4-BE49-F238E27FC236}">
                  <a16:creationId xmlns:a16="http://schemas.microsoft.com/office/drawing/2014/main" id="{D56D6BA5-8719-4F5C-8A2F-7104FD5FF1D2}"/>
                </a:ext>
              </a:extLst>
            </p:cNvPr>
            <p:cNvSpPr/>
            <p:nvPr/>
          </p:nvSpPr>
          <p:spPr>
            <a:xfrm>
              <a:off x="4061991" y="2467561"/>
              <a:ext cx="2235497" cy="836637"/>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cs typeface="Poppins Medium" panose="00000600000000000000" pitchFamily="2" charset="0"/>
                </a:rPr>
                <a:t>3: Dette </a:t>
              </a:r>
              <a:r>
                <a:rPr lang="en-US" sz="1400" b="1" dirty="0" err="1">
                  <a:solidFill>
                    <a:schemeClr val="bg1"/>
                  </a:solidFill>
                  <a:cs typeface="Poppins Medium" panose="00000600000000000000" pitchFamily="2" charset="0"/>
                </a:rPr>
                <a:t>skal</a:t>
              </a:r>
              <a:r>
                <a:rPr lang="en-US" sz="1400" b="1" dirty="0">
                  <a:solidFill>
                    <a:schemeClr val="bg1"/>
                  </a:solidFill>
                  <a:cs typeface="Poppins Medium" panose="00000600000000000000" pitchFamily="2" charset="0"/>
                </a:rPr>
                <a:t> man </a:t>
              </a:r>
              <a:r>
                <a:rPr lang="en-US" sz="1400" b="1" dirty="0" err="1">
                  <a:solidFill>
                    <a:schemeClr val="bg1"/>
                  </a:solidFill>
                  <a:cs typeface="Poppins Medium" panose="00000600000000000000" pitchFamily="2" charset="0"/>
                </a:rPr>
                <a:t>gøre</a:t>
              </a:r>
              <a:r>
                <a:rPr lang="en-US" sz="1400" b="1" dirty="0">
                  <a:solidFill>
                    <a:schemeClr val="bg1"/>
                  </a:solidFill>
                  <a:cs typeface="Poppins Medium" panose="00000600000000000000" pitchFamily="2" charset="0"/>
                </a:rPr>
                <a:t> I </a:t>
              </a:r>
              <a:r>
                <a:rPr lang="en-US" sz="1400" b="1" dirty="0" err="1">
                  <a:solidFill>
                    <a:schemeClr val="bg1"/>
                  </a:solidFill>
                  <a:cs typeface="Poppins Medium" panose="00000600000000000000" pitchFamily="2" charset="0"/>
                </a:rPr>
                <a:t>forbindelse</a:t>
              </a:r>
              <a:r>
                <a:rPr lang="en-US" sz="1400" b="1" dirty="0">
                  <a:solidFill>
                    <a:schemeClr val="bg1"/>
                  </a:solidFill>
                  <a:cs typeface="Poppins Medium" panose="00000600000000000000" pitchFamily="2" charset="0"/>
                </a:rPr>
                <a:t> med IT-</a:t>
              </a:r>
              <a:r>
                <a:rPr lang="en-US" sz="1400" b="1" dirty="0" err="1">
                  <a:solidFill>
                    <a:schemeClr val="bg1"/>
                  </a:solidFill>
                  <a:cs typeface="Poppins Medium" panose="00000600000000000000" pitchFamily="2" charset="0"/>
                </a:rPr>
                <a:t>investeringer</a:t>
              </a:r>
              <a:endParaRPr lang="it-IT" sz="1400" b="1" dirty="0">
                <a:solidFill>
                  <a:schemeClr val="bg1"/>
                </a:solidFill>
                <a:cs typeface="Poppins Medium" panose="00000600000000000000" pitchFamily="2" charset="0"/>
              </a:endParaRPr>
            </a:p>
          </p:txBody>
        </p:sp>
        <p:sp>
          <p:nvSpPr>
            <p:cNvPr id="20" name="Google Shape;351;p30">
              <a:extLst>
                <a:ext uri="{FF2B5EF4-FFF2-40B4-BE49-F238E27FC236}">
                  <a16:creationId xmlns:a16="http://schemas.microsoft.com/office/drawing/2014/main" id="{878B0F36-B7B8-44E4-968B-1F1B4B1638B0}"/>
                </a:ext>
              </a:extLst>
            </p:cNvPr>
            <p:cNvSpPr txBox="1">
              <a:spLocks/>
            </p:cNvSpPr>
            <p:nvPr/>
          </p:nvSpPr>
          <p:spPr>
            <a:xfrm>
              <a:off x="4163522" y="3742695"/>
              <a:ext cx="2133966"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900" dirty="0">
                  <a:latin typeface="+mj-lt"/>
                  <a:ea typeface="Varela Round"/>
                  <a:cs typeface="Poppins ExtraLight" panose="00000300000000000000" pitchFamily="2" charset="0"/>
                  <a:sym typeface="Varela Round"/>
                </a:rPr>
                <a:t>3.1 Start fra </a:t>
              </a:r>
              <a:r>
                <a:rPr lang="en-US" sz="900" dirty="0" err="1">
                  <a:latin typeface="+mj-lt"/>
                  <a:ea typeface="Varela Round"/>
                  <a:cs typeface="Poppins ExtraLight" panose="00000300000000000000" pitchFamily="2" charset="0"/>
                  <a:sym typeface="Varela Round"/>
                </a:rPr>
                <a:t>bunden</a:t>
              </a:r>
              <a:endParaRPr lang="en-US" sz="9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900" dirty="0">
                  <a:latin typeface="+mj-lt"/>
                  <a:ea typeface="Varela Round"/>
                  <a:cs typeface="Poppins ExtraLight" panose="00000300000000000000" pitchFamily="2" charset="0"/>
                  <a:sym typeface="Varela Round"/>
                </a:rPr>
                <a:t>3.2 IT-</a:t>
              </a:r>
              <a:r>
                <a:rPr lang="en-US" sz="900" dirty="0" err="1">
                  <a:latin typeface="+mj-lt"/>
                  <a:ea typeface="Varela Round"/>
                  <a:cs typeface="Poppins ExtraLight" panose="00000300000000000000" pitchFamily="2" charset="0"/>
                  <a:sym typeface="Varela Round"/>
                </a:rPr>
                <a:t>porteføljens</a:t>
              </a:r>
              <a:r>
                <a:rPr lang="en-US" sz="900" dirty="0">
                  <a:latin typeface="+mj-lt"/>
                  <a:ea typeface="Varela Round"/>
                  <a:cs typeface="Poppins ExtraLight" panose="00000300000000000000" pitchFamily="2" charset="0"/>
                  <a:sym typeface="Varela Round"/>
                </a:rPr>
                <a:t> </a:t>
              </a:r>
              <a:r>
                <a:rPr lang="en-US" sz="900" dirty="0" err="1">
                  <a:latin typeface="+mj-lt"/>
                  <a:ea typeface="Varela Round"/>
                  <a:cs typeface="Poppins ExtraLight" panose="00000300000000000000" pitchFamily="2" charset="0"/>
                  <a:sym typeface="Varela Round"/>
                </a:rPr>
                <a:t>styringscyklus</a:t>
              </a:r>
              <a:endParaRPr lang="en-US" sz="9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900" dirty="0">
                  <a:latin typeface="+mj-lt"/>
                  <a:ea typeface="Varela Round"/>
                  <a:cs typeface="Poppins ExtraLight" panose="00000300000000000000" pitchFamily="2" charset="0"/>
                  <a:sym typeface="Varela Round"/>
                </a:rPr>
                <a:t>3.3 </a:t>
              </a:r>
              <a:r>
                <a:rPr lang="en-US" sz="900" dirty="0" err="1">
                  <a:latin typeface="+mj-lt"/>
                  <a:ea typeface="Varela Round"/>
                  <a:cs typeface="Poppins ExtraLight" panose="00000300000000000000" pitchFamily="2" charset="0"/>
                  <a:sym typeface="Varela Round"/>
                </a:rPr>
                <a:t>Planlægning</a:t>
              </a:r>
              <a:endParaRPr lang="en-US" sz="9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900" dirty="0">
                  <a:latin typeface="+mj-lt"/>
                  <a:ea typeface="Varela Round"/>
                  <a:cs typeface="Poppins ExtraLight" panose="00000300000000000000" pitchFamily="2" charset="0"/>
                  <a:sym typeface="Varela Round"/>
                </a:rPr>
                <a:t>3.4 </a:t>
              </a:r>
              <a:r>
                <a:rPr lang="en-US" sz="900" dirty="0" err="1">
                  <a:latin typeface="+mj-lt"/>
                  <a:ea typeface="Varela Round"/>
                  <a:cs typeface="Poppins ExtraLight" panose="00000300000000000000" pitchFamily="2" charset="0"/>
                  <a:sym typeface="Varela Round"/>
                </a:rPr>
                <a:t>Planlægning</a:t>
              </a:r>
              <a:r>
                <a:rPr lang="en-US" sz="900" dirty="0">
                  <a:latin typeface="+mj-lt"/>
                  <a:ea typeface="Varela Round"/>
                  <a:cs typeface="Poppins ExtraLight" panose="00000300000000000000" pitchFamily="2" charset="0"/>
                  <a:sym typeface="Varela Round"/>
                </a:rPr>
                <a:t> – fire </a:t>
              </a:r>
              <a:r>
                <a:rPr lang="en-US" sz="900" dirty="0" err="1">
                  <a:latin typeface="+mj-lt"/>
                  <a:ea typeface="Varela Round"/>
                  <a:cs typeface="Poppins ExtraLight" panose="00000300000000000000" pitchFamily="2" charset="0"/>
                  <a:sym typeface="Varela Round"/>
                </a:rPr>
                <a:t>levedygtige</a:t>
              </a:r>
              <a:endParaRPr lang="en-US" sz="9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900" dirty="0">
                  <a:latin typeface="+mj-lt"/>
                  <a:ea typeface="Varela Round"/>
                  <a:cs typeface="Poppins ExtraLight" panose="00000300000000000000" pitchFamily="2" charset="0"/>
                  <a:sym typeface="Varela Round"/>
                </a:rPr>
                <a:t>      </a:t>
              </a:r>
              <a:r>
                <a:rPr lang="en-US" sz="900" dirty="0" err="1">
                  <a:latin typeface="+mj-lt"/>
                  <a:ea typeface="Varela Round"/>
                  <a:cs typeface="Poppins ExtraLight" panose="00000300000000000000" pitchFamily="2" charset="0"/>
                  <a:sym typeface="Varela Round"/>
                </a:rPr>
                <a:t>alternativer</a:t>
              </a:r>
              <a:r>
                <a:rPr lang="en-US" sz="900" dirty="0">
                  <a:latin typeface="+mj-lt"/>
                  <a:ea typeface="Varela Round"/>
                  <a:cs typeface="Poppins ExtraLight" panose="00000300000000000000" pitchFamily="2" charset="0"/>
                  <a:sym typeface="Varela Round"/>
                </a:rPr>
                <a:t> til </a:t>
              </a:r>
              <a:r>
                <a:rPr lang="en-US" sz="900" dirty="0" err="1">
                  <a:latin typeface="+mj-lt"/>
                  <a:ea typeface="Varela Round"/>
                  <a:cs typeface="Poppins ExtraLight" panose="00000300000000000000" pitchFamily="2" charset="0"/>
                  <a:sym typeface="Varela Round"/>
                </a:rPr>
                <a:t>budgettering</a:t>
              </a:r>
              <a:r>
                <a:rPr lang="en-US" sz="900" dirty="0">
                  <a:latin typeface="+mj-lt"/>
                  <a:ea typeface="Varela Round"/>
                  <a:cs typeface="Poppins ExtraLight" panose="00000300000000000000" pitchFamily="2" charset="0"/>
                  <a:sym typeface="Varela Round"/>
                </a:rPr>
                <a:t> (del1)</a:t>
              </a:r>
            </a:p>
            <a:p>
              <a:pPr marL="0" lvl="0" indent="0">
                <a:lnSpc>
                  <a:spcPct val="100000"/>
                </a:lnSpc>
                <a:spcBef>
                  <a:spcPts val="0"/>
                </a:spcBef>
                <a:buNone/>
              </a:pPr>
              <a:r>
                <a:rPr lang="en-US" sz="900" dirty="0">
                  <a:latin typeface="+mj-lt"/>
                  <a:ea typeface="Varela Round"/>
                  <a:cs typeface="Poppins ExtraLight" panose="00000300000000000000" pitchFamily="2" charset="0"/>
                  <a:sym typeface="Varela Round"/>
                </a:rPr>
                <a:t>3.5 </a:t>
              </a:r>
              <a:r>
                <a:rPr lang="en-US" sz="900" dirty="0" err="1">
                  <a:latin typeface="+mj-lt"/>
                  <a:ea typeface="Varela Round"/>
                  <a:cs typeface="Poppins ExtraLight" panose="00000300000000000000" pitchFamily="2" charset="0"/>
                  <a:sym typeface="Varela Round"/>
                </a:rPr>
                <a:t>Planlægning</a:t>
              </a:r>
              <a:r>
                <a:rPr lang="en-US" sz="900" dirty="0">
                  <a:latin typeface="+mj-lt"/>
                  <a:ea typeface="Varela Round"/>
                  <a:cs typeface="Poppins ExtraLight" panose="00000300000000000000" pitchFamily="2" charset="0"/>
                  <a:sym typeface="Varela Round"/>
                </a:rPr>
                <a:t> – fire </a:t>
              </a:r>
              <a:r>
                <a:rPr lang="en-US" sz="900" dirty="0" err="1">
                  <a:latin typeface="+mj-lt"/>
                  <a:ea typeface="Varela Round"/>
                  <a:cs typeface="Poppins ExtraLight" panose="00000300000000000000" pitchFamily="2" charset="0"/>
                  <a:sym typeface="Varela Round"/>
                </a:rPr>
                <a:t>levedygtige</a:t>
              </a:r>
              <a:endParaRPr lang="en-US" sz="9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900" dirty="0">
                  <a:latin typeface="+mj-lt"/>
                  <a:ea typeface="Varela Round"/>
                  <a:cs typeface="Poppins ExtraLight" panose="00000300000000000000" pitchFamily="2" charset="0"/>
                  <a:sym typeface="Varela Round"/>
                </a:rPr>
                <a:t>      </a:t>
              </a:r>
              <a:r>
                <a:rPr lang="en-US" sz="900" dirty="0" err="1">
                  <a:latin typeface="+mj-lt"/>
                  <a:ea typeface="Varela Round"/>
                  <a:cs typeface="Poppins ExtraLight" panose="00000300000000000000" pitchFamily="2" charset="0"/>
                  <a:sym typeface="Varela Round"/>
                </a:rPr>
                <a:t>alternativer</a:t>
              </a:r>
              <a:r>
                <a:rPr lang="en-US" sz="900" dirty="0">
                  <a:latin typeface="+mj-lt"/>
                  <a:ea typeface="Varela Round"/>
                  <a:cs typeface="Poppins ExtraLight" panose="00000300000000000000" pitchFamily="2" charset="0"/>
                  <a:sym typeface="Varela Round"/>
                </a:rPr>
                <a:t> til </a:t>
              </a:r>
              <a:r>
                <a:rPr lang="en-US" sz="900" dirty="0" err="1">
                  <a:latin typeface="+mj-lt"/>
                  <a:ea typeface="Varela Round"/>
                  <a:cs typeface="Poppins ExtraLight" panose="00000300000000000000" pitchFamily="2" charset="0"/>
                  <a:sym typeface="Varela Round"/>
                </a:rPr>
                <a:t>budgettering</a:t>
              </a:r>
              <a:r>
                <a:rPr lang="en-US" sz="900" dirty="0">
                  <a:latin typeface="+mj-lt"/>
                  <a:ea typeface="Varela Round"/>
                  <a:cs typeface="Poppins ExtraLight" panose="00000300000000000000" pitchFamily="2" charset="0"/>
                  <a:sym typeface="Varela Round"/>
                </a:rPr>
                <a:t> (del2)</a:t>
              </a:r>
            </a:p>
            <a:p>
              <a:pPr marL="0" lvl="0" indent="0">
                <a:lnSpc>
                  <a:spcPct val="100000"/>
                </a:lnSpc>
                <a:spcBef>
                  <a:spcPts val="0"/>
                </a:spcBef>
                <a:buNone/>
              </a:pPr>
              <a:r>
                <a:rPr lang="en-US" sz="900" dirty="0">
                  <a:latin typeface="+mj-lt"/>
                  <a:ea typeface="Varela Round"/>
                  <a:cs typeface="Poppins ExtraLight" panose="00000300000000000000" pitchFamily="2" charset="0"/>
                  <a:sym typeface="Varela Round"/>
                </a:rPr>
                <a:t>3.6 </a:t>
              </a:r>
              <a:r>
                <a:rPr lang="en-US" sz="900" dirty="0" err="1">
                  <a:latin typeface="+mj-lt"/>
                  <a:ea typeface="Varela Round"/>
                  <a:cs typeface="Poppins ExtraLight" panose="00000300000000000000" pitchFamily="2" charset="0"/>
                  <a:sym typeface="Varela Round"/>
                </a:rPr>
                <a:t>Styring</a:t>
              </a:r>
              <a:endParaRPr lang="en-US" sz="9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900" dirty="0">
                  <a:latin typeface="+mj-lt"/>
                  <a:ea typeface="Varela Round"/>
                  <a:cs typeface="Poppins ExtraLight" panose="00000300000000000000" pitchFamily="2" charset="0"/>
                  <a:sym typeface="Varela Round"/>
                </a:rPr>
                <a:t>3.7 </a:t>
              </a:r>
              <a:r>
                <a:rPr lang="en-US" sz="900" dirty="0" err="1">
                  <a:latin typeface="+mj-lt"/>
                  <a:ea typeface="Varela Round"/>
                  <a:cs typeface="Poppins ExtraLight" panose="00000300000000000000" pitchFamily="2" charset="0"/>
                  <a:sym typeface="Varela Round"/>
                </a:rPr>
                <a:t>Forandring</a:t>
              </a:r>
              <a:endParaRPr lang="en-US" sz="9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900" dirty="0">
                  <a:latin typeface="+mj-lt"/>
                  <a:ea typeface="Varela Round"/>
                  <a:cs typeface="Poppins ExtraLight" panose="00000300000000000000" pitchFamily="2" charset="0"/>
                  <a:sym typeface="Varela Round"/>
                </a:rPr>
                <a:t>3.8 </a:t>
              </a:r>
              <a:r>
                <a:rPr lang="en-US" sz="900" dirty="0" err="1">
                  <a:latin typeface="+mj-lt"/>
                  <a:ea typeface="Varela Round"/>
                  <a:cs typeface="Poppins ExtraLight" panose="00000300000000000000" pitchFamily="2" charset="0"/>
                  <a:sym typeface="Varela Round"/>
                </a:rPr>
                <a:t>Tilpasning</a:t>
              </a:r>
              <a:endParaRPr lang="en-US" sz="9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900" dirty="0">
                  <a:latin typeface="+mj-lt"/>
                  <a:ea typeface="Varela Round"/>
                  <a:cs typeface="Poppins ExtraLight" panose="00000300000000000000" pitchFamily="2" charset="0"/>
                  <a:sym typeface="Varela Round"/>
                </a:rPr>
                <a:t>3.9 Test &gt; </a:t>
              </a:r>
              <a:r>
                <a:rPr lang="en-US" sz="900" dirty="0" err="1">
                  <a:latin typeface="+mj-lt"/>
                  <a:ea typeface="Varela Round"/>
                  <a:cs typeface="Poppins ExtraLight" panose="00000300000000000000" pitchFamily="2" charset="0"/>
                  <a:sym typeface="Varela Round"/>
                </a:rPr>
                <a:t>Validering</a:t>
              </a:r>
              <a:r>
                <a:rPr lang="en-US" sz="900" dirty="0">
                  <a:latin typeface="+mj-lt"/>
                  <a:ea typeface="Varela Round"/>
                  <a:cs typeface="Poppins ExtraLight" panose="00000300000000000000" pitchFamily="2" charset="0"/>
                  <a:sym typeface="Varela Round"/>
                </a:rPr>
                <a:t> &gt; </a:t>
              </a:r>
              <a:r>
                <a:rPr lang="en-US" sz="900" dirty="0" err="1">
                  <a:latin typeface="+mj-lt"/>
                  <a:ea typeface="Varela Round"/>
                  <a:cs typeface="Poppins ExtraLight" panose="00000300000000000000" pitchFamily="2" charset="0"/>
                  <a:sym typeface="Varela Round"/>
                </a:rPr>
                <a:t>Konsolidering</a:t>
              </a:r>
              <a:endParaRPr lang="en-US" sz="9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900" dirty="0">
                  <a:latin typeface="+mj-lt"/>
                  <a:ea typeface="Varela Round"/>
                  <a:cs typeface="Poppins ExtraLight" panose="00000300000000000000" pitchFamily="2" charset="0"/>
                  <a:sym typeface="Varela Round"/>
                </a:rPr>
                <a:t>3.10 Master budget</a:t>
              </a:r>
            </a:p>
            <a:p>
              <a:pPr marL="0" lvl="0" indent="0">
                <a:lnSpc>
                  <a:spcPct val="100000"/>
                </a:lnSpc>
                <a:spcBef>
                  <a:spcPts val="0"/>
                </a:spcBef>
                <a:buNone/>
              </a:pPr>
              <a:r>
                <a:rPr lang="en-US" sz="900" dirty="0">
                  <a:latin typeface="+mj-lt"/>
                  <a:ea typeface="Varela Round"/>
                  <a:cs typeface="Poppins ExtraLight" panose="00000300000000000000" pitchFamily="2" charset="0"/>
                  <a:sym typeface="Varela Round"/>
                </a:rPr>
                <a:t>3.11 Det </a:t>
              </a:r>
              <a:r>
                <a:rPr lang="en-US" sz="900" dirty="0" err="1">
                  <a:latin typeface="+mj-lt"/>
                  <a:ea typeface="Varela Round"/>
                  <a:cs typeface="Poppins ExtraLight" panose="00000300000000000000" pitchFamily="2" charset="0"/>
                  <a:sym typeface="Varela Round"/>
                </a:rPr>
                <a:t>sjove</a:t>
              </a:r>
              <a:r>
                <a:rPr lang="en-US" sz="900" dirty="0">
                  <a:latin typeface="+mj-lt"/>
                  <a:ea typeface="Varela Round"/>
                  <a:cs typeface="Poppins ExtraLight" panose="00000300000000000000" pitchFamily="2" charset="0"/>
                  <a:sym typeface="Varela Round"/>
                </a:rPr>
                <a:t> </a:t>
              </a:r>
              <a:r>
                <a:rPr lang="en-US" sz="900" dirty="0" err="1">
                  <a:latin typeface="+mj-lt"/>
                  <a:ea typeface="Varela Round"/>
                  <a:cs typeface="Poppins ExtraLight" panose="00000300000000000000" pitchFamily="2" charset="0"/>
                  <a:sym typeface="Varela Round"/>
                </a:rPr>
                <a:t>ved</a:t>
              </a:r>
              <a:r>
                <a:rPr lang="en-US" sz="900" dirty="0">
                  <a:latin typeface="+mj-lt"/>
                  <a:ea typeface="Varela Round"/>
                  <a:cs typeface="Poppins ExtraLight" panose="00000300000000000000" pitchFamily="2" charset="0"/>
                  <a:sym typeface="Varela Round"/>
                </a:rPr>
                <a:t> </a:t>
              </a:r>
              <a:r>
                <a:rPr lang="en-US" sz="900" dirty="0" err="1">
                  <a:latin typeface="+mj-lt"/>
                  <a:ea typeface="Varela Round"/>
                  <a:cs typeface="Poppins ExtraLight" panose="00000300000000000000" pitchFamily="2" charset="0"/>
                  <a:sym typeface="Varela Round"/>
                </a:rPr>
                <a:t>budgettering</a:t>
              </a:r>
              <a:r>
                <a:rPr lang="en-US" sz="900" dirty="0">
                  <a:latin typeface="+mj-lt"/>
                  <a:ea typeface="Varela Round"/>
                  <a:cs typeface="Poppins ExtraLight" panose="00000300000000000000" pitchFamily="2" charset="0"/>
                  <a:sym typeface="Varela Round"/>
                </a:rPr>
                <a:t> for</a:t>
              </a:r>
            </a:p>
            <a:p>
              <a:pPr marL="0" lvl="0" indent="0">
                <a:lnSpc>
                  <a:spcPct val="100000"/>
                </a:lnSpc>
                <a:spcBef>
                  <a:spcPts val="0"/>
                </a:spcBef>
                <a:buNone/>
              </a:pPr>
              <a:r>
                <a:rPr lang="en-US" sz="900" dirty="0">
                  <a:latin typeface="+mj-lt"/>
                  <a:ea typeface="Varela Round"/>
                  <a:cs typeface="Poppins ExtraLight" panose="00000300000000000000" pitchFamily="2" charset="0"/>
                  <a:sym typeface="Varela Round"/>
                </a:rPr>
                <a:t>         </a:t>
              </a:r>
              <a:r>
                <a:rPr lang="en-US" sz="900" dirty="0" err="1">
                  <a:latin typeface="+mj-lt"/>
                  <a:ea typeface="Varela Round"/>
                  <a:cs typeface="Poppins ExtraLight" panose="00000300000000000000" pitchFamily="2" charset="0"/>
                  <a:sym typeface="Varela Round"/>
                </a:rPr>
                <a:t>uddannelses</a:t>
              </a:r>
              <a:r>
                <a:rPr lang="en-US" sz="900" dirty="0">
                  <a:latin typeface="+mj-lt"/>
                  <a:ea typeface="Varela Round"/>
                  <a:cs typeface="Poppins ExtraLight" panose="00000300000000000000" pitchFamily="2" charset="0"/>
                  <a:sym typeface="Varela Round"/>
                </a:rPr>
                <a:t>- og kursusudbydere</a:t>
              </a:r>
            </a:p>
            <a:p>
              <a:pPr marL="0" lvl="0" indent="0">
                <a:lnSpc>
                  <a:spcPct val="100000"/>
                </a:lnSpc>
                <a:spcBef>
                  <a:spcPts val="0"/>
                </a:spcBef>
                <a:buNone/>
              </a:pPr>
              <a:endParaRPr lang="en-US" sz="1500" dirty="0">
                <a:latin typeface="+mj-lt"/>
                <a:ea typeface="Varela Round"/>
                <a:cs typeface="Poppins ExtraLight" panose="00000300000000000000" pitchFamily="2" charset="0"/>
                <a:sym typeface="Varela Round"/>
              </a:endParaRPr>
            </a:p>
          </p:txBody>
        </p:sp>
      </p:grpSp>
      <p:cxnSp>
        <p:nvCxnSpPr>
          <p:cNvPr id="38" name="Google Shape;334;p29">
            <a:extLst>
              <a:ext uri="{FF2B5EF4-FFF2-40B4-BE49-F238E27FC236}">
                <a16:creationId xmlns:a16="http://schemas.microsoft.com/office/drawing/2014/main" id="{97990306-F7B1-48C5-861D-268E5BF98AEA}"/>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pic>
        <p:nvPicPr>
          <p:cNvPr id="3" name="Immagine 2">
            <a:extLst>
              <a:ext uri="{FF2B5EF4-FFF2-40B4-BE49-F238E27FC236}">
                <a16:creationId xmlns:a16="http://schemas.microsoft.com/office/drawing/2014/main" id="{120BA5E6-1E83-4BF8-948E-0D3E59B8120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653442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8"/>
            <a:ext cx="7272000" cy="3502601"/>
          </a:xfrm>
          <a:prstGeom prst="rect">
            <a:avLst/>
          </a:prstGeom>
          <a:noFill/>
        </p:spPr>
        <p:txBody>
          <a:bodyPr wrap="square" numCol="1" rtlCol="0">
            <a:noAutofit/>
          </a:bodyPr>
          <a:lstStyle/>
          <a:p>
            <a:pPr algn="just"/>
            <a:r>
              <a:rPr lang="en-US" altLang="ko-KR" sz="2000" b="1" dirty="0" err="1">
                <a:cs typeface="Poppins Medium" panose="00000600000000000000" pitchFamily="2" charset="0"/>
              </a:rPr>
              <a:t>Harmonisering</a:t>
            </a:r>
            <a:r>
              <a:rPr lang="en-US" altLang="ko-KR" sz="2000" b="1" dirty="0">
                <a:cs typeface="Poppins Medium" panose="00000600000000000000" pitchFamily="2" charset="0"/>
              </a:rPr>
              <a:t> af IT og </a:t>
            </a:r>
            <a:r>
              <a:rPr lang="en-US" altLang="ko-KR" sz="2000" b="1" dirty="0" err="1">
                <a:cs typeface="Poppins Medium" panose="00000600000000000000" pitchFamily="2" charset="0"/>
              </a:rPr>
              <a:t>uddannelse</a:t>
            </a:r>
            <a:endParaRPr lang="en-US" altLang="ko-KR" sz="2000" b="1" dirty="0">
              <a:cs typeface="Poppins Medium" panose="00000600000000000000" pitchFamily="2" charset="0"/>
            </a:endParaRPr>
          </a:p>
          <a:p>
            <a:pPr marL="284400" lvl="0" algn="just">
              <a:lnSpc>
                <a:spcPct val="120000"/>
              </a:lnSpc>
            </a:pPr>
            <a:r>
              <a:rPr lang="en-US" altLang="ko-KR" sz="1600" dirty="0" err="1">
                <a:solidFill>
                  <a:prstClr val="black"/>
                </a:solidFill>
                <a:latin typeface="Calibri Light" panose="020F0302020204030204"/>
                <a:cs typeface="Poppins ExtraLight" panose="00000300000000000000" pitchFamily="2" charset="0"/>
              </a:rPr>
              <a:t>Digitaliseringen</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uddannelser</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kursers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økosystem</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indikerer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først</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fremmest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fornyet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kulturel</a:t>
            </a:r>
            <a:r>
              <a:rPr lang="en-US" altLang="ko-KR" sz="1600" dirty="0">
                <a:solidFill>
                  <a:prstClr val="black"/>
                </a:solidFill>
                <a:latin typeface="Calibri Light" panose="020F0302020204030204"/>
                <a:cs typeface="Poppins ExtraLight" panose="00000300000000000000" pitchFamily="2" charset="0"/>
              </a:rPr>
              <a:t>” tilgang til den </a:t>
            </a:r>
            <a:r>
              <a:rPr lang="en-US" altLang="ko-KR" sz="1600" dirty="0" err="1">
                <a:solidFill>
                  <a:prstClr val="black"/>
                </a:solidFill>
                <a:latin typeface="Calibri Light" panose="020F0302020204030204"/>
                <a:cs typeface="Poppins ExtraLight" panose="00000300000000000000" pitchFamily="2" charset="0"/>
              </a:rPr>
              <a:t>horisont</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muligheder</a:t>
            </a:r>
            <a:r>
              <a:rPr lang="en-US" altLang="ko-KR" sz="1600" dirty="0">
                <a:solidFill>
                  <a:prstClr val="black"/>
                </a:solidFill>
                <a:latin typeface="Calibri Light" panose="020F0302020204030204"/>
                <a:cs typeface="Poppins ExtraLight" panose="00000300000000000000" pitchFamily="2" charset="0"/>
              </a:rPr>
              <a:t>, der er </a:t>
            </a:r>
            <a:r>
              <a:rPr lang="en-US" altLang="ko-KR" sz="1600" dirty="0" err="1">
                <a:solidFill>
                  <a:prstClr val="black"/>
                </a:solidFill>
                <a:latin typeface="Calibri Light" panose="020F0302020204030204"/>
                <a:cs typeface="Poppins ExtraLight" panose="00000300000000000000" pitchFamily="2" charset="0"/>
              </a:rPr>
              <a:t>gjort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tilgængelig</a:t>
            </a:r>
            <a:r>
              <a:rPr lang="en-US" altLang="ko-KR" sz="1600" dirty="0">
                <a:solidFill>
                  <a:prstClr val="black"/>
                </a:solidFill>
                <a:latin typeface="Calibri Light" panose="020F0302020204030204"/>
                <a:cs typeface="Poppins ExtraLight" panose="00000300000000000000" pitchFamily="2" charset="0"/>
              </a:rPr>
              <a:t> via </a:t>
            </a:r>
            <a:r>
              <a:rPr lang="en-US" altLang="ko-KR" sz="1600" dirty="0" err="1">
                <a:solidFill>
                  <a:prstClr val="black"/>
                </a:solidFill>
                <a:latin typeface="Calibri Light" panose="020F0302020204030204"/>
                <a:cs typeface="Poppins ExtraLight" panose="00000300000000000000" pitchFamily="2" charset="0"/>
              </a:rPr>
              <a:t>udnyttelsen</a:t>
            </a:r>
            <a:r>
              <a:rPr lang="en-US" altLang="ko-KR" sz="1600" dirty="0">
                <a:solidFill>
                  <a:prstClr val="black"/>
                </a:solidFill>
                <a:latin typeface="Calibri Light" panose="020F0302020204030204"/>
                <a:cs typeface="Poppins ExtraLight" panose="00000300000000000000" pitchFamily="2" charset="0"/>
              </a:rPr>
              <a:t> af IT til </a:t>
            </a:r>
            <a:r>
              <a:rPr lang="en-US" altLang="ko-KR" sz="1600" dirty="0" err="1">
                <a:solidFill>
                  <a:prstClr val="black"/>
                </a:solidFill>
                <a:latin typeface="Calibri Light" panose="020F0302020204030204"/>
                <a:cs typeface="Poppins ExtraLight" panose="00000300000000000000" pitchFamily="2" charset="0"/>
              </a:rPr>
              <a:t>uddannelse</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kurser</a:t>
            </a:r>
            <a:r>
              <a:rPr lang="en-US" altLang="ko-KR" sz="1600" dirty="0">
                <a:solidFill>
                  <a:prstClr val="black"/>
                </a:solidFill>
                <a:latin typeface="Calibri Light" panose="020F0302020204030204"/>
                <a:cs typeface="Poppins ExtraLight" panose="00000300000000000000" pitchFamily="2" charset="0"/>
              </a:rPr>
              <a:t>. </a:t>
            </a: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7272000" cy="1575127"/>
          </a:xfrm>
          <a:prstGeom prst="rect">
            <a:avLst/>
          </a:prstGeom>
          <a:noFill/>
        </p:spPr>
        <p:txBody>
          <a:bodyPr wrap="square" numCol="1" rtlCol="0">
            <a:noAutofit/>
          </a:bodyPr>
          <a:lstStyle/>
          <a:p>
            <a:pPr lvl="0" algn="just"/>
            <a:r>
              <a:rPr lang="en-US" altLang="ko-KR" sz="2000" b="1" dirty="0">
                <a:solidFill>
                  <a:prstClr val="black"/>
                </a:solidFill>
                <a:cs typeface="Poppins Medium" panose="00000600000000000000" pitchFamily="2" charset="0"/>
              </a:rPr>
              <a:t>Start </a:t>
            </a:r>
            <a:r>
              <a:rPr lang="en-US" altLang="ko-KR" sz="2000" b="1" dirty="0" err="1">
                <a:solidFill>
                  <a:prstClr val="black"/>
                </a:solidFill>
                <a:cs typeface="Poppins Medium" panose="00000600000000000000" pitchFamily="2" charset="0"/>
              </a:rPr>
              <a:t>en</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investeringsportefølje</a:t>
            </a:r>
            <a:endParaRPr lang="en-US" altLang="ko-KR" sz="2000" b="1" dirty="0">
              <a:solidFill>
                <a:prstClr val="black"/>
              </a:solidFill>
              <a:cs typeface="Poppins Medium" panose="00000600000000000000" pitchFamily="2" charset="0"/>
            </a:endParaRPr>
          </a:p>
          <a:p>
            <a:pPr marL="284400" lvl="0" algn="just">
              <a:lnSpc>
                <a:spcPct val="120000"/>
              </a:lnSpc>
            </a:pPr>
            <a:r>
              <a:rPr lang="en-US" altLang="ko-KR" sz="1600" dirty="0" err="1">
                <a:solidFill>
                  <a:prstClr val="black"/>
                </a:solidFill>
                <a:latin typeface="Calibri Light" panose="020F0302020204030204"/>
                <a:cs typeface="Poppins ExtraLight" panose="00000300000000000000" pitchFamily="2" charset="0"/>
              </a:rPr>
              <a:t>Omfavnelsen</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denne</a:t>
            </a:r>
            <a:r>
              <a:rPr lang="en-US" altLang="ko-KR" sz="1600" dirty="0">
                <a:solidFill>
                  <a:prstClr val="black"/>
                </a:solidFill>
                <a:latin typeface="Calibri Light" panose="020F0302020204030204"/>
                <a:cs typeface="Poppins ExtraLight" panose="00000300000000000000" pitchFamily="2" charset="0"/>
              </a:rPr>
              <a:t> nye kultur er ikke gratis…</a:t>
            </a:r>
            <a:r>
              <a:rPr lang="en-US" altLang="ko-KR" sz="1600" dirty="0" err="1">
                <a:solidFill>
                  <a:prstClr val="black"/>
                </a:solidFill>
                <a:latin typeface="Calibri Light" panose="020F0302020204030204"/>
                <a:cs typeface="Poppins ExtraLight" panose="00000300000000000000" pitchFamily="2" charset="0"/>
              </a:rPr>
              <a:t>ledere</a:t>
            </a:r>
            <a:r>
              <a:rPr lang="en-US" altLang="ko-KR" sz="1600" dirty="0">
                <a:solidFill>
                  <a:prstClr val="black"/>
                </a:solidFill>
                <a:latin typeface="Calibri Light" panose="020F0302020204030204"/>
                <a:cs typeface="Poppins ExtraLight" panose="00000300000000000000" pitchFamily="2" charset="0"/>
              </a:rPr>
              <a:t> er </a:t>
            </a:r>
            <a:r>
              <a:rPr lang="en-US" altLang="ko-KR" sz="1600" dirty="0" err="1">
                <a:solidFill>
                  <a:prstClr val="black"/>
                </a:solidFill>
                <a:latin typeface="Calibri Light" panose="020F0302020204030204"/>
                <a:cs typeface="Poppins ExtraLight" panose="00000300000000000000" pitchFamily="2" charset="0"/>
              </a:rPr>
              <a:t>nødt</a:t>
            </a:r>
            <a:r>
              <a:rPr lang="en-US" altLang="ko-KR" sz="1600" dirty="0">
                <a:solidFill>
                  <a:prstClr val="black"/>
                </a:solidFill>
                <a:latin typeface="Calibri Light" panose="020F0302020204030204"/>
                <a:cs typeface="Poppins ExtraLight" panose="00000300000000000000" pitchFamily="2" charset="0"/>
              </a:rPr>
              <a:t> til at </a:t>
            </a:r>
            <a:r>
              <a:rPr lang="en-US" altLang="ko-KR" sz="1600" dirty="0" err="1">
                <a:solidFill>
                  <a:prstClr val="black"/>
                </a:solidFill>
                <a:latin typeface="Calibri Light" panose="020F0302020204030204"/>
                <a:cs typeface="Poppins ExtraLight" panose="00000300000000000000" pitchFamily="2" charset="0"/>
              </a:rPr>
              <a:t>møde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udfordringen</a:t>
            </a:r>
            <a:r>
              <a:rPr lang="en-US" altLang="ko-KR" sz="1600" dirty="0">
                <a:solidFill>
                  <a:prstClr val="black"/>
                </a:solidFill>
                <a:latin typeface="Calibri Light" panose="020F0302020204030204"/>
                <a:cs typeface="Poppins ExtraLight" panose="00000300000000000000" pitchFamily="2" charset="0"/>
              </a:rPr>
              <a:t> om </a:t>
            </a:r>
            <a:r>
              <a:rPr lang="en-US" altLang="ko-KR" sz="1600" dirty="0" err="1">
                <a:solidFill>
                  <a:prstClr val="black"/>
                </a:solidFill>
                <a:latin typeface="Calibri Light" panose="020F0302020204030204"/>
                <a:cs typeface="Poppins ExtraLight" panose="00000300000000000000" pitchFamily="2" charset="0"/>
              </a:rPr>
              <a:t>skalerbarheden</a:t>
            </a:r>
            <a:r>
              <a:rPr lang="en-US" altLang="ko-KR" sz="1600" dirty="0">
                <a:solidFill>
                  <a:prstClr val="black"/>
                </a:solidFill>
                <a:latin typeface="Calibri Light" panose="020F0302020204030204"/>
                <a:cs typeface="Poppins ExtraLight" panose="00000300000000000000" pitchFamily="2" charset="0"/>
              </a:rPr>
              <a:t> af IT-</a:t>
            </a:r>
            <a:r>
              <a:rPr lang="en-US" altLang="ko-KR" sz="1600" dirty="0" err="1">
                <a:solidFill>
                  <a:prstClr val="black"/>
                </a:solidFill>
                <a:latin typeface="Calibri Light" panose="020F0302020204030204"/>
                <a:cs typeface="Poppins ExtraLight" panose="00000300000000000000" pitchFamily="2" charset="0"/>
              </a:rPr>
              <a:t>investeringer</a:t>
            </a:r>
            <a:r>
              <a:rPr lang="en-US" altLang="ko-KR" sz="1600" dirty="0">
                <a:solidFill>
                  <a:prstClr val="black"/>
                </a:solidFill>
                <a:latin typeface="Calibri Light" panose="020F0302020204030204"/>
                <a:cs typeface="Poppins ExtraLight" panose="00000300000000000000" pitchFamily="2" charset="0"/>
              </a:rPr>
              <a:t> til </a:t>
            </a:r>
            <a:r>
              <a:rPr lang="en-US" altLang="ko-KR" sz="1600" dirty="0" err="1">
                <a:solidFill>
                  <a:prstClr val="black"/>
                </a:solidFill>
                <a:latin typeface="Calibri Light" panose="020F0302020204030204"/>
                <a:cs typeface="Poppins ExtraLight" panose="00000300000000000000" pitchFamily="2" charset="0"/>
              </a:rPr>
              <a:t>uddannelse</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kurser</a:t>
            </a:r>
            <a:r>
              <a:rPr lang="en-US" altLang="ko-KR" sz="1600" dirty="0">
                <a:solidFill>
                  <a:prstClr val="black"/>
                </a:solidFill>
                <a:latin typeface="Calibri Light" panose="020F0302020204030204"/>
                <a:cs typeface="Poppins ExtraLight" panose="00000300000000000000" pitchFamily="2" charset="0"/>
              </a:rPr>
              <a:t>:</a:t>
            </a:r>
          </a:p>
          <a:p>
            <a:pPr marL="570150" lvl="0" indent="-285750" algn="just">
              <a:lnSpc>
                <a:spcPct val="120000"/>
              </a:lnSpc>
              <a:buFont typeface="Arial" panose="020B0604020202020204" pitchFamily="34" charset="0"/>
              <a:buChar char="•"/>
            </a:pPr>
            <a:r>
              <a:rPr lang="en-US" altLang="ko-KR" sz="1600" dirty="0" err="1">
                <a:solidFill>
                  <a:prstClr val="black"/>
                </a:solidFill>
                <a:latin typeface="Calibri Light" panose="020F0302020204030204"/>
                <a:cs typeface="Poppins ExtraLight" panose="00000300000000000000" pitchFamily="2" charset="0"/>
              </a:rPr>
              <a:t>Stordriftsfordele</a:t>
            </a:r>
            <a:endParaRPr lang="en-US" altLang="ko-KR" sz="1600" dirty="0">
              <a:solidFill>
                <a:prstClr val="black"/>
              </a:solidFill>
              <a:latin typeface="Calibri Light" panose="020F0302020204030204"/>
              <a:cs typeface="Poppins ExtraLight" panose="00000300000000000000" pitchFamily="2" charset="0"/>
            </a:endParaRPr>
          </a:p>
          <a:p>
            <a:pPr marL="570150" lvl="0" indent="-285750" algn="just">
              <a:lnSpc>
                <a:spcPct val="120000"/>
              </a:lnSpc>
              <a:buFont typeface="Arial" panose="020B0604020202020204" pitchFamily="34" charset="0"/>
              <a:buChar char="•"/>
            </a:pPr>
            <a:r>
              <a:rPr lang="en-US" altLang="ko-KR" sz="1600" dirty="0" err="1">
                <a:solidFill>
                  <a:prstClr val="black"/>
                </a:solidFill>
                <a:latin typeface="Calibri Light" panose="020F0302020204030204"/>
                <a:cs typeface="Poppins ExtraLight" panose="00000300000000000000" pitchFamily="2" charset="0"/>
              </a:rPr>
              <a:t>Oplevelsesøkonomi</a:t>
            </a:r>
            <a:endParaRPr lang="en-US" altLang="ko-KR" sz="1600" dirty="0">
              <a:solidFill>
                <a:prstClr val="black"/>
              </a:solidFill>
              <a:latin typeface="Calibri Light" panose="020F0302020204030204"/>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1.1 Disclaimer</a:t>
            </a: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511406" y="3002027"/>
            <a:ext cx="1347000" cy="1258244"/>
          </a:xfrm>
          <a:prstGeom prst="rect">
            <a:avLst/>
          </a:prstGeom>
        </p:spPr>
      </p:pic>
      <p:sp>
        <p:nvSpPr>
          <p:cNvPr id="8" name="Rettangolo con angoli arrotondati 8">
            <a:extLst>
              <a:ext uri="{FF2B5EF4-FFF2-40B4-BE49-F238E27FC236}">
                <a16:creationId xmlns:a16="http://schemas.microsoft.com/office/drawing/2014/main" id="{E67834CF-0CDD-477F-8490-ED932D0F7E02}"/>
              </a:ext>
            </a:extLst>
          </p:cNvPr>
          <p:cNvSpPr/>
          <p:nvPr/>
        </p:nvSpPr>
        <p:spPr>
          <a:xfrm>
            <a:off x="451030" y="669816"/>
            <a:ext cx="8579759"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a-DK" sz="2000" b="1" dirty="0">
                <a:solidFill>
                  <a:schemeClr val="bg1"/>
                </a:solidFill>
                <a:effectLst/>
                <a:ea typeface="Arial MT"/>
              </a:rPr>
              <a:t>Introduktion til IT-investeringer for uddannelses- og kursusudbydere</a:t>
            </a:r>
            <a:endParaRPr lang="en-US" sz="2000" b="1" dirty="0">
              <a:solidFill>
                <a:schemeClr val="bg1"/>
              </a:solidFill>
              <a:cs typeface="Poppins Medium" panose="00000600000000000000" pitchFamily="2" charset="0"/>
            </a:endParaRPr>
          </a:p>
        </p:txBody>
      </p:sp>
    </p:spTree>
    <p:extLst>
      <p:ext uri="{BB962C8B-B14F-4D97-AF65-F5344CB8AC3E}">
        <p14:creationId xmlns:p14="http://schemas.microsoft.com/office/powerpoint/2010/main" val="919464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1.2 Et dobbelt fokus</a:t>
            </a: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511406" y="3002027"/>
            <a:ext cx="1347000" cy="1258244"/>
          </a:xfrm>
          <a:prstGeom prst="rect">
            <a:avLst/>
          </a:prstGeom>
        </p:spPr>
      </p:pic>
      <p:sp>
        <p:nvSpPr>
          <p:cNvPr id="11" name="TextBox 54">
            <a:extLst>
              <a:ext uri="{FF2B5EF4-FFF2-40B4-BE49-F238E27FC236}">
                <a16:creationId xmlns:a16="http://schemas.microsoft.com/office/drawing/2014/main" id="{2F17DC47-0BEE-4ED4-BA6B-A229EF47F4E7}"/>
              </a:ext>
            </a:extLst>
          </p:cNvPr>
          <p:cNvSpPr txBox="1"/>
          <p:nvPr/>
        </p:nvSpPr>
        <p:spPr>
          <a:xfrm>
            <a:off x="624880" y="1833565"/>
            <a:ext cx="7477720" cy="3407239"/>
          </a:xfrm>
          <a:prstGeom prst="rect">
            <a:avLst/>
          </a:prstGeom>
          <a:noFill/>
        </p:spPr>
        <p:txBody>
          <a:bodyPr wrap="square" numCol="1" rtlCol="0">
            <a:noAutofit/>
          </a:bodyPr>
          <a:lstStyle/>
          <a:p>
            <a:pPr algn="just"/>
            <a:r>
              <a:rPr lang="en-US" altLang="ko-KR" sz="2000" b="1" dirty="0" err="1">
                <a:cs typeface="Poppins Medium" panose="00000600000000000000" pitchFamily="2" charset="0"/>
              </a:rPr>
              <a:t>Hvorfor</a:t>
            </a:r>
            <a:r>
              <a:rPr lang="en-US" altLang="ko-KR" sz="2000" b="1" dirty="0">
                <a:cs typeface="Poppins Medium" panose="00000600000000000000" pitchFamily="2" charset="0"/>
              </a:rPr>
              <a:t> </a:t>
            </a:r>
            <a:r>
              <a:rPr lang="en-US" altLang="ko-KR" sz="2000" b="1" dirty="0" err="1">
                <a:cs typeface="Poppins Medium" panose="00000600000000000000" pitchFamily="2" charset="0"/>
              </a:rPr>
              <a:t>overhovedet</a:t>
            </a:r>
            <a:r>
              <a:rPr lang="en-US" altLang="ko-KR" sz="2000" b="1" dirty="0">
                <a:cs typeface="Poppins Medium" panose="00000600000000000000" pitchFamily="2" charset="0"/>
              </a:rPr>
              <a:t> </a:t>
            </a:r>
            <a:r>
              <a:rPr lang="en-US" altLang="ko-KR" sz="2000" b="1" dirty="0" err="1">
                <a:cs typeface="Poppins Medium" panose="00000600000000000000" pitchFamily="2" charset="0"/>
              </a:rPr>
              <a:t>tænke</a:t>
            </a:r>
            <a:r>
              <a:rPr lang="en-US" altLang="ko-KR" sz="2000" b="1" dirty="0">
                <a:cs typeface="Poppins Medium" panose="00000600000000000000" pitchFamily="2" charset="0"/>
              </a:rPr>
              <a:t> på </a:t>
            </a:r>
            <a:r>
              <a:rPr lang="en-US" altLang="ko-KR" sz="2000" b="1" dirty="0" err="1">
                <a:cs typeface="Poppins Medium" panose="00000600000000000000" pitchFamily="2" charset="0"/>
              </a:rPr>
              <a:t>digitalisering</a:t>
            </a:r>
            <a:r>
              <a:rPr lang="en-US" altLang="ko-KR" sz="2000" b="1" dirty="0">
                <a:cs typeface="Poppins Medium" panose="00000600000000000000" pitchFamily="2" charset="0"/>
              </a:rPr>
              <a:t>?</a:t>
            </a:r>
          </a:p>
          <a:p>
            <a:pPr algn="just"/>
            <a:r>
              <a:rPr lang="en-US" altLang="ko-KR" sz="1600" dirty="0">
                <a:solidFill>
                  <a:prstClr val="black"/>
                </a:solidFill>
                <a:latin typeface="+mj-lt"/>
                <a:cs typeface="Poppins ExtraLight" panose="00000300000000000000" pitchFamily="2" charset="0"/>
              </a:rPr>
              <a:t>	</a:t>
            </a:r>
            <a:r>
              <a:rPr lang="en-US" altLang="ko-KR" sz="1600" dirty="0" err="1">
                <a:solidFill>
                  <a:prstClr val="black"/>
                </a:solidFill>
                <a:latin typeface="+mj-lt"/>
                <a:cs typeface="Poppins ExtraLight" panose="00000300000000000000" pitchFamily="2" charset="0"/>
              </a:rPr>
              <a:t>Klarere</a:t>
            </a:r>
            <a:r>
              <a:rPr lang="en-US" altLang="ko-KR" sz="1600" dirty="0">
                <a:solidFill>
                  <a:prstClr val="black"/>
                </a:solidFill>
                <a:latin typeface="+mj-lt"/>
                <a:cs typeface="Poppins ExtraLight" panose="00000300000000000000" pitchFamily="2" charset="0"/>
              </a:rPr>
              <a:t> og </a:t>
            </a:r>
            <a:r>
              <a:rPr lang="en-US" altLang="ko-KR" sz="1600" dirty="0" err="1">
                <a:solidFill>
                  <a:prstClr val="black"/>
                </a:solidFill>
                <a:latin typeface="+mj-lt"/>
                <a:cs typeface="Poppins ExtraLight" panose="00000300000000000000" pitchFamily="2" charset="0"/>
              </a:rPr>
              <a:t>hurtigere</a:t>
            </a:r>
            <a:r>
              <a:rPr lang="en-US" altLang="ko-KR" sz="1600" dirty="0">
                <a:solidFill>
                  <a:prstClr val="black"/>
                </a:solidFill>
                <a:latin typeface="+mj-lt"/>
                <a:cs typeface="Poppins ExtraLight" panose="00000300000000000000" pitchFamily="2" charset="0"/>
              </a:rPr>
              <a:t> match med </a:t>
            </a:r>
            <a:r>
              <a:rPr lang="en-US" altLang="ko-KR" sz="1600" dirty="0" err="1">
                <a:solidFill>
                  <a:prstClr val="black"/>
                </a:solidFill>
                <a:latin typeface="+mj-lt"/>
                <a:cs typeface="Poppins ExtraLight" panose="00000300000000000000" pitchFamily="2" charset="0"/>
              </a:rPr>
              <a:t>forventninger</a:t>
            </a:r>
            <a:r>
              <a:rPr lang="en-US" altLang="ko-KR" sz="1600" dirty="0">
                <a:solidFill>
                  <a:prstClr val="black"/>
                </a:solidFill>
                <a:latin typeface="+mj-lt"/>
                <a:cs typeface="Poppins ExtraLight" panose="00000300000000000000" pitchFamily="2" charset="0"/>
              </a:rPr>
              <a:t>. </a:t>
            </a:r>
            <a:r>
              <a:rPr lang="da-DK" sz="1600" dirty="0">
                <a:solidFill>
                  <a:srgbClr val="000000"/>
                </a:solidFill>
                <a:effectLst/>
                <a:latin typeface="+mj-lt"/>
                <a:ea typeface="Times New Roman" panose="02020603050405020304" pitchFamily="18" charset="0"/>
                <a:cs typeface="Arial MT"/>
              </a:rPr>
              <a:t>Kernen i digitalisering 	handler om at blive mere strategisk og effektiv i udbydelsen af services og i 	etableringen af en direkte forbindelse med sin organisations 	referencekohorte samt de meste relevante interessenter og 	interessegrupper.</a:t>
            </a:r>
            <a:endParaRPr lang="da-DK" sz="1600" dirty="0">
              <a:effectLst/>
              <a:latin typeface="+mj-lt"/>
              <a:ea typeface="Arial MT"/>
              <a:cs typeface="Arial MT"/>
            </a:endParaRP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p:txBody>
      </p:sp>
      <p:sp>
        <p:nvSpPr>
          <p:cNvPr id="12" name="TextBox 54">
            <a:extLst>
              <a:ext uri="{FF2B5EF4-FFF2-40B4-BE49-F238E27FC236}">
                <a16:creationId xmlns:a16="http://schemas.microsoft.com/office/drawing/2014/main" id="{469A6D6B-69A1-4FF7-A4BD-4C4BC6E53D7D}"/>
              </a:ext>
            </a:extLst>
          </p:cNvPr>
          <p:cNvSpPr txBox="1"/>
          <p:nvPr/>
        </p:nvSpPr>
        <p:spPr>
          <a:xfrm>
            <a:off x="624880" y="3813766"/>
            <a:ext cx="7272000" cy="1575127"/>
          </a:xfrm>
          <a:prstGeom prst="rect">
            <a:avLst/>
          </a:prstGeom>
          <a:noFill/>
        </p:spPr>
        <p:txBody>
          <a:bodyPr wrap="square" numCol="1" rtlCol="0">
            <a:noAutofit/>
          </a:bodyPr>
          <a:lstStyle/>
          <a:p>
            <a:pPr lvl="0" algn="just"/>
            <a:r>
              <a:rPr lang="en-US" altLang="ko-KR" sz="2000" b="1" dirty="0">
                <a:solidFill>
                  <a:prstClr val="black"/>
                </a:solidFill>
                <a:cs typeface="Poppins Medium" panose="00000600000000000000" pitchFamily="2" charset="0"/>
              </a:rPr>
              <a:t>En organisations- og </a:t>
            </a:r>
            <a:r>
              <a:rPr lang="en-US" altLang="ko-KR" sz="2000" b="1" dirty="0" err="1">
                <a:solidFill>
                  <a:prstClr val="black"/>
                </a:solidFill>
                <a:cs typeface="Poppins Medium" panose="00000600000000000000" pitchFamily="2" charset="0"/>
              </a:rPr>
              <a:t>elevrettet</a:t>
            </a:r>
            <a:r>
              <a:rPr lang="en-US" altLang="ko-KR" sz="2000" b="1" dirty="0">
                <a:solidFill>
                  <a:prstClr val="black"/>
                </a:solidFill>
                <a:cs typeface="Poppins Medium" panose="00000600000000000000" pitchFamily="2" charset="0"/>
              </a:rPr>
              <a:t> IT-</a:t>
            </a:r>
            <a:r>
              <a:rPr lang="en-US" altLang="ko-KR" sz="2000" b="1" dirty="0" err="1">
                <a:solidFill>
                  <a:prstClr val="black"/>
                </a:solidFill>
                <a:cs typeface="Poppins Medium" panose="00000600000000000000" pitchFamily="2" charset="0"/>
              </a:rPr>
              <a:t>portefølje</a:t>
            </a:r>
            <a:endParaRPr lang="en-US" altLang="ko-KR" sz="2000" b="1" dirty="0">
              <a:solidFill>
                <a:prstClr val="black"/>
              </a:solidFill>
              <a:cs typeface="Poppins Medium" panose="00000600000000000000" pitchFamily="2" charset="0"/>
            </a:endParaRPr>
          </a:p>
          <a:p>
            <a:pPr fontAlgn="base"/>
            <a:r>
              <a:rPr lang="da-DK" sz="1600" dirty="0">
                <a:solidFill>
                  <a:srgbClr val="000000"/>
                </a:solidFill>
                <a:effectLst/>
                <a:latin typeface="Calibri Light" panose="020F0302020204030204" pitchFamily="34" charset="0"/>
                <a:ea typeface="Times New Roman" panose="02020603050405020304" pitchFamily="18" charset="0"/>
                <a:cs typeface="Arial MT"/>
              </a:rPr>
              <a:t>	Kernen i digitalisering handler om at blive mere strategisk og effektiv i 	udbydelsen af services og i etableringen af en direkte forbindelse med sin 	organisations referencekohorte samt de meste relevante interessenter og 	interessegrupper.</a:t>
            </a:r>
            <a:endParaRPr lang="da-DK" sz="1600" dirty="0">
              <a:effectLst/>
              <a:latin typeface="Arial MT"/>
              <a:ea typeface="Arial MT"/>
              <a:cs typeface="Arial MT"/>
            </a:endParaRPr>
          </a:p>
        </p:txBody>
      </p:sp>
      <p:cxnSp>
        <p:nvCxnSpPr>
          <p:cNvPr id="15"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Rettangolo con angoli arrotondati 8">
            <a:extLst>
              <a:ext uri="{FF2B5EF4-FFF2-40B4-BE49-F238E27FC236}">
                <a16:creationId xmlns:a16="http://schemas.microsoft.com/office/drawing/2014/main" id="{E67834CF-0CDD-477F-8490-ED932D0F7E02}"/>
              </a:ext>
            </a:extLst>
          </p:cNvPr>
          <p:cNvSpPr/>
          <p:nvPr/>
        </p:nvSpPr>
        <p:spPr>
          <a:xfrm>
            <a:off x="451030" y="669816"/>
            <a:ext cx="8579759"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a-DK" sz="2000" b="1" dirty="0">
                <a:solidFill>
                  <a:schemeClr val="bg1"/>
                </a:solidFill>
                <a:effectLst/>
                <a:ea typeface="Arial MT"/>
              </a:rPr>
              <a:t>Introduktion til IT-investeringer for uddannelses- og kursusudbydere</a:t>
            </a:r>
            <a:endParaRPr lang="en-US" sz="2000" b="1" dirty="0">
              <a:solidFill>
                <a:schemeClr val="bg1"/>
              </a:solidFill>
              <a:cs typeface="Poppins Medium" panose="00000600000000000000" pitchFamily="2" charset="0"/>
            </a:endParaRPr>
          </a:p>
        </p:txBody>
      </p:sp>
    </p:spTree>
    <p:extLst>
      <p:ext uri="{BB962C8B-B14F-4D97-AF65-F5344CB8AC3E}">
        <p14:creationId xmlns:p14="http://schemas.microsoft.com/office/powerpoint/2010/main" val="1515553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2.1 </a:t>
            </a:r>
            <a:r>
              <a:rPr lang="en-AU" sz="2000" dirty="0" err="1">
                <a:latin typeface="+mj-lt"/>
                <a:ea typeface="Microsoft Sans Serif" panose="020B0604020202020204" pitchFamily="34" charset="0"/>
                <a:cs typeface="Poppins ExtraLight" panose="00000300000000000000" pitchFamily="2" charset="0"/>
              </a:rPr>
              <a:t>Gør</a:t>
            </a:r>
            <a:r>
              <a:rPr lang="en-AU" sz="2000" dirty="0">
                <a:latin typeface="+mj-lt"/>
                <a:ea typeface="Microsoft Sans Serif" panose="020B0604020202020204" pitchFamily="34" charset="0"/>
                <a:cs typeface="Poppins ExtraLight" panose="00000300000000000000" pitchFamily="2" charset="0"/>
              </a:rPr>
              <a:t> op med </a:t>
            </a:r>
            <a:r>
              <a:rPr lang="en-AU" sz="2000" dirty="0" err="1">
                <a:latin typeface="+mj-lt"/>
                <a:ea typeface="Microsoft Sans Serif" panose="020B0604020202020204" pitchFamily="34" charset="0"/>
                <a:cs typeface="Poppins ExtraLight" panose="00000300000000000000" pitchFamily="2" charset="0"/>
              </a:rPr>
              <a:t>dårlige</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vaner</a:t>
            </a:r>
            <a:endParaRPr lang="en-AU" sz="2000" dirty="0">
              <a:latin typeface="+mj-lt"/>
              <a:ea typeface="Microsoft Sans Serif" panose="020B0604020202020204" pitchFamily="34" charset="0"/>
              <a:cs typeface="Poppins ExtraLight" panose="00000300000000000000" pitchFamily="2" charset="0"/>
            </a:endParaRP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511406" y="3002027"/>
            <a:ext cx="1347000" cy="1258244"/>
          </a:xfrm>
          <a:prstGeom prst="rect">
            <a:avLst/>
          </a:prstGeom>
        </p:spPr>
      </p:pic>
      <p:sp>
        <p:nvSpPr>
          <p:cNvPr id="11" name="TextBox 54">
            <a:extLst>
              <a:ext uri="{FF2B5EF4-FFF2-40B4-BE49-F238E27FC236}">
                <a16:creationId xmlns:a16="http://schemas.microsoft.com/office/drawing/2014/main" id="{2F17DC47-0BEE-4ED4-BA6B-A229EF47F4E7}"/>
              </a:ext>
            </a:extLst>
          </p:cNvPr>
          <p:cNvSpPr txBox="1"/>
          <p:nvPr/>
        </p:nvSpPr>
        <p:spPr>
          <a:xfrm>
            <a:off x="626289" y="2104559"/>
            <a:ext cx="8643546" cy="1431121"/>
          </a:xfrm>
          <a:prstGeom prst="rect">
            <a:avLst/>
          </a:prstGeom>
          <a:noFill/>
        </p:spPr>
        <p:txBody>
          <a:bodyPr wrap="square" numCol="1" rtlCol="0">
            <a:noAutofit/>
          </a:bodyPr>
          <a:lstStyle/>
          <a:p>
            <a:pPr algn="just"/>
            <a:r>
              <a:rPr lang="en-US" altLang="ko-KR" sz="2000" b="1" dirty="0" err="1">
                <a:cs typeface="Poppins Medium" panose="00000600000000000000" pitchFamily="2" charset="0"/>
              </a:rPr>
              <a:t>Dårlig</a:t>
            </a:r>
            <a:r>
              <a:rPr lang="en-US" altLang="ko-KR" sz="2000" b="1" dirty="0">
                <a:cs typeface="Poppins Medium" panose="00000600000000000000" pitchFamily="2" charset="0"/>
              </a:rPr>
              <a:t>, </a:t>
            </a:r>
            <a:r>
              <a:rPr lang="en-US" altLang="ko-KR" sz="2000" b="1" dirty="0" err="1">
                <a:cs typeface="Poppins Medium" panose="00000600000000000000" pitchFamily="2" charset="0"/>
              </a:rPr>
              <a:t>overfladisk</a:t>
            </a:r>
            <a:r>
              <a:rPr lang="en-US" altLang="ko-KR" sz="2000" b="1" dirty="0">
                <a:cs typeface="Poppins Medium" panose="00000600000000000000" pitchFamily="2" charset="0"/>
              </a:rPr>
              <a:t> </a:t>
            </a:r>
            <a:r>
              <a:rPr lang="en-US" altLang="ko-KR" sz="2000" b="1" dirty="0" err="1">
                <a:cs typeface="Poppins Medium" panose="00000600000000000000" pitchFamily="2" charset="0"/>
              </a:rPr>
              <a:t>planlægning</a:t>
            </a:r>
            <a:r>
              <a:rPr lang="en-US" altLang="ko-KR" sz="2000" b="1" dirty="0">
                <a:cs typeface="Poppins Medium" panose="00000600000000000000" pitchFamily="2" charset="0"/>
              </a:rPr>
              <a:t> er </a:t>
            </a:r>
            <a:r>
              <a:rPr lang="en-US" altLang="ko-KR" sz="2000" b="1" dirty="0" err="1">
                <a:cs typeface="Poppins Medium" panose="00000600000000000000" pitchFamily="2" charset="0"/>
              </a:rPr>
              <a:t>bestemt</a:t>
            </a:r>
            <a:r>
              <a:rPr lang="en-US" altLang="ko-KR" sz="2000" b="1" dirty="0">
                <a:cs typeface="Poppins Medium" panose="00000600000000000000" pitchFamily="2" charset="0"/>
              </a:rPr>
              <a:t> til at </a:t>
            </a:r>
            <a:r>
              <a:rPr lang="en-US" altLang="ko-KR" sz="2000" b="1" dirty="0" err="1">
                <a:cs typeface="Poppins Medium" panose="00000600000000000000" pitchFamily="2" charset="0"/>
              </a:rPr>
              <a:t>mislykkes</a:t>
            </a:r>
            <a:endParaRPr lang="en-US" altLang="ko-KR" sz="2000" b="1" dirty="0">
              <a:cs typeface="Poppins Medium" panose="000006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De </a:t>
            </a:r>
            <a:r>
              <a:rPr lang="en-US" altLang="ko-KR" sz="1600" dirty="0" err="1">
                <a:solidFill>
                  <a:prstClr val="black"/>
                </a:solidFill>
                <a:latin typeface="Calibri Light" panose="020F0302020204030204"/>
                <a:cs typeface="Poppins ExtraLight" panose="00000300000000000000" pitchFamily="2" charset="0"/>
              </a:rPr>
              <a:t>fleste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organisationer</a:t>
            </a:r>
            <a:r>
              <a:rPr lang="en-US" altLang="ko-KR" sz="1600" dirty="0">
                <a:solidFill>
                  <a:prstClr val="black"/>
                </a:solidFill>
                <a:latin typeface="Calibri Light" panose="020F0302020204030204"/>
                <a:cs typeface="Poppins ExtraLight" panose="00000300000000000000" pitchFamily="2" charset="0"/>
              </a:rPr>
              <a:t>, der </a:t>
            </a:r>
            <a:r>
              <a:rPr lang="en-US" altLang="ko-KR" sz="1600" dirty="0" err="1">
                <a:solidFill>
                  <a:prstClr val="black"/>
                </a:solidFill>
                <a:latin typeface="Calibri Light" panose="020F0302020204030204"/>
                <a:cs typeface="Poppins ExtraLight" panose="00000300000000000000" pitchFamily="2" charset="0"/>
              </a:rPr>
              <a:t>begiver</a:t>
            </a:r>
            <a:r>
              <a:rPr lang="en-US" altLang="ko-KR" sz="1600" dirty="0">
                <a:solidFill>
                  <a:prstClr val="black"/>
                </a:solidFill>
                <a:latin typeface="Calibri Light" panose="020F0302020204030204"/>
                <a:cs typeface="Poppins ExtraLight" panose="00000300000000000000" pitchFamily="2" charset="0"/>
              </a:rPr>
              <a:t> sig </a:t>
            </a:r>
            <a:r>
              <a:rPr lang="en-US" altLang="ko-KR" sz="1600" dirty="0" err="1">
                <a:solidFill>
                  <a:prstClr val="black"/>
                </a:solidFill>
                <a:latin typeface="Calibri Light" panose="020F0302020204030204"/>
                <a:cs typeface="Poppins ExtraLight" panose="00000300000000000000" pitchFamily="2" charset="0"/>
              </a:rPr>
              <a:t>afsted</a:t>
            </a:r>
            <a:r>
              <a:rPr lang="en-US" altLang="ko-KR" sz="1600" dirty="0">
                <a:solidFill>
                  <a:prstClr val="black"/>
                </a:solidFill>
                <a:latin typeface="Calibri Light" panose="020F0302020204030204"/>
                <a:cs typeface="Poppins ExtraLight" panose="00000300000000000000" pitchFamily="2" charset="0"/>
              </a:rPr>
              <a:t> mod </a:t>
            </a:r>
            <a:r>
              <a:rPr lang="en-US" altLang="ko-KR" sz="1600" dirty="0" err="1">
                <a:solidFill>
                  <a:prstClr val="black"/>
                </a:solidFill>
                <a:latin typeface="Calibri Light" panose="020F0302020204030204"/>
                <a:cs typeface="Poppins ExtraLight" panose="00000300000000000000" pitchFamily="2" charset="0"/>
              </a:rPr>
              <a:t>digitalisering</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indser</a:t>
            </a:r>
            <a:r>
              <a:rPr lang="en-US" altLang="ko-KR" sz="1600" dirty="0">
                <a:solidFill>
                  <a:prstClr val="black"/>
                </a:solidFill>
                <a:latin typeface="Calibri Light" panose="020F0302020204030204"/>
                <a:cs typeface="Poppins ExtraLight" panose="00000300000000000000" pitchFamily="2" charset="0"/>
              </a:rPr>
              <a:t> ikke, </a:t>
            </a:r>
            <a:r>
              <a:rPr lang="en-US" altLang="ko-KR" sz="1600" dirty="0" err="1">
                <a:solidFill>
                  <a:prstClr val="black"/>
                </a:solidFill>
                <a:latin typeface="Calibri Light" panose="020F0302020204030204"/>
                <a:cs typeface="Poppins ExtraLight" panose="00000300000000000000" pitchFamily="2" charset="0"/>
              </a:rPr>
              <a:t>hvor</a:t>
            </a:r>
            <a:r>
              <a:rPr lang="en-US" altLang="ko-KR" sz="1600" dirty="0">
                <a:solidFill>
                  <a:prstClr val="black"/>
                </a:solidFill>
                <a:latin typeface="Calibri Light" panose="020F0302020204030204"/>
                <a:cs typeface="Poppins ExtraLight" panose="00000300000000000000" pitchFamily="2" charset="0"/>
              </a:rPr>
              <a:t> mange bump på </a:t>
            </a:r>
            <a:r>
              <a:rPr lang="en-US" altLang="ko-KR" sz="1600" dirty="0" err="1">
                <a:solidFill>
                  <a:prstClr val="black"/>
                </a:solidFill>
                <a:latin typeface="Calibri Light" panose="020F0302020204030204"/>
                <a:cs typeface="Poppins ExtraLight" panose="00000300000000000000" pitchFamily="2" charset="0"/>
              </a:rPr>
              <a:t>vejen</a:t>
            </a:r>
            <a:r>
              <a:rPr lang="en-US" altLang="ko-KR" sz="1600" dirty="0">
                <a:solidFill>
                  <a:prstClr val="black"/>
                </a:solidFill>
                <a:latin typeface="Calibri Light" panose="020F0302020204030204"/>
                <a:cs typeface="Poppins ExtraLight" panose="00000300000000000000" pitchFamily="2" charset="0"/>
              </a:rPr>
              <a:t> der </a:t>
            </a:r>
            <a:r>
              <a:rPr lang="en-US" altLang="ko-KR" sz="1600" dirty="0" err="1">
                <a:solidFill>
                  <a:prstClr val="black"/>
                </a:solidFill>
                <a:latin typeface="Calibri Light" panose="020F0302020204030204"/>
                <a:cs typeface="Poppins ExtraLight" panose="00000300000000000000" pitchFamily="2" charset="0"/>
              </a:rPr>
              <a:t>vil</a:t>
            </a:r>
            <a:r>
              <a:rPr lang="en-US" altLang="ko-KR" sz="1600" dirty="0">
                <a:solidFill>
                  <a:prstClr val="black"/>
                </a:solidFill>
                <a:latin typeface="Calibri Light" panose="020F0302020204030204"/>
                <a:cs typeface="Poppins ExtraLight" panose="00000300000000000000" pitchFamily="2" charset="0"/>
              </a:rPr>
              <a:t> være. </a:t>
            </a:r>
            <a:r>
              <a:rPr lang="en-US" altLang="ko-KR" sz="1600" dirty="0" err="1">
                <a:solidFill>
                  <a:prstClr val="black"/>
                </a:solidFill>
                <a:latin typeface="Calibri Light" panose="020F0302020204030204"/>
                <a:cs typeface="Poppins ExtraLight" panose="00000300000000000000" pitchFamily="2" charset="0"/>
              </a:rPr>
              <a:t>Tilgængeligheden</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kapital</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økonomiske</a:t>
            </a:r>
            <a:r>
              <a:rPr lang="en-US" altLang="ko-KR" sz="1600" dirty="0">
                <a:solidFill>
                  <a:prstClr val="black"/>
                </a:solidFill>
                <a:latin typeface="Calibri Light" panose="020F0302020204030204"/>
                <a:cs typeface="Poppins ExtraLight" panose="00000300000000000000" pitchFamily="2" charset="0"/>
              </a:rPr>
              <a:t> ressourcer er bare </a:t>
            </a:r>
            <a:r>
              <a:rPr lang="en-US" altLang="ko-KR" sz="1600" dirty="0" err="1">
                <a:solidFill>
                  <a:prstClr val="black"/>
                </a:solidFill>
                <a:latin typeface="Calibri Light" panose="020F0302020204030204"/>
                <a:cs typeface="Poppins ExtraLight" panose="00000300000000000000" pitchFamily="2" charset="0"/>
              </a:rPr>
              <a:t>begyndelsen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konkrete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forandringer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sker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når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ledere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ved</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hvordan</a:t>
            </a:r>
            <a:r>
              <a:rPr lang="en-US" altLang="ko-KR" sz="1600" dirty="0">
                <a:solidFill>
                  <a:prstClr val="black"/>
                </a:solidFill>
                <a:latin typeface="Calibri Light" panose="020F0302020204030204"/>
                <a:cs typeface="Poppins ExtraLight" panose="00000300000000000000" pitchFamily="2" charset="0"/>
              </a:rPr>
              <a:t> man </a:t>
            </a:r>
            <a:r>
              <a:rPr lang="en-US" altLang="ko-KR" sz="1600" dirty="0" err="1">
                <a:solidFill>
                  <a:prstClr val="black"/>
                </a:solidFill>
                <a:latin typeface="Calibri Light" panose="020F0302020204030204"/>
                <a:cs typeface="Poppins ExtraLight" panose="00000300000000000000" pitchFamily="2" charset="0"/>
              </a:rPr>
              <a:t>sætter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ovennævnte</a:t>
            </a:r>
            <a:r>
              <a:rPr lang="en-US" altLang="ko-KR" sz="1600" dirty="0">
                <a:solidFill>
                  <a:prstClr val="black"/>
                </a:solidFill>
                <a:latin typeface="Calibri Light" panose="020F0302020204030204"/>
                <a:cs typeface="Poppins ExtraLight" panose="00000300000000000000" pitchFamily="2" charset="0"/>
              </a:rPr>
              <a:t> i </a:t>
            </a:r>
            <a:r>
              <a:rPr lang="en-US" altLang="ko-KR" sz="1600" dirty="0" err="1">
                <a:solidFill>
                  <a:prstClr val="black"/>
                </a:solidFill>
                <a:latin typeface="Calibri Light" panose="020F0302020204030204"/>
                <a:cs typeface="Poppins ExtraLight" panose="00000300000000000000" pitchFamily="2" charset="0"/>
              </a:rPr>
              <a:t>søen</a:t>
            </a:r>
            <a:r>
              <a:rPr lang="en-US" altLang="ko-KR" sz="1600" dirty="0">
                <a:solidFill>
                  <a:prstClr val="black"/>
                </a:solidFill>
                <a:latin typeface="Calibri Light" panose="020F0302020204030204"/>
                <a:cs typeface="Poppins ExtraLight" panose="00000300000000000000" pitchFamily="2" charset="0"/>
              </a:rPr>
              <a:t>.  </a:t>
            </a:r>
          </a:p>
        </p:txBody>
      </p:sp>
      <p:sp>
        <p:nvSpPr>
          <p:cNvPr id="16" name="Rettangolo con angoli arrotondati 8">
            <a:extLst>
              <a:ext uri="{FF2B5EF4-FFF2-40B4-BE49-F238E27FC236}">
                <a16:creationId xmlns:a16="http://schemas.microsoft.com/office/drawing/2014/main" id="{E67834CF-0CDD-477F-8490-ED932D0F7E02}"/>
              </a:ext>
            </a:extLst>
          </p:cNvPr>
          <p:cNvSpPr/>
          <p:nvPr/>
        </p:nvSpPr>
        <p:spPr>
          <a:xfrm>
            <a:off x="451030" y="669816"/>
            <a:ext cx="648317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a-DK" sz="2000" b="1" dirty="0">
                <a:solidFill>
                  <a:schemeClr val="bg1"/>
                </a:solidFill>
                <a:effectLst/>
                <a:ea typeface="Arial MT"/>
              </a:rPr>
              <a:t>Dette skal man ændre i forbindelse med IT-investeringer</a:t>
            </a:r>
            <a:endParaRPr lang="en-US" sz="2000" b="1" dirty="0">
              <a:solidFill>
                <a:schemeClr val="bg1"/>
              </a:solidFill>
              <a:cs typeface="Poppins Medium" panose="00000600000000000000" pitchFamily="2" charset="0"/>
            </a:endParaRPr>
          </a:p>
        </p:txBody>
      </p:sp>
      <p:cxnSp>
        <p:nvCxnSpPr>
          <p:cNvPr id="8"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9" name="TextBox 54">
            <a:extLst>
              <a:ext uri="{FF2B5EF4-FFF2-40B4-BE49-F238E27FC236}">
                <a16:creationId xmlns:a16="http://schemas.microsoft.com/office/drawing/2014/main" id="{469A6D6B-69A1-4FF7-A4BD-4C4BC6E53D7D}"/>
              </a:ext>
            </a:extLst>
          </p:cNvPr>
          <p:cNvSpPr txBox="1"/>
          <p:nvPr/>
        </p:nvSpPr>
        <p:spPr>
          <a:xfrm>
            <a:off x="624879" y="3813766"/>
            <a:ext cx="8644955" cy="1952034"/>
          </a:xfrm>
          <a:prstGeom prst="rect">
            <a:avLst/>
          </a:prstGeom>
          <a:noFill/>
        </p:spPr>
        <p:txBody>
          <a:bodyPr wrap="square" numCol="1" rtlCol="0">
            <a:noAutofit/>
          </a:bodyPr>
          <a:lstStyle/>
          <a:p>
            <a:pPr lvl="0" algn="just"/>
            <a:r>
              <a:rPr lang="en-US" altLang="ko-KR" sz="2000" b="1" dirty="0" err="1">
                <a:solidFill>
                  <a:prstClr val="black"/>
                </a:solidFill>
                <a:cs typeface="Poppins Medium" panose="00000600000000000000" pitchFamily="2" charset="0"/>
              </a:rPr>
              <a:t>Konkrete</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fordele</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vil</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synliggøres</a:t>
            </a:r>
            <a:r>
              <a:rPr lang="en-US" altLang="ko-KR" sz="2000" b="1" dirty="0">
                <a:solidFill>
                  <a:prstClr val="black"/>
                </a:solidFill>
                <a:cs typeface="Poppins Medium" panose="00000600000000000000" pitchFamily="2" charset="0"/>
              </a:rPr>
              <a:t> og </a:t>
            </a:r>
            <a:r>
              <a:rPr lang="en-US" altLang="ko-KR" sz="2000" b="1" dirty="0" err="1">
                <a:solidFill>
                  <a:prstClr val="black"/>
                </a:solidFill>
                <a:cs typeface="Poppins Medium" panose="00000600000000000000" pitchFamily="2" charset="0"/>
              </a:rPr>
              <a:t>konsolideres</a:t>
            </a:r>
            <a:r>
              <a:rPr lang="en-US" altLang="ko-KR" sz="2000" b="1" dirty="0">
                <a:solidFill>
                  <a:prstClr val="black"/>
                </a:solidFill>
                <a:cs typeface="Poppins Medium" panose="00000600000000000000" pitchFamily="2" charset="0"/>
              </a:rPr>
              <a:t> i det </a:t>
            </a:r>
            <a:r>
              <a:rPr lang="en-US" altLang="ko-KR" sz="2000" b="1" dirty="0" err="1">
                <a:solidFill>
                  <a:prstClr val="black"/>
                </a:solidFill>
                <a:cs typeface="Poppins Medium" panose="00000600000000000000" pitchFamily="2" charset="0"/>
              </a:rPr>
              <a:t>lange</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løb</a:t>
            </a:r>
            <a:endParaRPr lang="en-US" altLang="ko-KR" sz="2000" b="1" dirty="0">
              <a:solidFill>
                <a:prstClr val="black"/>
              </a:solidFill>
              <a:cs typeface="Poppins Medium" panose="000006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Der er </a:t>
            </a:r>
            <a:r>
              <a:rPr lang="en-US" altLang="ko-KR" sz="1600" dirty="0" err="1">
                <a:solidFill>
                  <a:prstClr val="black"/>
                </a:solidFill>
                <a:latin typeface="Calibri Light" panose="020F0302020204030204"/>
                <a:cs typeface="Poppins ExtraLight" panose="00000300000000000000" pitchFamily="2" charset="0"/>
              </a:rPr>
              <a:t>intet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formål</a:t>
            </a:r>
            <a:r>
              <a:rPr lang="en-US" altLang="ko-KR" sz="1600" dirty="0">
                <a:solidFill>
                  <a:prstClr val="black"/>
                </a:solidFill>
                <a:latin typeface="Calibri Light" panose="020F0302020204030204"/>
                <a:cs typeface="Poppins ExtraLight" panose="00000300000000000000" pitchFamily="2" charset="0"/>
              </a:rPr>
              <a:t> med at </a:t>
            </a:r>
            <a:r>
              <a:rPr lang="en-US" altLang="ko-KR" sz="1600" dirty="0" err="1">
                <a:solidFill>
                  <a:prstClr val="black"/>
                </a:solidFill>
                <a:latin typeface="Calibri Light" panose="020F0302020204030204"/>
                <a:cs typeface="Poppins ExtraLight" panose="00000300000000000000" pitchFamily="2" charset="0"/>
              </a:rPr>
              <a:t>gøre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organisationens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forpligtelse</a:t>
            </a:r>
            <a:r>
              <a:rPr lang="en-US" altLang="ko-KR" sz="1600" dirty="0">
                <a:solidFill>
                  <a:prstClr val="black"/>
                </a:solidFill>
                <a:latin typeface="Calibri Light" panose="020F0302020204030204"/>
                <a:cs typeface="Poppins ExtraLight" panose="00000300000000000000" pitchFamily="2" charset="0"/>
              </a:rPr>
              <a:t> til nye IT-</a:t>
            </a:r>
            <a:r>
              <a:rPr lang="en-US" altLang="ko-KR" sz="1600" dirty="0" err="1">
                <a:solidFill>
                  <a:prstClr val="black"/>
                </a:solidFill>
                <a:latin typeface="Calibri Light" panose="020F0302020204030204"/>
                <a:cs typeface="Poppins ExtraLight" panose="00000300000000000000" pitchFamily="2" charset="0"/>
              </a:rPr>
              <a:t>baserede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måder</a:t>
            </a:r>
            <a:r>
              <a:rPr lang="en-US" altLang="ko-KR" sz="1600" dirty="0">
                <a:solidFill>
                  <a:prstClr val="black"/>
                </a:solidFill>
                <a:latin typeface="Calibri Light" panose="020F0302020204030204"/>
                <a:cs typeface="Poppins ExtraLight" panose="00000300000000000000" pitchFamily="2" charset="0"/>
              </a:rPr>
              <a:t> at </a:t>
            </a:r>
            <a:r>
              <a:rPr lang="en-US" altLang="ko-KR" sz="1600" i="1" dirty="0" err="1">
                <a:solidFill>
                  <a:prstClr val="black"/>
                </a:solidFill>
                <a:latin typeface="Calibri Light" panose="020F0302020204030204"/>
                <a:cs typeface="Poppins ExtraLight" panose="00000300000000000000" pitchFamily="2" charset="0"/>
              </a:rPr>
              <a:t>gøre</a:t>
            </a:r>
            <a:r>
              <a:rPr lang="en-US" altLang="ko-KR" sz="1600" i="1"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tingene</a:t>
            </a:r>
            <a:r>
              <a:rPr lang="en-US" altLang="ko-KR" sz="1600" dirty="0">
                <a:solidFill>
                  <a:prstClr val="black"/>
                </a:solidFill>
                <a:latin typeface="Calibri Light" panose="020F0302020204030204"/>
                <a:cs typeface="Poppins ExtraLight" panose="00000300000000000000" pitchFamily="2" charset="0"/>
              </a:rPr>
              <a:t> på mere </a:t>
            </a:r>
            <a:r>
              <a:rPr lang="en-US" altLang="ko-KR" sz="1600" dirty="0" err="1">
                <a:solidFill>
                  <a:prstClr val="black"/>
                </a:solidFill>
                <a:latin typeface="Calibri Light" panose="020F0302020204030204"/>
                <a:cs typeface="Poppins ExtraLight" panose="00000300000000000000" pitchFamily="2" charset="0"/>
              </a:rPr>
              <a:t>stragegisk</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hvis</a:t>
            </a:r>
            <a:r>
              <a:rPr lang="en-US" altLang="ko-KR" sz="1600" dirty="0">
                <a:solidFill>
                  <a:prstClr val="black"/>
                </a:solidFill>
                <a:latin typeface="Calibri Light" panose="020F0302020204030204"/>
                <a:cs typeface="Poppins ExtraLight" panose="00000300000000000000" pitchFamily="2" charset="0"/>
              </a:rPr>
              <a:t> folk ikke er </a:t>
            </a:r>
            <a:r>
              <a:rPr lang="en-US" altLang="ko-KR" sz="1600" dirty="0" err="1">
                <a:solidFill>
                  <a:prstClr val="black"/>
                </a:solidFill>
                <a:latin typeface="Calibri Light" panose="020F0302020204030204"/>
                <a:cs typeface="Poppins ExtraLight" panose="00000300000000000000" pitchFamily="2" charset="0"/>
              </a:rPr>
              <a:t>villige</a:t>
            </a:r>
            <a:r>
              <a:rPr lang="en-US" altLang="ko-KR" sz="1600" dirty="0">
                <a:solidFill>
                  <a:prstClr val="black"/>
                </a:solidFill>
                <a:latin typeface="Calibri Light" panose="020F0302020204030204"/>
                <a:cs typeface="Poppins ExtraLight" panose="00000300000000000000" pitchFamily="2" charset="0"/>
              </a:rPr>
              <a:t> til at </a:t>
            </a:r>
            <a:r>
              <a:rPr lang="en-US" altLang="ko-KR" sz="1600" dirty="0" err="1">
                <a:solidFill>
                  <a:prstClr val="black"/>
                </a:solidFill>
                <a:latin typeface="Calibri Light" panose="020F0302020204030204"/>
                <a:cs typeface="Poppins ExtraLight" panose="00000300000000000000" pitchFamily="2" charset="0"/>
              </a:rPr>
              <a:t>acceptere</a:t>
            </a:r>
            <a:r>
              <a:rPr lang="en-US" altLang="ko-KR" sz="1600" dirty="0">
                <a:solidFill>
                  <a:prstClr val="black"/>
                </a:solidFill>
                <a:latin typeface="Calibri Light" panose="020F0302020204030204"/>
                <a:cs typeface="Poppins ExtraLight" panose="00000300000000000000" pitchFamily="2" charset="0"/>
              </a:rPr>
              <a:t> det </a:t>
            </a:r>
            <a:r>
              <a:rPr lang="en-US" altLang="ko-KR" sz="1600" dirty="0" err="1">
                <a:solidFill>
                  <a:prstClr val="black"/>
                </a:solidFill>
                <a:latin typeface="Calibri Light" panose="020F0302020204030204"/>
                <a:cs typeface="Poppins ExtraLight" panose="00000300000000000000" pitchFamily="2" charset="0"/>
              </a:rPr>
              <a:t>faktum</a:t>
            </a:r>
            <a:r>
              <a:rPr lang="en-US" altLang="ko-KR" sz="1600" dirty="0">
                <a:solidFill>
                  <a:prstClr val="black"/>
                </a:solidFill>
                <a:latin typeface="Calibri Light" panose="020F0302020204030204"/>
                <a:cs typeface="Poppins ExtraLight" panose="00000300000000000000" pitchFamily="2" charset="0"/>
              </a:rPr>
              <a:t>, at positive </a:t>
            </a:r>
            <a:r>
              <a:rPr lang="en-US" altLang="ko-KR" sz="1600" dirty="0" err="1">
                <a:solidFill>
                  <a:prstClr val="black"/>
                </a:solidFill>
                <a:latin typeface="Calibri Light" panose="020F0302020204030204"/>
                <a:cs typeface="Poppins ExtraLight" panose="00000300000000000000" pitchFamily="2" charset="0"/>
              </a:rPr>
              <a:t>følger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først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vil</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ske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når</a:t>
            </a:r>
            <a:r>
              <a:rPr lang="en-US" altLang="ko-KR" sz="1600" dirty="0">
                <a:solidFill>
                  <a:prstClr val="black"/>
                </a:solidFill>
                <a:latin typeface="Calibri Light" panose="020F0302020204030204"/>
                <a:cs typeface="Poppins ExtraLight" panose="00000300000000000000" pitchFamily="2" charset="0"/>
              </a:rPr>
              <a:t>: </a:t>
            </a:r>
          </a:p>
          <a:p>
            <a:pPr marL="570150" lvl="0" indent="-285750" algn="just">
              <a:lnSpc>
                <a:spcPct val="120000"/>
              </a:lnSpc>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IT </a:t>
            </a:r>
            <a:r>
              <a:rPr lang="en-US" altLang="ko-KR" sz="1600" dirty="0" err="1">
                <a:solidFill>
                  <a:prstClr val="black"/>
                </a:solidFill>
                <a:latin typeface="Calibri Light" panose="020F0302020204030204"/>
                <a:cs typeface="Poppins ExtraLight" panose="00000300000000000000" pitchFamily="2" charset="0"/>
              </a:rPr>
              <a:t>integreres</a:t>
            </a:r>
            <a:r>
              <a:rPr lang="en-US" altLang="ko-KR" sz="1600" dirty="0">
                <a:solidFill>
                  <a:prstClr val="black"/>
                </a:solidFill>
                <a:latin typeface="Calibri Light" panose="020F0302020204030204"/>
                <a:cs typeface="Poppins ExtraLight" panose="00000300000000000000" pitchFamily="2" charset="0"/>
              </a:rPr>
              <a:t> på et </a:t>
            </a:r>
            <a:r>
              <a:rPr lang="en-US" altLang="ko-KR" sz="1600" dirty="0" err="1">
                <a:solidFill>
                  <a:prstClr val="black"/>
                </a:solidFill>
                <a:latin typeface="Calibri Light" panose="020F0302020204030204"/>
                <a:cs typeface="Poppins ExtraLight" panose="00000300000000000000" pitchFamily="2" charset="0"/>
              </a:rPr>
              <a:t>strukturelt</a:t>
            </a:r>
            <a:r>
              <a:rPr lang="en-US" altLang="ko-KR" sz="1600" dirty="0">
                <a:solidFill>
                  <a:prstClr val="black"/>
                </a:solidFill>
                <a:latin typeface="Calibri Light" panose="020F0302020204030204"/>
                <a:cs typeface="Poppins ExtraLight" panose="00000300000000000000" pitchFamily="2" charset="0"/>
              </a:rPr>
              <a:t> niveau </a:t>
            </a:r>
          </a:p>
          <a:p>
            <a:pPr marL="570150" lvl="0" indent="-285750" algn="just">
              <a:lnSpc>
                <a:spcPct val="120000"/>
              </a:lnSpc>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Undervisere er </a:t>
            </a:r>
            <a:r>
              <a:rPr lang="en-US" altLang="ko-KR" sz="1600" dirty="0" err="1">
                <a:solidFill>
                  <a:prstClr val="black"/>
                </a:solidFill>
                <a:latin typeface="Calibri Light" panose="020F0302020204030204"/>
                <a:cs typeface="Poppins ExtraLight" panose="00000300000000000000" pitchFamily="2" charset="0"/>
              </a:rPr>
              <a:t>klædt</a:t>
            </a:r>
            <a:r>
              <a:rPr lang="en-US" altLang="ko-KR" sz="1600" dirty="0">
                <a:solidFill>
                  <a:prstClr val="black"/>
                </a:solidFill>
                <a:latin typeface="Calibri Light" panose="020F0302020204030204"/>
                <a:cs typeface="Poppins ExtraLight" panose="00000300000000000000" pitchFamily="2" charset="0"/>
              </a:rPr>
              <a:t> på til at </a:t>
            </a:r>
            <a:r>
              <a:rPr lang="en-US" altLang="ko-KR" sz="1600" dirty="0" err="1">
                <a:solidFill>
                  <a:prstClr val="black"/>
                </a:solidFill>
                <a:latin typeface="Calibri Light" panose="020F0302020204030204"/>
                <a:cs typeface="Poppins ExtraLight" panose="00000300000000000000" pitchFamily="2" charset="0"/>
              </a:rPr>
              <a:t>vurdere</a:t>
            </a:r>
            <a:r>
              <a:rPr lang="en-US" altLang="ko-KR" sz="1600" dirty="0">
                <a:solidFill>
                  <a:prstClr val="black"/>
                </a:solidFill>
                <a:latin typeface="Calibri Light" panose="020F0302020204030204"/>
                <a:cs typeface="Poppins ExtraLight" panose="00000300000000000000" pitchFamily="2" charset="0"/>
              </a:rPr>
              <a:t> IT-</a:t>
            </a:r>
            <a:r>
              <a:rPr lang="en-US" altLang="ko-KR" sz="1600" dirty="0" err="1">
                <a:solidFill>
                  <a:prstClr val="black"/>
                </a:solidFill>
                <a:latin typeface="Calibri Light" panose="020F0302020204030204"/>
                <a:cs typeface="Poppins ExtraLight" panose="00000300000000000000" pitchFamily="2" charset="0"/>
              </a:rPr>
              <a:t>løsninger</a:t>
            </a:r>
            <a:r>
              <a:rPr lang="en-US" altLang="ko-KR" sz="1600" dirty="0">
                <a:solidFill>
                  <a:prstClr val="black"/>
                </a:solidFill>
                <a:latin typeface="Calibri Light" panose="020F0302020204030204"/>
                <a:cs typeface="Poppins ExtraLight" panose="00000300000000000000" pitchFamily="2" charset="0"/>
              </a:rPr>
              <a:t> i </a:t>
            </a:r>
            <a:r>
              <a:rPr lang="en-US" altLang="ko-KR" sz="1600" dirty="0" err="1">
                <a:solidFill>
                  <a:prstClr val="black"/>
                </a:solidFill>
                <a:latin typeface="Calibri Light" panose="020F0302020204030204"/>
                <a:cs typeface="Poppins ExtraLight" panose="00000300000000000000" pitchFamily="2" charset="0"/>
              </a:rPr>
              <a:t>overensstemmelse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hermed</a:t>
            </a:r>
            <a:endParaRPr lang="en-US" altLang="ko-KR" sz="1600" dirty="0">
              <a:solidFill>
                <a:prstClr val="black"/>
              </a:solidFill>
              <a:latin typeface="Calibri Light" panose="020F0302020204030204"/>
              <a:cs typeface="Poppins ExtraLight" panose="00000300000000000000" pitchFamily="2" charset="0"/>
            </a:endParaRPr>
          </a:p>
        </p:txBody>
      </p:sp>
    </p:spTree>
    <p:extLst>
      <p:ext uri="{BB962C8B-B14F-4D97-AF65-F5344CB8AC3E}">
        <p14:creationId xmlns:p14="http://schemas.microsoft.com/office/powerpoint/2010/main" val="1107569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562501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2.2 </a:t>
            </a:r>
            <a:r>
              <a:rPr lang="da-DK" sz="2000" dirty="0">
                <a:effectLst/>
                <a:latin typeface="Calibri Light" panose="020F0302020204030204" pitchFamily="34" charset="0"/>
                <a:ea typeface="Arial MT"/>
              </a:rPr>
              <a:t>Tre almindelige fejl man skal kende og undgå</a:t>
            </a:r>
            <a:endParaRPr lang="en-AU" sz="2000" dirty="0">
              <a:latin typeface="+mj-lt"/>
              <a:ea typeface="Microsoft Sans Serif" panose="020B0604020202020204" pitchFamily="34" charset="0"/>
              <a:cs typeface="Poppins ExtraLight" panose="00000300000000000000" pitchFamily="2" charset="0"/>
            </a:endParaRP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511406" y="3002027"/>
            <a:ext cx="1347000" cy="1258244"/>
          </a:xfrm>
          <a:prstGeom prst="rect">
            <a:avLst/>
          </a:prstGeom>
        </p:spPr>
      </p:pic>
      <p:sp>
        <p:nvSpPr>
          <p:cNvPr id="11" name="TextBox 54">
            <a:extLst>
              <a:ext uri="{FF2B5EF4-FFF2-40B4-BE49-F238E27FC236}">
                <a16:creationId xmlns:a16="http://schemas.microsoft.com/office/drawing/2014/main" id="{2F17DC47-0BEE-4ED4-BA6B-A229EF47F4E7}"/>
              </a:ext>
            </a:extLst>
          </p:cNvPr>
          <p:cNvSpPr txBox="1"/>
          <p:nvPr/>
        </p:nvSpPr>
        <p:spPr>
          <a:xfrm>
            <a:off x="626289" y="2104560"/>
            <a:ext cx="8257651" cy="897467"/>
          </a:xfrm>
          <a:prstGeom prst="rect">
            <a:avLst/>
          </a:prstGeom>
          <a:noFill/>
        </p:spPr>
        <p:txBody>
          <a:bodyPr wrap="square" numCol="1" rtlCol="0">
            <a:noAutofit/>
          </a:bodyPr>
          <a:lstStyle/>
          <a:p>
            <a:pPr algn="just"/>
            <a:r>
              <a:rPr lang="en-US" altLang="ko-KR" sz="2000" b="1" dirty="0">
                <a:cs typeface="Poppins Medium" panose="00000600000000000000" pitchFamily="2" charset="0"/>
              </a:rPr>
              <a:t>1. En </a:t>
            </a:r>
            <a:r>
              <a:rPr lang="en-US" altLang="ko-KR" sz="2000" b="1" i="1" dirty="0">
                <a:cs typeface="Poppins Medium" panose="00000600000000000000" pitchFamily="2" charset="0"/>
              </a:rPr>
              <a:t>make-it-rain </a:t>
            </a:r>
            <a:r>
              <a:rPr lang="en-US" altLang="ko-KR" sz="2000" b="1" dirty="0">
                <a:cs typeface="Poppins Medium" panose="00000600000000000000" pitchFamily="2" charset="0"/>
              </a:rPr>
              <a:t>tilgang</a:t>
            </a: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Penge er </a:t>
            </a:r>
            <a:r>
              <a:rPr lang="en-US" altLang="ko-KR" sz="1600" dirty="0" err="1">
                <a:solidFill>
                  <a:prstClr val="black"/>
                </a:solidFill>
                <a:latin typeface="Calibri Light" panose="020F0302020204030204"/>
                <a:cs typeface="Poppins ExtraLight" panose="00000300000000000000" pitchFamily="2" charset="0"/>
              </a:rPr>
              <a:t>investeret</a:t>
            </a:r>
            <a:r>
              <a:rPr lang="en-US" altLang="ko-KR" sz="1600" dirty="0">
                <a:solidFill>
                  <a:prstClr val="black"/>
                </a:solidFill>
                <a:latin typeface="Calibri Light" panose="020F0302020204030204"/>
                <a:cs typeface="Poppins ExtraLight" panose="00000300000000000000" pitchFamily="2" charset="0"/>
              </a:rPr>
              <a:t> i for mange ting på samme </a:t>
            </a:r>
            <a:r>
              <a:rPr lang="en-US" altLang="ko-KR" sz="1600" dirty="0" err="1">
                <a:solidFill>
                  <a:prstClr val="black"/>
                </a:solidFill>
                <a:latin typeface="Calibri Light" panose="020F0302020204030204"/>
                <a:cs typeface="Poppins ExtraLight" panose="00000300000000000000" pitchFamily="2" charset="0"/>
              </a:rPr>
              <a:t>tid</a:t>
            </a:r>
            <a:r>
              <a:rPr lang="en-US" altLang="ko-KR" sz="1600" dirty="0">
                <a:solidFill>
                  <a:prstClr val="black"/>
                </a:solidFill>
                <a:latin typeface="Calibri Light" panose="020F0302020204030204"/>
                <a:cs typeface="Poppins ExtraLight" panose="00000300000000000000" pitchFamily="2" charset="0"/>
              </a:rPr>
              <a:t> med den </a:t>
            </a:r>
            <a:r>
              <a:rPr lang="en-US" altLang="ko-KR" sz="1600" dirty="0" err="1">
                <a:solidFill>
                  <a:prstClr val="black"/>
                </a:solidFill>
                <a:latin typeface="Calibri Light" panose="020F0302020204030204"/>
                <a:cs typeface="Poppins ExtraLight" panose="00000300000000000000" pitchFamily="2" charset="0"/>
              </a:rPr>
              <a:t>fejlagtige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forventning</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gode</a:t>
            </a:r>
            <a:r>
              <a:rPr lang="en-US" altLang="ko-KR" sz="1600" dirty="0">
                <a:solidFill>
                  <a:prstClr val="black"/>
                </a:solidFill>
                <a:latin typeface="Calibri Light" panose="020F0302020204030204"/>
                <a:cs typeface="Poppins ExtraLight" panose="00000300000000000000" pitchFamily="2" charset="0"/>
              </a:rPr>
              <a:t> ting </a:t>
            </a:r>
            <a:r>
              <a:rPr lang="en-US" altLang="ko-KR" sz="1600" dirty="0" err="1">
                <a:solidFill>
                  <a:prstClr val="black"/>
                </a:solidFill>
                <a:latin typeface="Calibri Light" panose="020F0302020204030204"/>
                <a:cs typeface="Poppins ExtraLight" panose="00000300000000000000" pitchFamily="2" charset="0"/>
              </a:rPr>
              <a:t>vil</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ske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uanset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hvad</a:t>
            </a:r>
            <a:r>
              <a:rPr lang="en-US" altLang="ko-KR" sz="1600" dirty="0">
                <a:solidFill>
                  <a:prstClr val="black"/>
                </a:solidFill>
                <a:latin typeface="Calibri Light" panose="020F0302020204030204"/>
                <a:cs typeface="Poppins ExtraLight" panose="00000300000000000000" pitchFamily="2" charset="0"/>
              </a:rPr>
              <a:t> – </a:t>
            </a:r>
            <a:r>
              <a:rPr lang="en-US" altLang="ko-KR" sz="1600" dirty="0" err="1">
                <a:solidFill>
                  <a:prstClr val="black"/>
                </a:solidFill>
                <a:latin typeface="Calibri Light" panose="020F0302020204030204"/>
                <a:cs typeface="Poppins ExtraLight" panose="00000300000000000000" pitchFamily="2" charset="0"/>
              </a:rPr>
              <a:t>penge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ses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altså</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som</a:t>
            </a:r>
            <a:r>
              <a:rPr lang="en-US" altLang="ko-KR" sz="1600" dirty="0">
                <a:solidFill>
                  <a:prstClr val="black"/>
                </a:solidFill>
                <a:latin typeface="Calibri Light" panose="020F0302020204030204"/>
                <a:cs typeface="Poppins ExtraLight" panose="00000300000000000000" pitchFamily="2" charset="0"/>
              </a:rPr>
              <a:t> et mål og ikke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ressource</a:t>
            </a:r>
            <a:r>
              <a:rPr lang="en-US" altLang="ko-KR" sz="1600" dirty="0">
                <a:solidFill>
                  <a:prstClr val="black"/>
                </a:solidFill>
                <a:latin typeface="Calibri Light" panose="020F0302020204030204"/>
                <a:cs typeface="Poppins ExtraLight" panose="00000300000000000000" pitchFamily="2" charset="0"/>
              </a:rPr>
              <a:t>…</a:t>
            </a:r>
          </a:p>
        </p:txBody>
      </p:sp>
      <p:sp>
        <p:nvSpPr>
          <p:cNvPr id="16" name="Rettangolo con angoli arrotondati 8">
            <a:extLst>
              <a:ext uri="{FF2B5EF4-FFF2-40B4-BE49-F238E27FC236}">
                <a16:creationId xmlns:a16="http://schemas.microsoft.com/office/drawing/2014/main" id="{E67834CF-0CDD-477F-8490-ED932D0F7E02}"/>
              </a:ext>
            </a:extLst>
          </p:cNvPr>
          <p:cNvSpPr/>
          <p:nvPr/>
        </p:nvSpPr>
        <p:spPr>
          <a:xfrm>
            <a:off x="451030" y="669816"/>
            <a:ext cx="6576303"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a-DK" sz="2000" b="1" dirty="0">
                <a:solidFill>
                  <a:schemeClr val="bg1"/>
                </a:solidFill>
                <a:effectLst/>
                <a:ea typeface="Arial MT"/>
              </a:rPr>
              <a:t>Dette skal man ændre i forbindelse med IT-investeringer</a:t>
            </a:r>
            <a:endParaRPr lang="en-US" sz="2000" b="1" dirty="0">
              <a:solidFill>
                <a:schemeClr val="bg1"/>
              </a:solidFill>
              <a:cs typeface="Poppins Medium" panose="00000600000000000000" pitchFamily="2" charset="0"/>
            </a:endParaRPr>
          </a:p>
        </p:txBody>
      </p:sp>
      <p:sp>
        <p:nvSpPr>
          <p:cNvPr id="10" name="TextBox 54">
            <a:extLst>
              <a:ext uri="{FF2B5EF4-FFF2-40B4-BE49-F238E27FC236}">
                <a16:creationId xmlns:a16="http://schemas.microsoft.com/office/drawing/2014/main" id="{2F17DC47-0BEE-4ED4-BA6B-A229EF47F4E7}"/>
              </a:ext>
            </a:extLst>
          </p:cNvPr>
          <p:cNvSpPr txBox="1"/>
          <p:nvPr/>
        </p:nvSpPr>
        <p:spPr>
          <a:xfrm>
            <a:off x="626289" y="3271080"/>
            <a:ext cx="8257650" cy="1258244"/>
          </a:xfrm>
          <a:prstGeom prst="rect">
            <a:avLst/>
          </a:prstGeom>
          <a:noFill/>
        </p:spPr>
        <p:txBody>
          <a:bodyPr wrap="square" numCol="1" rtlCol="0">
            <a:noAutofit/>
          </a:bodyPr>
          <a:lstStyle/>
          <a:p>
            <a:pPr algn="just"/>
            <a:r>
              <a:rPr lang="en-US" altLang="ko-KR" sz="2000" b="1" dirty="0">
                <a:cs typeface="Poppins Medium" panose="00000600000000000000" pitchFamily="2" charset="0"/>
              </a:rPr>
              <a:t>2. </a:t>
            </a:r>
            <a:r>
              <a:rPr lang="en-US" altLang="ko-KR" sz="2000" b="1" dirty="0" err="1">
                <a:cs typeface="Poppins Medium" panose="00000600000000000000" pitchFamily="2" charset="0"/>
              </a:rPr>
              <a:t>Prioritering</a:t>
            </a:r>
            <a:r>
              <a:rPr lang="en-US" altLang="ko-KR" sz="2000" b="1" dirty="0">
                <a:cs typeface="Poppins Medium" panose="00000600000000000000" pitchFamily="2" charset="0"/>
              </a:rPr>
              <a:t> af </a:t>
            </a:r>
            <a:r>
              <a:rPr lang="en-US" altLang="ko-KR" sz="2000" b="1" dirty="0" err="1">
                <a:cs typeface="Poppins Medium" panose="00000600000000000000" pitchFamily="2" charset="0"/>
              </a:rPr>
              <a:t>investeringer</a:t>
            </a:r>
            <a:r>
              <a:rPr lang="en-US" altLang="ko-KR" sz="2000" b="1" dirty="0">
                <a:cs typeface="Poppins Medium" panose="00000600000000000000" pitchFamily="2" charset="0"/>
              </a:rPr>
              <a:t>, </a:t>
            </a:r>
            <a:r>
              <a:rPr lang="en-US" altLang="ko-KR" sz="2000" b="1" dirty="0" err="1">
                <a:cs typeface="Poppins Medium" panose="00000600000000000000" pitchFamily="2" charset="0"/>
              </a:rPr>
              <a:t>hvor</a:t>
            </a:r>
            <a:r>
              <a:rPr lang="en-US" altLang="ko-KR" sz="2000" b="1" dirty="0">
                <a:cs typeface="Poppins Medium" panose="00000600000000000000" pitchFamily="2" charset="0"/>
              </a:rPr>
              <a:t> det </a:t>
            </a:r>
            <a:r>
              <a:rPr lang="en-US" altLang="ko-KR" sz="2000" b="1" dirty="0" err="1">
                <a:cs typeface="Poppins Medium" panose="00000600000000000000" pitchFamily="2" charset="0"/>
              </a:rPr>
              <a:t>egentlig</a:t>
            </a:r>
            <a:r>
              <a:rPr lang="en-US" altLang="ko-KR" sz="2000" b="1" dirty="0">
                <a:cs typeface="Poppins Medium" panose="00000600000000000000" pitchFamily="2" charset="0"/>
              </a:rPr>
              <a:t> ikke er </a:t>
            </a:r>
            <a:r>
              <a:rPr lang="en-US" altLang="ko-KR" sz="2000" b="1" dirty="0" err="1">
                <a:cs typeface="Poppins Medium" panose="00000600000000000000" pitchFamily="2" charset="0"/>
              </a:rPr>
              <a:t>nødvendigt</a:t>
            </a:r>
            <a:endParaRPr lang="en-US" altLang="ko-KR" sz="2000" b="1" dirty="0">
              <a:cs typeface="Poppins Medium" panose="000006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Det er </a:t>
            </a:r>
            <a:r>
              <a:rPr lang="en-US" altLang="ko-KR" sz="1600" dirty="0" err="1">
                <a:solidFill>
                  <a:prstClr val="black"/>
                </a:solidFill>
                <a:latin typeface="Calibri Light" panose="020F0302020204030204"/>
                <a:cs typeface="Poppins ExtraLight" panose="00000300000000000000" pitchFamily="2" charset="0"/>
              </a:rPr>
              <a:t>mest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sandsynligt</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stor</a:t>
            </a:r>
            <a:r>
              <a:rPr lang="en-US" altLang="ko-KR" sz="1600" dirty="0">
                <a:solidFill>
                  <a:prstClr val="black"/>
                </a:solidFill>
                <a:latin typeface="Calibri Light" panose="020F0302020204030204"/>
                <a:cs typeface="Poppins ExtraLight" panose="00000300000000000000" pitchFamily="2" charset="0"/>
              </a:rPr>
              <a:t> del af de </a:t>
            </a:r>
            <a:r>
              <a:rPr lang="en-US" altLang="ko-KR" sz="1600" dirty="0" err="1">
                <a:solidFill>
                  <a:prstClr val="black"/>
                </a:solidFill>
                <a:latin typeface="Calibri Light" panose="020F0302020204030204"/>
                <a:cs typeface="Poppins ExtraLight" panose="00000300000000000000" pitchFamily="2" charset="0"/>
              </a:rPr>
              <a:t>tilgængelige</a:t>
            </a:r>
            <a:r>
              <a:rPr lang="en-US" altLang="ko-KR" sz="1600" dirty="0">
                <a:solidFill>
                  <a:prstClr val="black"/>
                </a:solidFill>
                <a:latin typeface="Calibri Light" panose="020F0302020204030204"/>
                <a:cs typeface="Poppins ExtraLight" panose="00000300000000000000" pitchFamily="2" charset="0"/>
              </a:rPr>
              <a:t> ressourcer </a:t>
            </a:r>
            <a:r>
              <a:rPr lang="en-US" altLang="ko-KR" sz="1600" dirty="0" err="1">
                <a:solidFill>
                  <a:prstClr val="black"/>
                </a:solidFill>
                <a:latin typeface="Calibri Light" panose="020F0302020204030204"/>
                <a:cs typeface="Poppins ExtraLight" panose="00000300000000000000" pitchFamily="2" charset="0"/>
              </a:rPr>
              <a:t>bliver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allokeret</a:t>
            </a:r>
            <a:r>
              <a:rPr lang="en-US" altLang="ko-KR" sz="1600" dirty="0">
                <a:solidFill>
                  <a:prstClr val="black"/>
                </a:solidFill>
                <a:latin typeface="Calibri Light" panose="020F0302020204030204"/>
                <a:cs typeface="Poppins ExtraLight" panose="00000300000000000000" pitchFamily="2" charset="0"/>
              </a:rPr>
              <a:t> til </a:t>
            </a:r>
            <a:r>
              <a:rPr lang="en-US" altLang="ko-KR" sz="1600" dirty="0" err="1">
                <a:solidFill>
                  <a:prstClr val="black"/>
                </a:solidFill>
                <a:latin typeface="Calibri Light" panose="020F0302020204030204"/>
                <a:cs typeface="Poppins ExtraLight" panose="00000300000000000000" pitchFamily="2" charset="0"/>
              </a:rPr>
              <a:t>fysisk</a:t>
            </a:r>
            <a:r>
              <a:rPr lang="en-US" altLang="ko-KR" sz="1600" dirty="0">
                <a:solidFill>
                  <a:prstClr val="black"/>
                </a:solidFill>
                <a:latin typeface="Calibri Light" panose="020F0302020204030204"/>
                <a:cs typeface="Poppins ExtraLight" panose="00000300000000000000" pitchFamily="2" charset="0"/>
              </a:rPr>
              <a:t> og software </a:t>
            </a:r>
            <a:r>
              <a:rPr lang="en-US" altLang="ko-KR" sz="1600" dirty="0" err="1">
                <a:solidFill>
                  <a:prstClr val="black"/>
                </a:solidFill>
                <a:latin typeface="Calibri Light" panose="020F0302020204030204"/>
                <a:cs typeface="Poppins ExtraLight" panose="00000300000000000000" pitchFamily="2" charset="0"/>
              </a:rPr>
              <a:t>infrastruktur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mens</a:t>
            </a:r>
            <a:r>
              <a:rPr lang="en-US" altLang="ko-KR" sz="1600" dirty="0">
                <a:solidFill>
                  <a:prstClr val="black"/>
                </a:solidFill>
                <a:latin typeface="Calibri Light" panose="020F0302020204030204"/>
                <a:cs typeface="Poppins ExtraLight" panose="00000300000000000000" pitchFamily="2" charset="0"/>
              </a:rPr>
              <a:t> man </a:t>
            </a:r>
            <a:r>
              <a:rPr lang="en-US" altLang="ko-KR" sz="1600" dirty="0" err="1">
                <a:solidFill>
                  <a:prstClr val="black"/>
                </a:solidFill>
                <a:latin typeface="Calibri Light" panose="020F0302020204030204"/>
                <a:cs typeface="Poppins ExtraLight" panose="00000300000000000000" pitchFamily="2" charset="0"/>
              </a:rPr>
              <a:t>ignorerer</a:t>
            </a:r>
            <a:r>
              <a:rPr lang="en-US" altLang="ko-KR" sz="1600" dirty="0">
                <a:solidFill>
                  <a:prstClr val="black"/>
                </a:solidFill>
                <a:latin typeface="Calibri Light" panose="020F0302020204030204"/>
                <a:cs typeface="Poppins ExtraLight" panose="00000300000000000000" pitchFamily="2" charset="0"/>
              </a:rPr>
              <a:t> og/eller </a:t>
            </a:r>
            <a:r>
              <a:rPr lang="en-US" altLang="ko-KR" sz="1600" dirty="0" err="1">
                <a:solidFill>
                  <a:prstClr val="black"/>
                </a:solidFill>
                <a:latin typeface="Calibri Light" panose="020F0302020204030204"/>
                <a:cs typeface="Poppins ExtraLight" panose="00000300000000000000" pitchFamily="2" charset="0"/>
              </a:rPr>
              <a:t>undervurderer</a:t>
            </a:r>
            <a:r>
              <a:rPr lang="en-US" altLang="ko-KR" sz="1600" dirty="0">
                <a:solidFill>
                  <a:prstClr val="black"/>
                </a:solidFill>
                <a:latin typeface="Calibri Light" panose="020F0302020204030204"/>
                <a:cs typeface="Poppins ExtraLight" panose="00000300000000000000" pitchFamily="2" charset="0"/>
              </a:rPr>
              <a:t> de </a:t>
            </a:r>
            <a:r>
              <a:rPr lang="en-US" altLang="ko-KR" sz="1600" dirty="0" err="1">
                <a:solidFill>
                  <a:prstClr val="black"/>
                </a:solidFill>
                <a:latin typeface="Calibri Light" panose="020F0302020204030204"/>
                <a:cs typeface="Poppins ExtraLight" panose="00000300000000000000" pitchFamily="2" charset="0"/>
              </a:rPr>
              <a:t>tiltag</a:t>
            </a:r>
            <a:r>
              <a:rPr lang="en-US" altLang="ko-KR" sz="1600" dirty="0">
                <a:solidFill>
                  <a:prstClr val="black"/>
                </a:solidFill>
                <a:latin typeface="Calibri Light" panose="020F0302020204030204"/>
                <a:cs typeface="Poppins ExtraLight" panose="00000300000000000000" pitchFamily="2" charset="0"/>
              </a:rPr>
              <a:t>, der er </a:t>
            </a:r>
            <a:r>
              <a:rPr lang="en-US" altLang="ko-KR" sz="1600" dirty="0" err="1">
                <a:solidFill>
                  <a:prstClr val="black"/>
                </a:solidFill>
                <a:latin typeface="Calibri Light" panose="020F0302020204030204"/>
                <a:cs typeface="Poppins ExtraLight" panose="00000300000000000000" pitchFamily="2" charset="0"/>
              </a:rPr>
              <a:t>nødvendige</a:t>
            </a:r>
            <a:r>
              <a:rPr lang="en-US" altLang="ko-KR" sz="1600" dirty="0">
                <a:solidFill>
                  <a:prstClr val="black"/>
                </a:solidFill>
                <a:latin typeface="Calibri Light" panose="020F0302020204030204"/>
                <a:cs typeface="Poppins ExtraLight" panose="00000300000000000000" pitchFamily="2" charset="0"/>
              </a:rPr>
              <a:t> for at </a:t>
            </a:r>
            <a:r>
              <a:rPr lang="en-US" altLang="ko-KR" sz="1600" dirty="0" err="1">
                <a:solidFill>
                  <a:prstClr val="black"/>
                </a:solidFill>
                <a:latin typeface="Calibri Light" panose="020F0302020204030204"/>
                <a:cs typeface="Poppins ExtraLight" panose="00000300000000000000" pitchFamily="2" charset="0"/>
              </a:rPr>
              <a:t>uddanne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menneskelig</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kapital</a:t>
            </a:r>
            <a:r>
              <a:rPr lang="en-US" altLang="ko-KR" sz="1600" dirty="0">
                <a:solidFill>
                  <a:prstClr val="black"/>
                </a:solidFill>
                <a:latin typeface="Calibri Light" panose="020F0302020204030204"/>
                <a:cs typeface="Poppins ExtraLight" panose="00000300000000000000" pitchFamily="2" charset="0"/>
              </a:rPr>
              <a:t>. </a:t>
            </a:r>
          </a:p>
        </p:txBody>
      </p:sp>
      <p:sp>
        <p:nvSpPr>
          <p:cNvPr id="12" name="TextBox 54">
            <a:extLst>
              <a:ext uri="{FF2B5EF4-FFF2-40B4-BE49-F238E27FC236}">
                <a16:creationId xmlns:a16="http://schemas.microsoft.com/office/drawing/2014/main" id="{2F17DC47-0BEE-4ED4-BA6B-A229EF47F4E7}"/>
              </a:ext>
            </a:extLst>
          </p:cNvPr>
          <p:cNvSpPr txBox="1"/>
          <p:nvPr/>
        </p:nvSpPr>
        <p:spPr>
          <a:xfrm>
            <a:off x="626290" y="4622158"/>
            <a:ext cx="8257649" cy="897467"/>
          </a:xfrm>
          <a:prstGeom prst="rect">
            <a:avLst/>
          </a:prstGeom>
          <a:noFill/>
        </p:spPr>
        <p:txBody>
          <a:bodyPr wrap="square" numCol="1" rtlCol="0">
            <a:noAutofit/>
          </a:bodyPr>
          <a:lstStyle/>
          <a:p>
            <a:pPr algn="just"/>
            <a:r>
              <a:rPr lang="en-US" altLang="ko-KR" sz="2000" b="1" dirty="0">
                <a:cs typeface="Poppins Medium" panose="00000600000000000000" pitchFamily="2" charset="0"/>
              </a:rPr>
              <a:t>3. </a:t>
            </a:r>
            <a:r>
              <a:rPr lang="en-US" altLang="ko-KR" sz="2000" b="1" dirty="0" err="1">
                <a:cs typeface="Poppins Medium" panose="00000600000000000000" pitchFamily="2" charset="0"/>
              </a:rPr>
              <a:t>Mangel</a:t>
            </a:r>
            <a:r>
              <a:rPr lang="en-US" altLang="ko-KR" sz="2000" b="1" dirty="0">
                <a:cs typeface="Poppins Medium" panose="00000600000000000000" pitchFamily="2" charset="0"/>
              </a:rPr>
              <a:t> på </a:t>
            </a:r>
            <a:r>
              <a:rPr lang="en-US" altLang="ko-KR" sz="2000" b="1" dirty="0" err="1">
                <a:cs typeface="Poppins Medium" panose="00000600000000000000" pitchFamily="2" charset="0"/>
              </a:rPr>
              <a:t>omfattende</a:t>
            </a:r>
            <a:r>
              <a:rPr lang="en-US" altLang="ko-KR" sz="2000" b="1" dirty="0">
                <a:cs typeface="Poppins Medium" panose="00000600000000000000" pitchFamily="2" charset="0"/>
              </a:rPr>
              <a:t> </a:t>
            </a:r>
            <a:r>
              <a:rPr lang="en-US" altLang="ko-KR" sz="2000" b="1" dirty="0" err="1">
                <a:cs typeface="Poppins Medium" panose="00000600000000000000" pitchFamily="2" charset="0"/>
              </a:rPr>
              <a:t>overblik</a:t>
            </a:r>
            <a:endParaRPr lang="en-US" altLang="ko-KR" sz="2000" b="1" dirty="0">
              <a:cs typeface="Poppins Medium" panose="000006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Det </a:t>
            </a:r>
            <a:r>
              <a:rPr lang="en-US" altLang="ko-KR" sz="1600" dirty="0" err="1">
                <a:solidFill>
                  <a:prstClr val="black"/>
                </a:solidFill>
                <a:latin typeface="Calibri Light" panose="020F0302020204030204"/>
                <a:cs typeface="Poppins ExtraLight" panose="00000300000000000000" pitchFamily="2" charset="0"/>
              </a:rPr>
              <a:t>konkurrenceprægede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digitaliseringslandskab</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viser</a:t>
            </a:r>
            <a:r>
              <a:rPr lang="en-US" altLang="ko-KR" sz="1600" dirty="0">
                <a:solidFill>
                  <a:prstClr val="black"/>
                </a:solidFill>
                <a:latin typeface="Calibri Light" panose="020F0302020204030204"/>
                <a:cs typeface="Poppins ExtraLight" panose="00000300000000000000" pitchFamily="2" charset="0"/>
              </a:rPr>
              <a:t> sig </a:t>
            </a:r>
            <a:r>
              <a:rPr lang="en-US" altLang="ko-KR" sz="1600" dirty="0" err="1">
                <a:solidFill>
                  <a:prstClr val="black"/>
                </a:solidFill>
                <a:latin typeface="Calibri Light" panose="020F0302020204030204"/>
                <a:cs typeface="Poppins ExtraLight" panose="00000300000000000000" pitchFamily="2" charset="0"/>
              </a:rPr>
              <a:t>nyttigt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når</a:t>
            </a:r>
            <a:r>
              <a:rPr lang="en-US" altLang="ko-KR" sz="1600" dirty="0">
                <a:solidFill>
                  <a:prstClr val="black"/>
                </a:solidFill>
                <a:latin typeface="Calibri Light" panose="020F0302020204030204"/>
                <a:cs typeface="Poppins ExtraLight" panose="00000300000000000000" pitchFamily="2" charset="0"/>
              </a:rPr>
              <a:t> den </a:t>
            </a:r>
            <a:r>
              <a:rPr lang="en-US" altLang="ko-KR" sz="1600" dirty="0" err="1">
                <a:solidFill>
                  <a:prstClr val="black"/>
                </a:solidFill>
                <a:latin typeface="Calibri Light" panose="020F0302020204030204"/>
                <a:cs typeface="Poppins ExtraLight" panose="00000300000000000000" pitchFamily="2" charset="0"/>
              </a:rPr>
              <a:t>underliggende</a:t>
            </a:r>
            <a:r>
              <a:rPr lang="en-US" altLang="ko-KR" sz="1600" dirty="0">
                <a:solidFill>
                  <a:prstClr val="black"/>
                </a:solidFill>
                <a:latin typeface="Calibri Light" panose="020F0302020204030204"/>
                <a:cs typeface="Poppins ExtraLight" panose="00000300000000000000" pitchFamily="2" charset="0"/>
              </a:rPr>
              <a:t> strategi </a:t>
            </a:r>
            <a:r>
              <a:rPr lang="en-US" altLang="ko-KR" sz="1600" dirty="0" err="1">
                <a:solidFill>
                  <a:prstClr val="black"/>
                </a:solidFill>
                <a:latin typeface="Calibri Light" panose="020F0302020204030204"/>
                <a:cs typeface="Poppins ExtraLight" panose="00000300000000000000" pitchFamily="2" charset="0"/>
              </a:rPr>
              <a:t>prioriterer</a:t>
            </a:r>
            <a:r>
              <a:rPr lang="en-US" altLang="ko-KR" sz="1600" dirty="0">
                <a:solidFill>
                  <a:prstClr val="black"/>
                </a:solidFill>
                <a:latin typeface="Calibri Light" panose="020F0302020204030204"/>
                <a:cs typeface="Poppins ExtraLight" panose="00000300000000000000" pitchFamily="2" charset="0"/>
              </a:rPr>
              <a:t> de områder, </a:t>
            </a:r>
            <a:r>
              <a:rPr lang="en-US" altLang="ko-KR" sz="1600" dirty="0" err="1">
                <a:solidFill>
                  <a:prstClr val="black"/>
                </a:solidFill>
                <a:latin typeface="Calibri Light" panose="020F0302020204030204"/>
                <a:cs typeface="Poppins ExtraLight" panose="00000300000000000000" pitchFamily="2" charset="0"/>
              </a:rPr>
              <a:t>hvor</a:t>
            </a:r>
            <a:r>
              <a:rPr lang="en-US" altLang="ko-KR" sz="1600" dirty="0">
                <a:solidFill>
                  <a:prstClr val="black"/>
                </a:solidFill>
                <a:latin typeface="Calibri Light" panose="020F0302020204030204"/>
                <a:cs typeface="Poppins ExtraLight" panose="00000300000000000000" pitchFamily="2" charset="0"/>
              </a:rPr>
              <a:t> det er </a:t>
            </a:r>
            <a:r>
              <a:rPr lang="en-US" altLang="ko-KR" sz="1600" dirty="0" err="1">
                <a:solidFill>
                  <a:prstClr val="black"/>
                </a:solidFill>
                <a:latin typeface="Calibri Light" panose="020F0302020204030204"/>
                <a:cs typeface="Poppins ExtraLight" panose="00000300000000000000" pitchFamily="2" charset="0"/>
              </a:rPr>
              <a:t>mest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nødvendigt</a:t>
            </a:r>
            <a:r>
              <a:rPr lang="en-US" altLang="ko-KR" sz="1600" dirty="0">
                <a:solidFill>
                  <a:prstClr val="black"/>
                </a:solidFill>
                <a:latin typeface="Calibri Light" panose="020F0302020204030204"/>
                <a:cs typeface="Poppins ExtraLight" panose="00000300000000000000" pitchFamily="2" charset="0"/>
              </a:rPr>
              <a:t> – ikke bare dem, der </a:t>
            </a:r>
            <a:r>
              <a:rPr lang="en-US" altLang="ko-KR" sz="1600" dirty="0" err="1">
                <a:solidFill>
                  <a:prstClr val="black"/>
                </a:solidFill>
                <a:latin typeface="Calibri Light" panose="020F0302020204030204"/>
                <a:cs typeface="Poppins ExtraLight" panose="00000300000000000000" pitchFamily="2" charset="0"/>
              </a:rPr>
              <a:t>råber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højest</a:t>
            </a:r>
            <a:r>
              <a:rPr lang="en-US" altLang="ko-KR" sz="1600" dirty="0">
                <a:solidFill>
                  <a:prstClr val="black"/>
                </a:solidFill>
                <a:latin typeface="Calibri Light" panose="020F0302020204030204"/>
                <a:cs typeface="Poppins ExtraLight" panose="00000300000000000000" pitchFamily="2" charset="0"/>
              </a:rPr>
              <a:t>…</a:t>
            </a:r>
          </a:p>
        </p:txBody>
      </p:sp>
    </p:spTree>
    <p:extLst>
      <p:ext uri="{BB962C8B-B14F-4D97-AF65-F5344CB8AC3E}">
        <p14:creationId xmlns:p14="http://schemas.microsoft.com/office/powerpoint/2010/main" val="1508794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562501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2.3 </a:t>
            </a:r>
            <a:r>
              <a:rPr lang="en-AU" sz="2000" dirty="0" err="1">
                <a:latin typeface="+mj-lt"/>
                <a:ea typeface="Microsoft Sans Serif" panose="020B0604020202020204" pitchFamily="34" charset="0"/>
                <a:cs typeface="Poppins ExtraLight" panose="00000300000000000000" pitchFamily="2" charset="0"/>
              </a:rPr>
              <a:t>Tegn</a:t>
            </a:r>
            <a:r>
              <a:rPr lang="en-AU" sz="2000" dirty="0">
                <a:latin typeface="+mj-lt"/>
                <a:ea typeface="Microsoft Sans Serif" panose="020B0604020202020204" pitchFamily="34" charset="0"/>
                <a:cs typeface="Poppins ExtraLight" panose="00000300000000000000" pitchFamily="2" charset="0"/>
              </a:rPr>
              <a:t> på </a:t>
            </a:r>
            <a:r>
              <a:rPr lang="en-AU" sz="2000" dirty="0" err="1">
                <a:latin typeface="+mj-lt"/>
                <a:ea typeface="Microsoft Sans Serif" panose="020B0604020202020204" pitchFamily="34" charset="0"/>
                <a:cs typeface="Poppins ExtraLight" panose="00000300000000000000" pitchFamily="2" charset="0"/>
              </a:rPr>
              <a:t>problemer</a:t>
            </a:r>
            <a:endParaRPr lang="en-AU" sz="2000" dirty="0">
              <a:latin typeface="+mj-lt"/>
              <a:ea typeface="Microsoft Sans Serif" panose="020B0604020202020204" pitchFamily="34" charset="0"/>
              <a:cs typeface="Poppins ExtraLight" panose="00000300000000000000" pitchFamily="2" charset="0"/>
            </a:endParaRP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511406" y="3002027"/>
            <a:ext cx="1347000" cy="1258244"/>
          </a:xfrm>
          <a:prstGeom prst="rect">
            <a:avLst/>
          </a:prstGeom>
        </p:spPr>
      </p:pic>
      <p:sp>
        <p:nvSpPr>
          <p:cNvPr id="11" name="TextBox 54">
            <a:extLst>
              <a:ext uri="{FF2B5EF4-FFF2-40B4-BE49-F238E27FC236}">
                <a16:creationId xmlns:a16="http://schemas.microsoft.com/office/drawing/2014/main" id="{2F17DC47-0BEE-4ED4-BA6B-A229EF47F4E7}"/>
              </a:ext>
            </a:extLst>
          </p:cNvPr>
          <p:cNvSpPr txBox="1"/>
          <p:nvPr/>
        </p:nvSpPr>
        <p:spPr>
          <a:xfrm>
            <a:off x="626289" y="2104560"/>
            <a:ext cx="8576433" cy="3616971"/>
          </a:xfrm>
          <a:prstGeom prst="rect">
            <a:avLst/>
          </a:prstGeom>
          <a:noFill/>
        </p:spPr>
        <p:txBody>
          <a:bodyPr wrap="square" numCol="1" rtlCol="0">
            <a:noAutofit/>
          </a:bodyPr>
          <a:lstStyle/>
          <a:p>
            <a:pPr algn="just"/>
            <a:r>
              <a:rPr lang="en-US" altLang="ko-KR" sz="2000" b="1" dirty="0">
                <a:cs typeface="Poppins Medium" panose="00000600000000000000" pitchFamily="2" charset="0"/>
              </a:rPr>
              <a:t>De </a:t>
            </a:r>
            <a:r>
              <a:rPr lang="en-US" altLang="ko-KR" sz="2000" b="1" dirty="0" err="1">
                <a:cs typeface="Poppins Medium" panose="00000600000000000000" pitchFamily="2" charset="0"/>
              </a:rPr>
              <a:t>røde</a:t>
            </a:r>
            <a:r>
              <a:rPr lang="en-US" altLang="ko-KR" sz="2000" b="1" dirty="0">
                <a:cs typeface="Poppins Medium" panose="00000600000000000000" pitchFamily="2" charset="0"/>
              </a:rPr>
              <a:t> flag</a:t>
            </a:r>
          </a:p>
          <a:p>
            <a:pPr marL="284400" lvl="0" algn="just">
              <a:lnSpc>
                <a:spcPct val="120000"/>
              </a:lnSpc>
            </a:pPr>
            <a:r>
              <a:rPr lang="en-US" altLang="ko-KR" sz="1600" dirty="0" err="1">
                <a:solidFill>
                  <a:prstClr val="black"/>
                </a:solidFill>
                <a:latin typeface="Calibri Light" panose="020F0302020204030204"/>
                <a:cs typeface="Poppins ExtraLight" panose="00000300000000000000" pitchFamily="2" charset="0"/>
              </a:rPr>
              <a:t>Erfaring</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har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vist</a:t>
            </a:r>
            <a:r>
              <a:rPr lang="en-US" altLang="ko-KR" sz="1600" dirty="0">
                <a:solidFill>
                  <a:prstClr val="black"/>
                </a:solidFill>
                <a:latin typeface="Calibri Light" panose="020F0302020204030204"/>
                <a:cs typeface="Poppins ExtraLight" panose="00000300000000000000" pitchFamily="2" charset="0"/>
              </a:rPr>
              <a:t>, at der </a:t>
            </a:r>
            <a:r>
              <a:rPr lang="en-US" altLang="ko-KR" sz="1600" dirty="0" err="1">
                <a:solidFill>
                  <a:prstClr val="black"/>
                </a:solidFill>
                <a:latin typeface="Calibri Light" panose="020F0302020204030204"/>
                <a:cs typeface="Poppins ExtraLight" panose="00000300000000000000" pitchFamily="2" charset="0"/>
              </a:rPr>
              <a:t>nogle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klare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indikatorer</a:t>
            </a:r>
            <a:r>
              <a:rPr lang="en-US" altLang="ko-KR" sz="1600" dirty="0">
                <a:solidFill>
                  <a:prstClr val="black"/>
                </a:solidFill>
                <a:latin typeface="Calibri Light" panose="020F0302020204030204"/>
                <a:cs typeface="Poppins ExtraLight" panose="00000300000000000000" pitchFamily="2" charset="0"/>
              </a:rPr>
              <a:t>, der </a:t>
            </a:r>
            <a:r>
              <a:rPr lang="en-US" altLang="ko-KR" sz="1600" dirty="0" err="1">
                <a:solidFill>
                  <a:prstClr val="black"/>
                </a:solidFill>
                <a:latin typeface="Calibri Light" panose="020F0302020204030204"/>
                <a:cs typeface="Poppins ExtraLight" panose="00000300000000000000" pitchFamily="2" charset="0"/>
              </a:rPr>
              <a:t>straks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skal</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opfattes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som</a:t>
            </a:r>
            <a:r>
              <a:rPr lang="en-US" altLang="ko-KR" sz="1600" dirty="0">
                <a:solidFill>
                  <a:prstClr val="black"/>
                </a:solidFill>
                <a:latin typeface="Calibri Light" panose="020F0302020204030204"/>
                <a:cs typeface="Poppins ExtraLight" panose="00000300000000000000" pitchFamily="2" charset="0"/>
              </a:rPr>
              <a:t> et </a:t>
            </a:r>
            <a:r>
              <a:rPr lang="en-US" altLang="ko-KR" sz="1600" dirty="0" err="1">
                <a:solidFill>
                  <a:prstClr val="black"/>
                </a:solidFill>
                <a:latin typeface="Calibri Light" panose="020F0302020204030204"/>
                <a:cs typeface="Poppins ExtraLight" panose="00000300000000000000" pitchFamily="2" charset="0"/>
              </a:rPr>
              <a:t>nødråb</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Når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først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disse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begynder</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manifestere</a:t>
            </a:r>
            <a:r>
              <a:rPr lang="en-US" altLang="ko-KR" sz="1600" dirty="0">
                <a:solidFill>
                  <a:prstClr val="black"/>
                </a:solidFill>
                <a:latin typeface="Calibri Light" panose="020F0302020204030204"/>
                <a:cs typeface="Poppins ExtraLight" panose="00000300000000000000" pitchFamily="2" charset="0"/>
              </a:rPr>
              <a:t> sig, er det </a:t>
            </a:r>
            <a:r>
              <a:rPr lang="en-US" altLang="ko-KR" sz="1600" dirty="0" err="1">
                <a:solidFill>
                  <a:prstClr val="black"/>
                </a:solidFill>
                <a:latin typeface="Calibri Light" panose="020F0302020204030204"/>
                <a:cs typeface="Poppins ExtraLight" panose="00000300000000000000" pitchFamily="2" charset="0"/>
              </a:rPr>
              <a:t>vigtigt</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ledere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træder</a:t>
            </a:r>
            <a:r>
              <a:rPr lang="en-US" altLang="ko-KR" sz="1600" dirty="0">
                <a:solidFill>
                  <a:prstClr val="black"/>
                </a:solidFill>
                <a:latin typeface="Calibri Light" panose="020F0302020204030204"/>
                <a:cs typeface="Poppins ExtraLight" panose="00000300000000000000" pitchFamily="2" charset="0"/>
              </a:rPr>
              <a:t> til, </a:t>
            </a:r>
            <a:r>
              <a:rPr lang="en-US" altLang="ko-KR" sz="1600" dirty="0" err="1">
                <a:solidFill>
                  <a:prstClr val="black"/>
                </a:solidFill>
                <a:latin typeface="Calibri Light" panose="020F0302020204030204"/>
                <a:cs typeface="Poppins ExtraLight" panose="00000300000000000000" pitchFamily="2" charset="0"/>
              </a:rPr>
              <a:t>samler</a:t>
            </a:r>
            <a:r>
              <a:rPr lang="en-US" altLang="ko-KR" sz="1600" dirty="0">
                <a:solidFill>
                  <a:prstClr val="black"/>
                </a:solidFill>
                <a:latin typeface="Calibri Light" panose="020F0302020204030204"/>
                <a:cs typeface="Poppins ExtraLight" panose="00000300000000000000" pitchFamily="2" charset="0"/>
              </a:rPr>
              <a:t> information om, </a:t>
            </a:r>
            <a:r>
              <a:rPr lang="en-US" altLang="ko-KR" sz="1600" dirty="0" err="1">
                <a:solidFill>
                  <a:prstClr val="black"/>
                </a:solidFill>
                <a:latin typeface="Calibri Light" panose="020F0302020204030204"/>
                <a:cs typeface="Poppins ExtraLight" panose="00000300000000000000" pitchFamily="2" charset="0"/>
              </a:rPr>
              <a:t>hvad</a:t>
            </a:r>
            <a:r>
              <a:rPr lang="en-US" altLang="ko-KR" sz="1600" dirty="0">
                <a:solidFill>
                  <a:prstClr val="black"/>
                </a:solidFill>
                <a:latin typeface="Calibri Light" panose="020F0302020204030204"/>
                <a:cs typeface="Poppins ExtraLight" panose="00000300000000000000" pitchFamily="2" charset="0"/>
              </a:rPr>
              <a:t> der </a:t>
            </a:r>
            <a:r>
              <a:rPr lang="en-US" altLang="ko-KR" sz="1600" dirty="0" err="1">
                <a:solidFill>
                  <a:prstClr val="black"/>
                </a:solidFill>
                <a:latin typeface="Calibri Light" panose="020F0302020204030204"/>
                <a:cs typeface="Poppins ExtraLight" panose="00000300000000000000" pitchFamily="2" charset="0"/>
              </a:rPr>
              <a:t>foregår</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derefter</a:t>
            </a:r>
            <a:r>
              <a:rPr lang="en-US" altLang="ko-KR" sz="1600" dirty="0">
                <a:solidFill>
                  <a:prstClr val="black"/>
                </a:solidFill>
                <a:latin typeface="Calibri Light" panose="020F0302020204030204"/>
                <a:cs typeface="Poppins ExtraLight" panose="00000300000000000000" pitchFamily="2" charset="0"/>
              </a:rPr>
              <a:t> handler i </a:t>
            </a:r>
            <a:r>
              <a:rPr lang="en-US" altLang="ko-KR" sz="1600" dirty="0" err="1">
                <a:solidFill>
                  <a:prstClr val="black"/>
                </a:solidFill>
                <a:latin typeface="Calibri Light" panose="020F0302020204030204"/>
                <a:cs typeface="Poppins ExtraLight" panose="00000300000000000000" pitchFamily="2" charset="0"/>
              </a:rPr>
              <a:t>overensstemmelse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hermed</a:t>
            </a:r>
            <a:r>
              <a:rPr lang="en-US" altLang="ko-KR" sz="1600" dirty="0">
                <a:solidFill>
                  <a:prstClr val="black"/>
                </a:solidFill>
                <a:latin typeface="Calibri Light" panose="020F0302020204030204"/>
                <a:cs typeface="Poppins ExtraLight" panose="00000300000000000000" pitchFamily="2" charset="0"/>
              </a:rPr>
              <a:t>. </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Des mere de </a:t>
            </a:r>
            <a:r>
              <a:rPr lang="en-US" altLang="ko-KR" sz="1600" dirty="0" err="1">
                <a:solidFill>
                  <a:prstClr val="black"/>
                </a:solidFill>
                <a:latin typeface="Calibri Light" panose="020F0302020204030204"/>
                <a:cs typeface="Poppins ExtraLight" panose="00000300000000000000" pitchFamily="2" charset="0"/>
              </a:rPr>
              <a:t>ignoreres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desto</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længere</a:t>
            </a:r>
            <a:r>
              <a:rPr lang="en-US" altLang="ko-KR" sz="1600" dirty="0">
                <a:solidFill>
                  <a:prstClr val="black"/>
                </a:solidFill>
                <a:latin typeface="Calibri Light" panose="020F0302020204030204"/>
                <a:cs typeface="Poppins ExtraLight" panose="00000300000000000000" pitchFamily="2" charset="0"/>
              </a:rPr>
              <a:t> driver </a:t>
            </a:r>
            <a:r>
              <a:rPr lang="en-US" altLang="ko-KR" sz="1600" dirty="0" err="1">
                <a:solidFill>
                  <a:prstClr val="black"/>
                </a:solidFill>
                <a:latin typeface="Calibri Light" panose="020F0302020204030204"/>
                <a:cs typeface="Poppins ExtraLight" panose="00000300000000000000" pitchFamily="2" charset="0"/>
              </a:rPr>
              <a:t>organisationen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væk</a:t>
            </a:r>
            <a:r>
              <a:rPr lang="en-US" altLang="ko-KR" sz="1600" dirty="0">
                <a:solidFill>
                  <a:prstClr val="black"/>
                </a:solidFill>
                <a:latin typeface="Calibri Light" panose="020F0302020204030204"/>
                <a:cs typeface="Poppins ExtraLight" panose="00000300000000000000" pitchFamily="2" charset="0"/>
              </a:rPr>
              <a:t> fra </a:t>
            </a:r>
            <a:r>
              <a:rPr lang="en-US" altLang="ko-KR" sz="1600" dirty="0" err="1">
                <a:solidFill>
                  <a:prstClr val="black"/>
                </a:solidFill>
                <a:latin typeface="Calibri Light" panose="020F0302020204030204"/>
                <a:cs typeface="Poppins ExtraLight" panose="00000300000000000000" pitchFamily="2" charset="0"/>
              </a:rPr>
              <a:t>planen</a:t>
            </a:r>
            <a:r>
              <a:rPr lang="en-US" altLang="ko-KR" sz="1600" dirty="0">
                <a:solidFill>
                  <a:prstClr val="black"/>
                </a:solidFill>
                <a:latin typeface="Calibri Light" panose="020F0302020204030204"/>
                <a:cs typeface="Poppins ExtraLight" panose="00000300000000000000" pitchFamily="2" charset="0"/>
              </a:rPr>
              <a:t>. </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err="1">
                <a:solidFill>
                  <a:prstClr val="black"/>
                </a:solidFill>
                <a:latin typeface="Calibri Light" panose="020F0302020204030204"/>
                <a:cs typeface="Poppins ExtraLight" panose="00000300000000000000" pitchFamily="2" charset="0"/>
              </a:rPr>
              <a:t>Typiske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scenarier</a:t>
            </a:r>
            <a:r>
              <a:rPr lang="en-US" altLang="ko-KR" sz="1600" dirty="0">
                <a:solidFill>
                  <a:prstClr val="black"/>
                </a:solidFill>
                <a:latin typeface="Calibri Light" panose="020F0302020204030204"/>
                <a:cs typeface="Poppins ExtraLight" panose="00000300000000000000" pitchFamily="2" charset="0"/>
              </a:rPr>
              <a:t>:</a:t>
            </a:r>
          </a:p>
          <a:p>
            <a:pPr marL="570150" lvl="0" indent="-285750" algn="just">
              <a:lnSpc>
                <a:spcPct val="120000"/>
              </a:lnSpc>
              <a:buFont typeface="Arial" panose="020B0604020202020204" pitchFamily="34" charset="0"/>
              <a:buChar char="•"/>
            </a:pPr>
            <a:r>
              <a:rPr lang="en-US" altLang="ko-KR" sz="1600" dirty="0" err="1">
                <a:solidFill>
                  <a:prstClr val="black"/>
                </a:solidFill>
                <a:latin typeface="Calibri Light" panose="020F0302020204030204"/>
                <a:cs typeface="Poppins ExtraLight" panose="00000300000000000000" pitchFamily="2" charset="0"/>
              </a:rPr>
              <a:t>Entropi</a:t>
            </a:r>
            <a:r>
              <a:rPr lang="en-US" altLang="ko-KR" sz="1600" dirty="0">
                <a:solidFill>
                  <a:prstClr val="black"/>
                </a:solidFill>
                <a:latin typeface="Calibri Light" panose="020F0302020204030204"/>
                <a:cs typeface="Poppins ExtraLight" panose="00000300000000000000" pitchFamily="2" charset="0"/>
              </a:rPr>
              <a:t> på </a:t>
            </a:r>
            <a:r>
              <a:rPr lang="en-US" altLang="ko-KR" sz="1600" dirty="0" err="1">
                <a:solidFill>
                  <a:prstClr val="black"/>
                </a:solidFill>
                <a:latin typeface="Calibri Light" panose="020F0302020204030204"/>
                <a:cs typeface="Poppins ExtraLight" panose="00000300000000000000" pitchFamily="2" charset="0"/>
              </a:rPr>
              <a:t>tværs</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kommandovejen</a:t>
            </a:r>
            <a:endParaRPr lang="en-US" altLang="ko-KR" sz="1600" dirty="0">
              <a:solidFill>
                <a:prstClr val="black"/>
              </a:solidFill>
              <a:latin typeface="Calibri Light" panose="020F0302020204030204"/>
              <a:cs typeface="Poppins ExtraLight" panose="00000300000000000000" pitchFamily="2" charset="0"/>
            </a:endParaRPr>
          </a:p>
          <a:p>
            <a:pPr marL="570150" lvl="0" indent="-285750" algn="just">
              <a:lnSpc>
                <a:spcPct val="120000"/>
              </a:lnSpc>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Over-</a:t>
            </a:r>
            <a:r>
              <a:rPr lang="en-US" altLang="ko-KR" sz="1600" dirty="0" err="1">
                <a:solidFill>
                  <a:prstClr val="black"/>
                </a:solidFill>
                <a:latin typeface="Calibri Light" panose="020F0302020204030204"/>
                <a:cs typeface="Poppins ExtraLight" panose="00000300000000000000" pitchFamily="2" charset="0"/>
              </a:rPr>
              <a:t>komplicering</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relativt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nemme</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strømlinede</a:t>
            </a:r>
            <a:r>
              <a:rPr lang="en-US" altLang="ko-KR" sz="1600" dirty="0">
                <a:solidFill>
                  <a:prstClr val="black"/>
                </a:solidFill>
                <a:latin typeface="Calibri Light" panose="020F0302020204030204"/>
                <a:cs typeface="Poppins ExtraLight" panose="00000300000000000000" pitchFamily="2" charset="0"/>
              </a:rPr>
              <a:t> processer</a:t>
            </a:r>
          </a:p>
          <a:p>
            <a:pPr marL="570150" lvl="0" indent="-285750" algn="just">
              <a:lnSpc>
                <a:spcPct val="120000"/>
              </a:lnSpc>
              <a:buFont typeface="Arial" panose="020B0604020202020204" pitchFamily="34" charset="0"/>
              <a:buChar char="•"/>
            </a:pPr>
            <a:r>
              <a:rPr lang="en-US" altLang="ko-KR" sz="1600" dirty="0" err="1">
                <a:solidFill>
                  <a:prstClr val="black"/>
                </a:solidFill>
                <a:latin typeface="Calibri Light" panose="020F0302020204030204"/>
                <a:cs typeface="Poppins ExtraLight" panose="00000300000000000000" pitchFamily="2" charset="0"/>
              </a:rPr>
              <a:t>Dårlig</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ledelse</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mangel</a:t>
            </a:r>
            <a:r>
              <a:rPr lang="en-US" altLang="ko-KR" sz="1600" dirty="0">
                <a:solidFill>
                  <a:prstClr val="black"/>
                </a:solidFill>
                <a:latin typeface="Calibri Light" panose="020F0302020204030204"/>
                <a:cs typeface="Poppins ExtraLight" panose="00000300000000000000" pitchFamily="2" charset="0"/>
              </a:rPr>
              <a:t> på </a:t>
            </a:r>
            <a:r>
              <a:rPr lang="en-US" altLang="ko-KR" sz="1600" dirty="0" err="1">
                <a:solidFill>
                  <a:prstClr val="black"/>
                </a:solidFill>
                <a:latin typeface="Calibri Light" panose="020F0302020204030204"/>
                <a:cs typeface="Poppins ExtraLight" panose="00000300000000000000" pitchFamily="2" charset="0"/>
              </a:rPr>
              <a:t>ansvar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f.eks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fristelse</a:t>
            </a:r>
            <a:r>
              <a:rPr lang="en-US" altLang="ko-KR" sz="1600" dirty="0">
                <a:solidFill>
                  <a:prstClr val="black"/>
                </a:solidFill>
                <a:latin typeface="Calibri Light" panose="020F0302020204030204"/>
                <a:cs typeface="Poppins ExtraLight" panose="00000300000000000000" pitchFamily="2" charset="0"/>
              </a:rPr>
              <a:t> til at </a:t>
            </a:r>
            <a:r>
              <a:rPr lang="en-US" altLang="ko-KR" sz="1600" dirty="0" err="1">
                <a:solidFill>
                  <a:prstClr val="black"/>
                </a:solidFill>
                <a:latin typeface="Calibri Light" panose="020F0302020204030204"/>
                <a:cs typeface="Poppins ExtraLight" panose="00000300000000000000" pitchFamily="2" charset="0"/>
              </a:rPr>
              <a:t>føre</a:t>
            </a:r>
            <a:r>
              <a:rPr lang="en-US" altLang="ko-KR" sz="1600" dirty="0">
                <a:solidFill>
                  <a:prstClr val="black"/>
                </a:solidFill>
                <a:latin typeface="Calibri Light" panose="020F0302020204030204"/>
                <a:cs typeface="Poppins ExtraLight" panose="00000300000000000000" pitchFamily="2" charset="0"/>
              </a:rPr>
              <a:t> </a:t>
            </a:r>
            <a:r>
              <a:rPr lang="en-US" altLang="ko-KR" sz="1600" i="1" dirty="0">
                <a:solidFill>
                  <a:prstClr val="black"/>
                </a:solidFill>
                <a:latin typeface="Calibri Light" panose="020F0302020204030204"/>
                <a:cs typeface="Poppins ExtraLight" panose="00000300000000000000" pitchFamily="2" charset="0"/>
              </a:rPr>
              <a:t>laissez faire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politik</a:t>
            </a:r>
            <a:r>
              <a:rPr lang="en-US" altLang="ko-KR" sz="1600" dirty="0">
                <a:solidFill>
                  <a:prstClr val="black"/>
                </a:solidFill>
                <a:latin typeface="Calibri Light" panose="020F0302020204030204"/>
                <a:cs typeface="Poppins ExtraLight" panose="00000300000000000000" pitchFamily="2" charset="0"/>
              </a:rPr>
              <a:t>)</a:t>
            </a:r>
          </a:p>
        </p:txBody>
      </p:sp>
      <p:sp>
        <p:nvSpPr>
          <p:cNvPr id="16" name="Rettangolo con angoli arrotondati 8">
            <a:extLst>
              <a:ext uri="{FF2B5EF4-FFF2-40B4-BE49-F238E27FC236}">
                <a16:creationId xmlns:a16="http://schemas.microsoft.com/office/drawing/2014/main" id="{E67834CF-0CDD-477F-8490-ED932D0F7E02}"/>
              </a:ext>
            </a:extLst>
          </p:cNvPr>
          <p:cNvSpPr/>
          <p:nvPr/>
        </p:nvSpPr>
        <p:spPr>
          <a:xfrm>
            <a:off x="451030" y="669816"/>
            <a:ext cx="648317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a-DK" sz="2000" b="1" dirty="0">
                <a:solidFill>
                  <a:schemeClr val="bg1"/>
                </a:solidFill>
                <a:effectLst/>
                <a:ea typeface="Arial MT"/>
              </a:rPr>
              <a:t>Dette skal man ændre i forbindelse med IT-investeringer</a:t>
            </a:r>
            <a:endParaRPr lang="en-US" sz="2000" b="1" dirty="0">
              <a:solidFill>
                <a:schemeClr val="bg1"/>
              </a:solidFill>
              <a:cs typeface="Poppins Medium" panose="00000600000000000000" pitchFamily="2" charset="0"/>
            </a:endParaRPr>
          </a:p>
        </p:txBody>
      </p:sp>
    </p:spTree>
    <p:extLst>
      <p:ext uri="{BB962C8B-B14F-4D97-AF65-F5344CB8AC3E}">
        <p14:creationId xmlns:p14="http://schemas.microsoft.com/office/powerpoint/2010/main" val="3323939068"/>
      </p:ext>
    </p:extLst>
  </p:cSld>
  <p:clrMapOvr>
    <a:masterClrMapping/>
  </p:clrMapOvr>
</p:sld>
</file>

<file path=ppt/theme/theme1.xml><?xml version="1.0" encoding="utf-8"?>
<a:theme xmlns:a="http://schemas.openxmlformats.org/drawingml/2006/main" name="RESET 100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MODULE 6">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MODULE EXT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SET 15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ESET 100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RESET 15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DUL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MODULE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MODULE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MODULE 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MODULE 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D0A880C05A24D49B9A63614DC94BDC0" ma:contentTypeVersion="17" ma:contentTypeDescription="Opret et nyt dokument." ma:contentTypeScope="" ma:versionID="4b1e6c07b6f0bdab3f5090cb1a83a6c6">
  <xsd:schema xmlns:xsd="http://www.w3.org/2001/XMLSchema" xmlns:xs="http://www.w3.org/2001/XMLSchema" xmlns:p="http://schemas.microsoft.com/office/2006/metadata/properties" xmlns:ns2="e8017948-3129-4fc6-9fb5-77241dcf0ea5" xmlns:ns3="54bf8377-07c1-4966-bfa6-a5aeba51445e" targetNamespace="http://schemas.microsoft.com/office/2006/metadata/properties" ma:root="true" ma:fieldsID="e019581b1b66272460a4b5360c110217" ns2:_="" ns3:_="">
    <xsd:import namespace="e8017948-3129-4fc6-9fb5-77241dcf0ea5"/>
    <xsd:import namespace="54bf8377-07c1-4966-bfa6-a5aeba51445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DateTaken" minOccurs="0"/>
                <xsd:element ref="ns2:MediaLengthInSecond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017948-3129-4fc6-9fb5-77241dcf0e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Billedmærker" ma:readOnly="false" ma:fieldId="{5cf76f15-5ced-4ddc-b409-7134ff3c332f}" ma:taxonomyMulti="true" ma:sspId="3273e385-a8b0-4d51-8803-6e97695cb93c" ma:termSetId="09814cd3-568e-fe90-9814-8d621ff8fb84" ma:anchorId="fba54fb3-c3e1-fe81-a776-ca4b69148c4d" ma:open="true" ma:isKeyword="false">
      <xsd:complexType>
        <xsd:sequence>
          <xsd:element ref="pc:Terms" minOccurs="0" maxOccurs="1"/>
        </xsd:sequence>
      </xsd:complexType>
    </xsd:element>
    <xsd:element name="MediaServiceDateTaken" ma:index="20" nillable="true" ma:displayName="MediaServiceDateTaken" ma:hidden="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Location" ma:index="22" nillable="true" ma:displayName="Location"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4bf8377-07c1-4966-bfa6-a5aeba51445e"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t med detaljer" ma:internalName="SharedWithDetails" ma:readOnly="true">
      <xsd:simpleType>
        <xsd:restriction base="dms:Note">
          <xsd:maxLength value="255"/>
        </xsd:restriction>
      </xsd:simpleType>
    </xsd:element>
    <xsd:element name="TaxCatchAll" ma:index="19" nillable="true" ma:displayName="Taxonomy Catch All Column" ma:hidden="true" ma:list="{9e9618c6-e9b1-44ed-89c2-16d631980e0e}" ma:internalName="TaxCatchAll" ma:showField="CatchAllData" ma:web="54bf8377-07c1-4966-bfa6-a5aeba51445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40F068D-92F7-4F98-B0D6-C62A1CBF1124}"/>
</file>

<file path=customXml/itemProps2.xml><?xml version="1.0" encoding="utf-8"?>
<ds:datastoreItem xmlns:ds="http://schemas.openxmlformats.org/officeDocument/2006/customXml" ds:itemID="{77248EF2-EBCD-44A5-B904-8A696E576CB4}"/>
</file>

<file path=docMetadata/LabelInfo.xml><?xml version="1.0" encoding="utf-8"?>
<clbl:labelList xmlns:clbl="http://schemas.microsoft.com/office/2020/mipLabelMetadata">
  <clbl:label id="{1b29427a-4ed3-4f0e-a3ff-ced1342f64ac}" enabled="0" method="" siteId="{1b29427a-4ed3-4f0e-a3ff-ced1342f64ac}" removed="1"/>
</clbl:labelList>
</file>

<file path=docProps/app.xml><?xml version="1.0" encoding="utf-8"?>
<Properties xmlns="http://schemas.openxmlformats.org/officeDocument/2006/extended-properties" xmlns:vt="http://schemas.openxmlformats.org/officeDocument/2006/docPropsVTypes">
  <TotalTime>1789</TotalTime>
  <Words>2383</Words>
  <Application>Microsoft Office PowerPoint</Application>
  <PresentationFormat>Widescreen</PresentationFormat>
  <Paragraphs>295</Paragraphs>
  <Slides>27</Slides>
  <Notes>0</Notes>
  <HiddenSlides>0</HiddenSlides>
  <MMClips>0</MMClips>
  <ScaleCrop>false</ScaleCrop>
  <HeadingPairs>
    <vt:vector size="6" baseType="variant">
      <vt:variant>
        <vt:lpstr>Benyttede skrifttyper</vt:lpstr>
      </vt:variant>
      <vt:variant>
        <vt:i4>6</vt:i4>
      </vt:variant>
      <vt:variant>
        <vt:lpstr>Tema</vt:lpstr>
      </vt:variant>
      <vt:variant>
        <vt:i4>11</vt:i4>
      </vt:variant>
      <vt:variant>
        <vt:lpstr>Slidetitler</vt:lpstr>
      </vt:variant>
      <vt:variant>
        <vt:i4>27</vt:i4>
      </vt:variant>
    </vt:vector>
  </HeadingPairs>
  <TitlesOfParts>
    <vt:vector size="44" baseType="lpstr">
      <vt:lpstr>Arial</vt:lpstr>
      <vt:lpstr>Arial MT</vt:lpstr>
      <vt:lpstr>Calibri</vt:lpstr>
      <vt:lpstr>Calibri Light</vt:lpstr>
      <vt:lpstr>Poppins Medium</vt:lpstr>
      <vt:lpstr>Wingdings</vt:lpstr>
      <vt:lpstr>RESET 100K COVER</vt:lpstr>
      <vt:lpstr>RESET 15K COVER</vt:lpstr>
      <vt:lpstr>RESET 100K</vt:lpstr>
      <vt:lpstr>RESET 15K</vt:lpstr>
      <vt:lpstr>MODULE 1</vt:lpstr>
      <vt:lpstr>MODULE 2</vt:lpstr>
      <vt:lpstr>MODULE 3</vt:lpstr>
      <vt:lpstr>MODULE 4</vt:lpstr>
      <vt:lpstr>MODULE 5</vt:lpstr>
      <vt:lpstr>MODULE 6</vt:lpstr>
      <vt:lpstr>MODULE EXTRA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Bettina Jensen (BETJ - AH)</cp:lastModifiedBy>
  <cp:revision>406</cp:revision>
  <dcterms:created xsi:type="dcterms:W3CDTF">2022-04-26T11:43:16Z</dcterms:created>
  <dcterms:modified xsi:type="dcterms:W3CDTF">2023-03-08T15:20:58Z</dcterms:modified>
</cp:coreProperties>
</file>