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46"/>
  </p:notesMasterIdLst>
  <p:sldIdLst>
    <p:sldId id="256" r:id="rId12"/>
    <p:sldId id="280" r:id="rId13"/>
    <p:sldId id="276" r:id="rId14"/>
    <p:sldId id="277" r:id="rId15"/>
    <p:sldId id="279"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290" r:id="rId41"/>
    <p:sldId id="294" r:id="rId42"/>
    <p:sldId id="296" r:id="rId43"/>
    <p:sldId id="298" r:id="rId44"/>
    <p:sldId id="266"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B49"/>
    <a:srgbClr val="F5911B"/>
    <a:srgbClr val="ED388A"/>
    <a:srgbClr val="9A2583"/>
    <a:srgbClr val="0AA14A"/>
    <a:srgbClr val="1CBECC"/>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51A98-C26C-4B3E-9806-B501A000951F}" v="18" dt="2023-03-08T09:26:47.93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97" autoAdjust="0"/>
    <p:restoredTop sz="94660"/>
  </p:normalViewPr>
  <p:slideViewPr>
    <p:cSldViewPr snapToGrid="0">
      <p:cViewPr varScale="1">
        <p:scale>
          <a:sx n="82" d="100"/>
          <a:sy n="82" d="100"/>
        </p:scale>
        <p:origin x="504" y="72"/>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customXml" Target="../customXml/item1.xml"/><Relationship Id="rId5" Type="http://schemas.openxmlformats.org/officeDocument/2006/relationships/slideMaster" Target="slideMasters/slideMaster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viewProps" Target="viewProps.xml"/><Relationship Id="rId8" Type="http://schemas.openxmlformats.org/officeDocument/2006/relationships/slideMaster" Target="slideMasters/slideMaster8.xml"/><Relationship Id="rId51"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notesMaster" Target="notesMasters/notesMaster1.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ina Jensen (BETJ - AH)" userId="50277c13-5c5f-4341-ae4e-1deb83643758" providerId="ADAL" clId="{26751A98-C26C-4B3E-9806-B501A000951F}"/>
    <pc:docChg chg="undo redo custSel modSld">
      <pc:chgData name="Bettina Jensen (BETJ - AH)" userId="50277c13-5c5f-4341-ae4e-1deb83643758" providerId="ADAL" clId="{26751A98-C26C-4B3E-9806-B501A000951F}" dt="2023-03-08T09:50:28.437" v="27054" actId="6549"/>
      <pc:docMkLst>
        <pc:docMk/>
      </pc:docMkLst>
      <pc:sldChg chg="modSp mod">
        <pc:chgData name="Bettina Jensen (BETJ - AH)" userId="50277c13-5c5f-4341-ae4e-1deb83643758" providerId="ADAL" clId="{26751A98-C26C-4B3E-9806-B501A000951F}" dt="2023-03-07T14:22:27.311" v="17563" actId="20577"/>
        <pc:sldMkLst>
          <pc:docMk/>
          <pc:sldMk cId="1485754139" sldId="266"/>
        </pc:sldMkLst>
        <pc:spChg chg="mod">
          <ac:chgData name="Bettina Jensen (BETJ - AH)" userId="50277c13-5c5f-4341-ae4e-1deb83643758" providerId="ADAL" clId="{26751A98-C26C-4B3E-9806-B501A000951F}" dt="2023-03-07T14:22:27.311" v="17563" actId="20577"/>
          <ac:spMkLst>
            <pc:docMk/>
            <pc:sldMk cId="1485754139" sldId="266"/>
            <ac:spMk id="6" creationId="{850774CE-D267-4DB4-B2D5-E2F3C9539815}"/>
          </ac:spMkLst>
        </pc:spChg>
      </pc:sldChg>
      <pc:sldChg chg="modSp mod">
        <pc:chgData name="Bettina Jensen (BETJ - AH)" userId="50277c13-5c5f-4341-ae4e-1deb83643758" providerId="ADAL" clId="{26751A98-C26C-4B3E-9806-B501A000951F}" dt="2023-03-07T10:20:31.170" v="445" actId="20577"/>
        <pc:sldMkLst>
          <pc:docMk/>
          <pc:sldMk cId="3134451797" sldId="276"/>
        </pc:sldMkLst>
        <pc:spChg chg="mod">
          <ac:chgData name="Bettina Jensen (BETJ - AH)" userId="50277c13-5c5f-4341-ae4e-1deb83643758" providerId="ADAL" clId="{26751A98-C26C-4B3E-9806-B501A000951F}" dt="2023-03-07T10:19:49.266" v="271" actId="20577"/>
          <ac:spMkLst>
            <pc:docMk/>
            <pc:sldMk cId="3134451797" sldId="276"/>
            <ac:spMk id="16" creationId="{ED86E724-3288-434C-B43F-43F373EAB77F}"/>
          </ac:spMkLst>
        </pc:spChg>
        <pc:spChg chg="mod">
          <ac:chgData name="Bettina Jensen (BETJ - AH)" userId="50277c13-5c5f-4341-ae4e-1deb83643758" providerId="ADAL" clId="{26751A98-C26C-4B3E-9806-B501A000951F}" dt="2023-03-07T10:20:03.623" v="339" actId="20577"/>
          <ac:spMkLst>
            <pc:docMk/>
            <pc:sldMk cId="3134451797" sldId="276"/>
            <ac:spMk id="23" creationId="{8403023C-61C3-4BC3-A136-65ACC0BE34D4}"/>
          </ac:spMkLst>
        </pc:spChg>
        <pc:spChg chg="mod">
          <ac:chgData name="Bettina Jensen (BETJ - AH)" userId="50277c13-5c5f-4341-ae4e-1deb83643758" providerId="ADAL" clId="{26751A98-C26C-4B3E-9806-B501A000951F}" dt="2023-03-07T10:20:16.011" v="386" actId="20577"/>
          <ac:spMkLst>
            <pc:docMk/>
            <pc:sldMk cId="3134451797" sldId="276"/>
            <ac:spMk id="25" creationId="{15A892E0-6DDF-44C6-86FF-D7CF39FE1E1A}"/>
          </ac:spMkLst>
        </pc:spChg>
        <pc:spChg chg="mod">
          <ac:chgData name="Bettina Jensen (BETJ - AH)" userId="50277c13-5c5f-4341-ae4e-1deb83643758" providerId="ADAL" clId="{26751A98-C26C-4B3E-9806-B501A000951F}" dt="2023-03-07T10:20:31.170" v="445" actId="20577"/>
          <ac:spMkLst>
            <pc:docMk/>
            <pc:sldMk cId="3134451797" sldId="276"/>
            <ac:spMk id="26" creationId="{539A8143-756E-4179-9F3D-E6D63F48F350}"/>
          </ac:spMkLst>
        </pc:spChg>
        <pc:spChg chg="mod">
          <ac:chgData name="Bettina Jensen (BETJ - AH)" userId="50277c13-5c5f-4341-ae4e-1deb83643758" providerId="ADAL" clId="{26751A98-C26C-4B3E-9806-B501A000951F}" dt="2023-03-07T10:18:36.347" v="190" actId="20577"/>
          <ac:spMkLst>
            <pc:docMk/>
            <pc:sldMk cId="3134451797" sldId="276"/>
            <ac:spMk id="65" creationId="{5F65FC6E-73C1-4548-AC0F-AE722E34C959}"/>
          </ac:spMkLst>
        </pc:spChg>
      </pc:sldChg>
      <pc:sldChg chg="modSp mod">
        <pc:chgData name="Bettina Jensen (BETJ - AH)" userId="50277c13-5c5f-4341-ae4e-1deb83643758" providerId="ADAL" clId="{26751A98-C26C-4B3E-9806-B501A000951F}" dt="2023-03-07T10:29:23.852" v="592" actId="14100"/>
        <pc:sldMkLst>
          <pc:docMk/>
          <pc:sldMk cId="1653442789" sldId="277"/>
        </pc:sldMkLst>
        <pc:spChg chg="mod">
          <ac:chgData name="Bettina Jensen (BETJ - AH)" userId="50277c13-5c5f-4341-ae4e-1deb83643758" providerId="ADAL" clId="{26751A98-C26C-4B3E-9806-B501A000951F}" dt="2023-03-07T10:22:28.033" v="533" actId="122"/>
          <ac:spMkLst>
            <pc:docMk/>
            <pc:sldMk cId="1653442789" sldId="277"/>
            <ac:spMk id="9" creationId="{E67834CF-0CDD-477F-8490-ED932D0F7E02}"/>
          </ac:spMkLst>
        </pc:spChg>
        <pc:spChg chg="mod">
          <ac:chgData name="Bettina Jensen (BETJ - AH)" userId="50277c13-5c5f-4341-ae4e-1deb83643758" providerId="ADAL" clId="{26751A98-C26C-4B3E-9806-B501A000951F}" dt="2023-03-07T10:22:24.352" v="532" actId="122"/>
          <ac:spMkLst>
            <pc:docMk/>
            <pc:sldMk cId="1653442789" sldId="277"/>
            <ac:spMk id="10" creationId="{F481D093-E164-42FC-A6F3-BF34D5C28839}"/>
          </ac:spMkLst>
        </pc:spChg>
        <pc:spChg chg="mod">
          <ac:chgData name="Bettina Jensen (BETJ - AH)" userId="50277c13-5c5f-4341-ae4e-1deb83643758" providerId="ADAL" clId="{26751A98-C26C-4B3E-9806-B501A000951F}" dt="2023-03-07T10:23:15.042" v="540" actId="20577"/>
          <ac:spMkLst>
            <pc:docMk/>
            <pc:sldMk cId="1653442789" sldId="277"/>
            <ac:spMk id="11" creationId="{D56D6BA5-8719-4F5C-8A2F-7104FD5FF1D2}"/>
          </ac:spMkLst>
        </pc:spChg>
        <pc:spChg chg="mod">
          <ac:chgData name="Bettina Jensen (BETJ - AH)" userId="50277c13-5c5f-4341-ae4e-1deb83643758" providerId="ADAL" clId="{26751A98-C26C-4B3E-9806-B501A000951F}" dt="2023-03-07T10:25:41.555" v="544" actId="113"/>
          <ac:spMkLst>
            <pc:docMk/>
            <pc:sldMk cId="1653442789" sldId="277"/>
            <ac:spMk id="14" creationId="{098461E4-174A-425F-8D4E-6C2A1435684E}"/>
          </ac:spMkLst>
        </pc:spChg>
        <pc:spChg chg="mod">
          <ac:chgData name="Bettina Jensen (BETJ - AH)" userId="50277c13-5c5f-4341-ae4e-1deb83643758" providerId="ADAL" clId="{26751A98-C26C-4B3E-9806-B501A000951F}" dt="2023-03-07T10:29:23.852" v="592" actId="14100"/>
          <ac:spMkLst>
            <pc:docMk/>
            <pc:sldMk cId="1653442789" sldId="277"/>
            <ac:spMk id="18" creationId="{FDDA74B3-6893-4E01-8F9D-B9A10FE39D7D}"/>
          </ac:spMkLst>
        </pc:spChg>
        <pc:spChg chg="mod">
          <ac:chgData name="Bettina Jensen (BETJ - AH)" userId="50277c13-5c5f-4341-ae4e-1deb83643758" providerId="ADAL" clId="{26751A98-C26C-4B3E-9806-B501A000951F}" dt="2023-03-07T10:27:18.506" v="555" actId="12"/>
          <ac:spMkLst>
            <pc:docMk/>
            <pc:sldMk cId="1653442789" sldId="277"/>
            <ac:spMk id="19" creationId="{8510FC69-D8DD-447A-8283-34F338F11634}"/>
          </ac:spMkLst>
        </pc:spChg>
        <pc:spChg chg="mod">
          <ac:chgData name="Bettina Jensen (BETJ - AH)" userId="50277c13-5c5f-4341-ae4e-1deb83643758" providerId="ADAL" clId="{26751A98-C26C-4B3E-9806-B501A000951F}" dt="2023-03-07T10:27:59.043" v="560" actId="948"/>
          <ac:spMkLst>
            <pc:docMk/>
            <pc:sldMk cId="1653442789" sldId="277"/>
            <ac:spMk id="20" creationId="{878B0F36-B7B8-44E4-968B-1F1B4B1638B0}"/>
          </ac:spMkLst>
        </pc:spChg>
        <pc:spChg chg="mod">
          <ac:chgData name="Bettina Jensen (BETJ - AH)" userId="50277c13-5c5f-4341-ae4e-1deb83643758" providerId="ADAL" clId="{26751A98-C26C-4B3E-9806-B501A000951F}" dt="2023-03-07T10:26:45.013" v="550" actId="948"/>
          <ac:spMkLst>
            <pc:docMk/>
            <pc:sldMk cId="1653442789" sldId="277"/>
            <ac:spMk id="23" creationId="{8403023C-61C3-4BC3-A136-65ACC0BE34D4}"/>
          </ac:spMkLst>
        </pc:spChg>
        <pc:spChg chg="mod">
          <ac:chgData name="Bettina Jensen (BETJ - AH)" userId="50277c13-5c5f-4341-ae4e-1deb83643758" providerId="ADAL" clId="{26751A98-C26C-4B3E-9806-B501A000951F}" dt="2023-03-07T10:20:49.533" v="464" actId="20577"/>
          <ac:spMkLst>
            <pc:docMk/>
            <pc:sldMk cId="1653442789" sldId="277"/>
            <ac:spMk id="65" creationId="{5F65FC6E-73C1-4548-AC0F-AE722E34C959}"/>
          </ac:spMkLst>
        </pc:spChg>
      </pc:sldChg>
      <pc:sldChg chg="modSp mod">
        <pc:chgData name="Bettina Jensen (BETJ - AH)" userId="50277c13-5c5f-4341-ae4e-1deb83643758" providerId="ADAL" clId="{26751A98-C26C-4B3E-9806-B501A000951F}" dt="2023-03-07T10:41:41.096" v="1507" actId="2711"/>
        <pc:sldMkLst>
          <pc:docMk/>
          <pc:sldMk cId="919464586" sldId="279"/>
        </pc:sldMkLst>
        <pc:spChg chg="mod">
          <ac:chgData name="Bettina Jensen (BETJ - AH)" userId="50277c13-5c5f-4341-ae4e-1deb83643758" providerId="ADAL" clId="{26751A98-C26C-4B3E-9806-B501A000951F}" dt="2023-03-07T10:41:41.096" v="1507" actId="2711"/>
          <ac:spMkLst>
            <pc:docMk/>
            <pc:sldMk cId="919464586" sldId="279"/>
            <ac:spMk id="9" creationId="{E67834CF-0CDD-477F-8490-ED932D0F7E02}"/>
          </ac:spMkLst>
        </pc:spChg>
        <pc:spChg chg="mod">
          <ac:chgData name="Bettina Jensen (BETJ - AH)" userId="50277c13-5c5f-4341-ae4e-1deb83643758" providerId="ADAL" clId="{26751A98-C26C-4B3E-9806-B501A000951F}" dt="2023-03-07T10:41:12.649" v="1506" actId="20577"/>
          <ac:spMkLst>
            <pc:docMk/>
            <pc:sldMk cId="919464586" sldId="279"/>
            <ac:spMk id="11" creationId="{469A6D6B-69A1-4FF7-A4BD-4C4BC6E53D7D}"/>
          </ac:spMkLst>
        </pc:spChg>
        <pc:spChg chg="mod">
          <ac:chgData name="Bettina Jensen (BETJ - AH)" userId="50277c13-5c5f-4341-ae4e-1deb83643758" providerId="ADAL" clId="{26751A98-C26C-4B3E-9806-B501A000951F}" dt="2023-03-07T10:31:42.824" v="618" actId="20577"/>
          <ac:spMkLst>
            <pc:docMk/>
            <pc:sldMk cId="919464586" sldId="279"/>
            <ac:spMk id="16" creationId="{A9B4BD22-AF40-4574-BB02-C00B471C806C}"/>
          </ac:spMkLst>
        </pc:spChg>
        <pc:spChg chg="mod">
          <ac:chgData name="Bettina Jensen (BETJ - AH)" userId="50277c13-5c5f-4341-ae4e-1deb83643758" providerId="ADAL" clId="{26751A98-C26C-4B3E-9806-B501A000951F}" dt="2023-03-07T10:35:07.218" v="897" actId="20577"/>
          <ac:spMkLst>
            <pc:docMk/>
            <pc:sldMk cId="919464586" sldId="279"/>
            <ac:spMk id="26" creationId="{2F17DC47-0BEE-4ED4-BA6B-A229EF47F4E7}"/>
          </ac:spMkLst>
        </pc:spChg>
      </pc:sldChg>
      <pc:sldChg chg="modSp mod">
        <pc:chgData name="Bettina Jensen (BETJ - AH)" userId="50277c13-5c5f-4341-ae4e-1deb83643758" providerId="ADAL" clId="{26751A98-C26C-4B3E-9806-B501A000951F}" dt="2023-03-07T10:17:54.069" v="108" actId="20577"/>
        <pc:sldMkLst>
          <pc:docMk/>
          <pc:sldMk cId="4212916377" sldId="280"/>
        </pc:sldMkLst>
        <pc:spChg chg="mod">
          <ac:chgData name="Bettina Jensen (BETJ - AH)" userId="50277c13-5c5f-4341-ae4e-1deb83643758" providerId="ADAL" clId="{26751A98-C26C-4B3E-9806-B501A000951F}" dt="2023-03-07T10:17:54.069" v="108" actId="20577"/>
          <ac:spMkLst>
            <pc:docMk/>
            <pc:sldMk cId="4212916377" sldId="280"/>
            <ac:spMk id="6" creationId="{823B4EB3-E629-49AC-83C9-571141BC38CE}"/>
          </ac:spMkLst>
        </pc:spChg>
        <pc:spChg chg="mod">
          <ac:chgData name="Bettina Jensen (BETJ - AH)" userId="50277c13-5c5f-4341-ae4e-1deb83643758" providerId="ADAL" clId="{26751A98-C26C-4B3E-9806-B501A000951F}" dt="2023-03-07T10:17:34.593" v="33" actId="6549"/>
          <ac:spMkLst>
            <pc:docMk/>
            <pc:sldMk cId="4212916377" sldId="280"/>
            <ac:spMk id="7" creationId="{EE0AE0AD-F0F9-4182-AA9A-739F82BC61C4}"/>
          </ac:spMkLst>
        </pc:spChg>
      </pc:sldChg>
      <pc:sldChg chg="modSp mod">
        <pc:chgData name="Bettina Jensen (BETJ - AH)" userId="50277c13-5c5f-4341-ae4e-1deb83643758" providerId="ADAL" clId="{26751A98-C26C-4B3E-9806-B501A000951F}" dt="2023-03-07T14:36:18.147" v="19459" actId="20577"/>
        <pc:sldMkLst>
          <pc:docMk/>
          <pc:sldMk cId="1515553712" sldId="290"/>
        </pc:sldMkLst>
        <pc:spChg chg="mod">
          <ac:chgData name="Bettina Jensen (BETJ - AH)" userId="50277c13-5c5f-4341-ae4e-1deb83643758" providerId="ADAL" clId="{26751A98-C26C-4B3E-9806-B501A000951F}" dt="2023-03-07T14:31:09.816" v="18563" actId="14100"/>
          <ac:spMkLst>
            <pc:docMk/>
            <pc:sldMk cId="1515553712" sldId="290"/>
            <ac:spMk id="11" creationId="{1D735ADE-D762-48FC-A475-60326CE8A0AA}"/>
          </ac:spMkLst>
        </pc:spChg>
        <pc:spChg chg="mod">
          <ac:chgData name="Bettina Jensen (BETJ - AH)" userId="50277c13-5c5f-4341-ae4e-1deb83643758" providerId="ADAL" clId="{26751A98-C26C-4B3E-9806-B501A000951F}" dt="2023-03-07T14:32:56.084" v="18901" actId="20577"/>
          <ac:spMkLst>
            <pc:docMk/>
            <pc:sldMk cId="1515553712" sldId="290"/>
            <ac:spMk id="12" creationId="{00000000-0000-0000-0000-000000000000}"/>
          </ac:spMkLst>
        </pc:spChg>
        <pc:spChg chg="mod">
          <ac:chgData name="Bettina Jensen (BETJ - AH)" userId="50277c13-5c5f-4341-ae4e-1deb83643758" providerId="ADAL" clId="{26751A98-C26C-4B3E-9806-B501A000951F}" dt="2023-03-07T14:34:16.367" v="19148" actId="20577"/>
          <ac:spMkLst>
            <pc:docMk/>
            <pc:sldMk cId="1515553712" sldId="290"/>
            <ac:spMk id="15" creationId="{00000000-0000-0000-0000-000000000000}"/>
          </ac:spMkLst>
        </pc:spChg>
        <pc:spChg chg="mod">
          <ac:chgData name="Bettina Jensen (BETJ - AH)" userId="50277c13-5c5f-4341-ae4e-1deb83643758" providerId="ADAL" clId="{26751A98-C26C-4B3E-9806-B501A000951F}" dt="2023-03-07T14:36:18.147" v="19459" actId="20577"/>
          <ac:spMkLst>
            <pc:docMk/>
            <pc:sldMk cId="1515553712" sldId="290"/>
            <ac:spMk id="19" creationId="{00000000-0000-0000-0000-000000000000}"/>
          </ac:spMkLst>
        </pc:spChg>
      </pc:sldChg>
      <pc:sldChg chg="modSp mod">
        <pc:chgData name="Bettina Jensen (BETJ - AH)" userId="50277c13-5c5f-4341-ae4e-1deb83643758" providerId="ADAL" clId="{26751A98-C26C-4B3E-9806-B501A000951F}" dt="2023-03-07T14:29:47.921" v="18540" actId="20577"/>
        <pc:sldMkLst>
          <pc:docMk/>
          <pc:sldMk cId="1515553712" sldId="294"/>
        </pc:sldMkLst>
        <pc:spChg chg="mod">
          <ac:chgData name="Bettina Jensen (BETJ - AH)" userId="50277c13-5c5f-4341-ae4e-1deb83643758" providerId="ADAL" clId="{26751A98-C26C-4B3E-9806-B501A000951F}" dt="2023-03-07T14:25:47.891" v="17922" actId="20577"/>
          <ac:spMkLst>
            <pc:docMk/>
            <pc:sldMk cId="1515553712" sldId="294"/>
            <ac:spMk id="7" creationId="{5F65FC6E-73C1-4548-AC0F-AE722E34C959}"/>
          </ac:spMkLst>
        </pc:spChg>
        <pc:spChg chg="mod">
          <ac:chgData name="Bettina Jensen (BETJ - AH)" userId="50277c13-5c5f-4341-ae4e-1deb83643758" providerId="ADAL" clId="{26751A98-C26C-4B3E-9806-B501A000951F}" dt="2023-03-07T14:29:47.921" v="18540" actId="20577"/>
          <ac:spMkLst>
            <pc:docMk/>
            <pc:sldMk cId="1515553712" sldId="294"/>
            <ac:spMk id="26" creationId="{2F17DC47-0BEE-4ED4-BA6B-A229EF47F4E7}"/>
          </ac:spMkLst>
        </pc:spChg>
      </pc:sldChg>
      <pc:sldChg chg="modSp mod">
        <pc:chgData name="Bettina Jensen (BETJ - AH)" userId="50277c13-5c5f-4341-ae4e-1deb83643758" providerId="ADAL" clId="{26751A98-C26C-4B3E-9806-B501A000951F}" dt="2023-03-07T14:30:33.489" v="18549" actId="113"/>
        <pc:sldMkLst>
          <pc:docMk/>
          <pc:sldMk cId="1515553712" sldId="296"/>
        </pc:sldMkLst>
        <pc:spChg chg="mod">
          <ac:chgData name="Bettina Jensen (BETJ - AH)" userId="50277c13-5c5f-4341-ae4e-1deb83643758" providerId="ADAL" clId="{26751A98-C26C-4B3E-9806-B501A000951F}" dt="2023-03-07T14:30:33.489" v="18549" actId="113"/>
          <ac:spMkLst>
            <pc:docMk/>
            <pc:sldMk cId="1515553712" sldId="296"/>
            <ac:spMk id="6" creationId="{2F17DC47-0BEE-4ED4-BA6B-A229EF47F4E7}"/>
          </ac:spMkLst>
        </pc:spChg>
        <pc:spChg chg="mod">
          <ac:chgData name="Bettina Jensen (BETJ - AH)" userId="50277c13-5c5f-4341-ae4e-1deb83643758" providerId="ADAL" clId="{26751A98-C26C-4B3E-9806-B501A000951F}" dt="2023-03-07T14:26:06.942" v="17971" actId="20577"/>
          <ac:spMkLst>
            <pc:docMk/>
            <pc:sldMk cId="1515553712" sldId="296"/>
            <ac:spMk id="7" creationId="{5F65FC6E-73C1-4548-AC0F-AE722E34C959}"/>
          </ac:spMkLst>
        </pc:spChg>
      </pc:sldChg>
      <pc:sldChg chg="addSp delSp modSp mod">
        <pc:chgData name="Bettina Jensen (BETJ - AH)" userId="50277c13-5c5f-4341-ae4e-1deb83643758" providerId="ADAL" clId="{26751A98-C26C-4B3E-9806-B501A000951F}" dt="2023-03-07T14:24:34.019" v="17836" actId="20577"/>
        <pc:sldMkLst>
          <pc:docMk/>
          <pc:sldMk cId="3134451797" sldId="298"/>
        </pc:sldMkLst>
        <pc:spChg chg="add del mod">
          <ac:chgData name="Bettina Jensen (BETJ - AH)" userId="50277c13-5c5f-4341-ae4e-1deb83643758" providerId="ADAL" clId="{26751A98-C26C-4B3E-9806-B501A000951F}" dt="2023-03-07T14:23:18.753" v="17617"/>
          <ac:spMkLst>
            <pc:docMk/>
            <pc:sldMk cId="3134451797" sldId="298"/>
            <ac:spMk id="2" creationId="{DE6D807C-A664-DE2E-CEBA-D0F21B3C4CFB}"/>
          </ac:spMkLst>
        </pc:spChg>
        <pc:spChg chg="add del mod">
          <ac:chgData name="Bettina Jensen (BETJ - AH)" userId="50277c13-5c5f-4341-ae4e-1deb83643758" providerId="ADAL" clId="{26751A98-C26C-4B3E-9806-B501A000951F}" dt="2023-03-07T14:23:18.753" v="17617"/>
          <ac:spMkLst>
            <pc:docMk/>
            <pc:sldMk cId="3134451797" sldId="298"/>
            <ac:spMk id="3" creationId="{272A2D51-AF33-EB2D-DDA3-8CA5247D8BDD}"/>
          </ac:spMkLst>
        </pc:spChg>
        <pc:spChg chg="add del mod">
          <ac:chgData name="Bettina Jensen (BETJ - AH)" userId="50277c13-5c5f-4341-ae4e-1deb83643758" providerId="ADAL" clId="{26751A98-C26C-4B3E-9806-B501A000951F}" dt="2023-03-07T14:23:18.753" v="17617"/>
          <ac:spMkLst>
            <pc:docMk/>
            <pc:sldMk cId="3134451797" sldId="298"/>
            <ac:spMk id="4" creationId="{B9F06423-A2C8-572C-166A-58EF3690DDAE}"/>
          </ac:spMkLst>
        </pc:spChg>
        <pc:spChg chg="add del mod">
          <ac:chgData name="Bettina Jensen (BETJ - AH)" userId="50277c13-5c5f-4341-ae4e-1deb83643758" providerId="ADAL" clId="{26751A98-C26C-4B3E-9806-B501A000951F}" dt="2023-03-07T14:23:18.753" v="17617"/>
          <ac:spMkLst>
            <pc:docMk/>
            <pc:sldMk cId="3134451797" sldId="298"/>
            <ac:spMk id="5" creationId="{2D01D31A-5B76-85FF-AB88-823EAB3511E1}"/>
          </ac:spMkLst>
        </pc:spChg>
        <pc:spChg chg="mod">
          <ac:chgData name="Bettina Jensen (BETJ - AH)" userId="50277c13-5c5f-4341-ae4e-1deb83643758" providerId="ADAL" clId="{26751A98-C26C-4B3E-9806-B501A000951F}" dt="2023-03-07T14:24:20.906" v="17779" actId="20577"/>
          <ac:spMkLst>
            <pc:docMk/>
            <pc:sldMk cId="3134451797" sldId="298"/>
            <ac:spMk id="9" creationId="{ED86E724-3288-434C-B43F-43F373EAB77F}"/>
          </ac:spMkLst>
        </pc:spChg>
        <pc:spChg chg="mod">
          <ac:chgData name="Bettina Jensen (BETJ - AH)" userId="50277c13-5c5f-4341-ae4e-1deb83643758" providerId="ADAL" clId="{26751A98-C26C-4B3E-9806-B501A000951F}" dt="2023-03-07T14:24:06.803" v="17745" actId="20577"/>
          <ac:spMkLst>
            <pc:docMk/>
            <pc:sldMk cId="3134451797" sldId="298"/>
            <ac:spMk id="10" creationId="{8403023C-61C3-4BC3-A136-65ACC0BE34D4}"/>
          </ac:spMkLst>
        </pc:spChg>
        <pc:spChg chg="mod">
          <ac:chgData name="Bettina Jensen (BETJ - AH)" userId="50277c13-5c5f-4341-ae4e-1deb83643758" providerId="ADAL" clId="{26751A98-C26C-4B3E-9806-B501A000951F}" dt="2023-03-07T14:24:34.019" v="17836" actId="20577"/>
          <ac:spMkLst>
            <pc:docMk/>
            <pc:sldMk cId="3134451797" sldId="298"/>
            <ac:spMk id="11" creationId="{15A892E0-6DDF-44C6-86FF-D7CF39FE1E1A}"/>
          </ac:spMkLst>
        </pc:spChg>
        <pc:spChg chg="mod">
          <ac:chgData name="Bettina Jensen (BETJ - AH)" userId="50277c13-5c5f-4341-ae4e-1deb83643758" providerId="ADAL" clId="{26751A98-C26C-4B3E-9806-B501A000951F}" dt="2023-03-07T14:23:59.834" v="17712" actId="20577"/>
          <ac:spMkLst>
            <pc:docMk/>
            <pc:sldMk cId="3134451797" sldId="298"/>
            <ac:spMk id="12" creationId="{539A8143-756E-4179-9F3D-E6D63F48F350}"/>
          </ac:spMkLst>
        </pc:spChg>
        <pc:spChg chg="mod">
          <ac:chgData name="Bettina Jensen (BETJ - AH)" userId="50277c13-5c5f-4341-ae4e-1deb83643758" providerId="ADAL" clId="{26751A98-C26C-4B3E-9806-B501A000951F}" dt="2023-03-07T14:23:39.004" v="17651" actId="20577"/>
          <ac:spMkLst>
            <pc:docMk/>
            <pc:sldMk cId="3134451797" sldId="298"/>
            <ac:spMk id="65" creationId="{5F65FC6E-73C1-4548-AC0F-AE722E34C959}"/>
          </ac:spMkLst>
        </pc:spChg>
      </pc:sldChg>
      <pc:sldChg chg="modSp mod">
        <pc:chgData name="Bettina Jensen (BETJ - AH)" userId="50277c13-5c5f-4341-ae4e-1deb83643758" providerId="ADAL" clId="{26751A98-C26C-4B3E-9806-B501A000951F}" dt="2023-03-07T10:48:08.859" v="2220" actId="20577"/>
        <pc:sldMkLst>
          <pc:docMk/>
          <pc:sldMk cId="3658312637" sldId="305"/>
        </pc:sldMkLst>
        <pc:spChg chg="mod">
          <ac:chgData name="Bettina Jensen (BETJ - AH)" userId="50277c13-5c5f-4341-ae4e-1deb83643758" providerId="ADAL" clId="{26751A98-C26C-4B3E-9806-B501A000951F}" dt="2023-03-07T10:41:53.960" v="1508"/>
          <ac:spMkLst>
            <pc:docMk/>
            <pc:sldMk cId="3658312637" sldId="305"/>
            <ac:spMk id="9" creationId="{E67834CF-0CDD-477F-8490-ED932D0F7E02}"/>
          </ac:spMkLst>
        </pc:spChg>
        <pc:spChg chg="mod">
          <ac:chgData name="Bettina Jensen (BETJ - AH)" userId="50277c13-5c5f-4341-ae4e-1deb83643758" providerId="ADAL" clId="{26751A98-C26C-4B3E-9806-B501A000951F}" dt="2023-03-07T10:48:08.859" v="2220" actId="20577"/>
          <ac:spMkLst>
            <pc:docMk/>
            <pc:sldMk cId="3658312637" sldId="305"/>
            <ac:spMk id="11" creationId="{469A6D6B-69A1-4FF7-A4BD-4C4BC6E53D7D}"/>
          </ac:spMkLst>
        </pc:spChg>
        <pc:spChg chg="mod">
          <ac:chgData name="Bettina Jensen (BETJ - AH)" userId="50277c13-5c5f-4341-ae4e-1deb83643758" providerId="ADAL" clId="{26751A98-C26C-4B3E-9806-B501A000951F}" dt="2023-03-07T10:41:59.144" v="1519" actId="20577"/>
          <ac:spMkLst>
            <pc:docMk/>
            <pc:sldMk cId="3658312637" sldId="305"/>
            <ac:spMk id="16" creationId="{A9B4BD22-AF40-4574-BB02-C00B471C806C}"/>
          </ac:spMkLst>
        </pc:spChg>
        <pc:spChg chg="mod">
          <ac:chgData name="Bettina Jensen (BETJ - AH)" userId="50277c13-5c5f-4341-ae4e-1deb83643758" providerId="ADAL" clId="{26751A98-C26C-4B3E-9806-B501A000951F}" dt="2023-03-07T10:44:39.159" v="1636" actId="1076"/>
          <ac:spMkLst>
            <pc:docMk/>
            <pc:sldMk cId="3658312637" sldId="305"/>
            <ac:spMk id="26" creationId="{2F17DC47-0BEE-4ED4-BA6B-A229EF47F4E7}"/>
          </ac:spMkLst>
        </pc:spChg>
      </pc:sldChg>
      <pc:sldChg chg="modSp mod">
        <pc:chgData name="Bettina Jensen (BETJ - AH)" userId="50277c13-5c5f-4341-ae4e-1deb83643758" providerId="ADAL" clId="{26751A98-C26C-4B3E-9806-B501A000951F}" dt="2023-03-07T10:56:38.319" v="3417" actId="20577"/>
        <pc:sldMkLst>
          <pc:docMk/>
          <pc:sldMk cId="1935013523" sldId="306"/>
        </pc:sldMkLst>
        <pc:spChg chg="mod">
          <ac:chgData name="Bettina Jensen (BETJ - AH)" userId="50277c13-5c5f-4341-ae4e-1deb83643758" providerId="ADAL" clId="{26751A98-C26C-4B3E-9806-B501A000951F}" dt="2023-03-07T10:53:13.278" v="2804" actId="20577"/>
          <ac:spMkLst>
            <pc:docMk/>
            <pc:sldMk cId="1935013523" sldId="306"/>
            <ac:spMk id="8" creationId="{2F17DC47-0BEE-4ED4-BA6B-A229EF47F4E7}"/>
          </ac:spMkLst>
        </pc:spChg>
        <pc:spChg chg="mod">
          <ac:chgData name="Bettina Jensen (BETJ - AH)" userId="50277c13-5c5f-4341-ae4e-1deb83643758" providerId="ADAL" clId="{26751A98-C26C-4B3E-9806-B501A000951F}" dt="2023-03-07T10:48:24.744" v="2221"/>
          <ac:spMkLst>
            <pc:docMk/>
            <pc:sldMk cId="1935013523" sldId="306"/>
            <ac:spMk id="9" creationId="{E67834CF-0CDD-477F-8490-ED932D0F7E02}"/>
          </ac:spMkLst>
        </pc:spChg>
        <pc:spChg chg="mod">
          <ac:chgData name="Bettina Jensen (BETJ - AH)" userId="50277c13-5c5f-4341-ae4e-1deb83643758" providerId="ADAL" clId="{26751A98-C26C-4B3E-9806-B501A000951F}" dt="2023-03-07T10:48:36.851" v="2242" actId="20577"/>
          <ac:spMkLst>
            <pc:docMk/>
            <pc:sldMk cId="1935013523" sldId="306"/>
            <ac:spMk id="16" creationId="{A9B4BD22-AF40-4574-BB02-C00B471C806C}"/>
          </ac:spMkLst>
        </pc:spChg>
        <pc:spChg chg="mod">
          <ac:chgData name="Bettina Jensen (BETJ - AH)" userId="50277c13-5c5f-4341-ae4e-1deb83643758" providerId="ADAL" clId="{26751A98-C26C-4B3E-9806-B501A000951F}" dt="2023-03-07T10:56:38.319" v="3417" actId="20577"/>
          <ac:spMkLst>
            <pc:docMk/>
            <pc:sldMk cId="1935013523" sldId="306"/>
            <ac:spMk id="26" creationId="{2F17DC47-0BEE-4ED4-BA6B-A229EF47F4E7}"/>
          </ac:spMkLst>
        </pc:spChg>
      </pc:sldChg>
      <pc:sldChg chg="modSp mod">
        <pc:chgData name="Bettina Jensen (BETJ - AH)" userId="50277c13-5c5f-4341-ae4e-1deb83643758" providerId="ADAL" clId="{26751A98-C26C-4B3E-9806-B501A000951F}" dt="2023-03-07T11:41:04.420" v="4847" actId="6549"/>
        <pc:sldMkLst>
          <pc:docMk/>
          <pc:sldMk cId="2822535991" sldId="307"/>
        </pc:sldMkLst>
        <pc:spChg chg="mod">
          <ac:chgData name="Bettina Jensen (BETJ - AH)" userId="50277c13-5c5f-4341-ae4e-1deb83643758" providerId="ADAL" clId="{26751A98-C26C-4B3E-9806-B501A000951F}" dt="2023-03-07T11:33:22.112" v="4016" actId="20577"/>
          <ac:spMkLst>
            <pc:docMk/>
            <pc:sldMk cId="2822535991" sldId="307"/>
            <ac:spMk id="2" creationId="{00000000-0000-0000-0000-000000000000}"/>
          </ac:spMkLst>
        </pc:spChg>
        <pc:spChg chg="mod">
          <ac:chgData name="Bettina Jensen (BETJ - AH)" userId="50277c13-5c5f-4341-ae4e-1deb83643758" providerId="ADAL" clId="{26751A98-C26C-4B3E-9806-B501A000951F}" dt="2023-03-07T11:30:45.289" v="3696" actId="6549"/>
          <ac:spMkLst>
            <pc:docMk/>
            <pc:sldMk cId="2822535991" sldId="307"/>
            <ac:spMk id="7" creationId="{2F17DC47-0BEE-4ED4-BA6B-A229EF47F4E7}"/>
          </ac:spMkLst>
        </pc:spChg>
        <pc:spChg chg="mod">
          <ac:chgData name="Bettina Jensen (BETJ - AH)" userId="50277c13-5c5f-4341-ae4e-1deb83643758" providerId="ADAL" clId="{26751A98-C26C-4B3E-9806-B501A000951F}" dt="2023-03-07T11:30:25.297" v="3695" actId="14100"/>
          <ac:spMkLst>
            <pc:docMk/>
            <pc:sldMk cId="2822535991" sldId="307"/>
            <ac:spMk id="8" creationId="{2F17DC47-0BEE-4ED4-BA6B-A229EF47F4E7}"/>
          </ac:spMkLst>
        </pc:spChg>
        <pc:spChg chg="mod">
          <ac:chgData name="Bettina Jensen (BETJ - AH)" userId="50277c13-5c5f-4341-ae4e-1deb83643758" providerId="ADAL" clId="{26751A98-C26C-4B3E-9806-B501A000951F}" dt="2023-03-07T11:28:18.151" v="3418"/>
          <ac:spMkLst>
            <pc:docMk/>
            <pc:sldMk cId="2822535991" sldId="307"/>
            <ac:spMk id="9" creationId="{E67834CF-0CDD-477F-8490-ED932D0F7E02}"/>
          </ac:spMkLst>
        </pc:spChg>
        <pc:spChg chg="mod">
          <ac:chgData name="Bettina Jensen (BETJ - AH)" userId="50277c13-5c5f-4341-ae4e-1deb83643758" providerId="ADAL" clId="{26751A98-C26C-4B3E-9806-B501A000951F}" dt="2023-03-07T11:29:50.420" v="3691" actId="20577"/>
          <ac:spMkLst>
            <pc:docMk/>
            <pc:sldMk cId="2822535991" sldId="307"/>
            <ac:spMk id="10" creationId="{2F17DC47-0BEE-4ED4-BA6B-A229EF47F4E7}"/>
          </ac:spMkLst>
        </pc:spChg>
        <pc:spChg chg="mod">
          <ac:chgData name="Bettina Jensen (BETJ - AH)" userId="50277c13-5c5f-4341-ae4e-1deb83643758" providerId="ADAL" clId="{26751A98-C26C-4B3E-9806-B501A000951F}" dt="2023-03-07T11:36:42.307" v="4428" actId="20577"/>
          <ac:spMkLst>
            <pc:docMk/>
            <pc:sldMk cId="2822535991" sldId="307"/>
            <ac:spMk id="11" creationId="{00000000-0000-0000-0000-000000000000}"/>
          </ac:spMkLst>
        </pc:spChg>
        <pc:spChg chg="mod">
          <ac:chgData name="Bettina Jensen (BETJ - AH)" userId="50277c13-5c5f-4341-ae4e-1deb83643758" providerId="ADAL" clId="{26751A98-C26C-4B3E-9806-B501A000951F}" dt="2023-03-07T11:41:04.420" v="4847" actId="6549"/>
          <ac:spMkLst>
            <pc:docMk/>
            <pc:sldMk cId="2822535991" sldId="307"/>
            <ac:spMk id="12" creationId="{00000000-0000-0000-0000-000000000000}"/>
          </ac:spMkLst>
        </pc:spChg>
        <pc:spChg chg="mod">
          <ac:chgData name="Bettina Jensen (BETJ - AH)" userId="50277c13-5c5f-4341-ae4e-1deb83643758" providerId="ADAL" clId="{26751A98-C26C-4B3E-9806-B501A000951F}" dt="2023-03-07T11:28:29.789" v="3454" actId="20577"/>
          <ac:spMkLst>
            <pc:docMk/>
            <pc:sldMk cId="2822535991" sldId="307"/>
            <ac:spMk id="16" creationId="{A9B4BD22-AF40-4574-BB02-C00B471C806C}"/>
          </ac:spMkLst>
        </pc:spChg>
        <pc:spChg chg="mod">
          <ac:chgData name="Bettina Jensen (BETJ - AH)" userId="50277c13-5c5f-4341-ae4e-1deb83643758" providerId="ADAL" clId="{26751A98-C26C-4B3E-9806-B501A000951F}" dt="2023-03-07T11:28:52.262" v="3503" actId="20577"/>
          <ac:spMkLst>
            <pc:docMk/>
            <pc:sldMk cId="2822535991" sldId="307"/>
            <ac:spMk id="26" creationId="{2F17DC47-0BEE-4ED4-BA6B-A229EF47F4E7}"/>
          </ac:spMkLst>
        </pc:spChg>
      </pc:sldChg>
      <pc:sldChg chg="modSp mod">
        <pc:chgData name="Bettina Jensen (BETJ - AH)" userId="50277c13-5c5f-4341-ae4e-1deb83643758" providerId="ADAL" clId="{26751A98-C26C-4B3E-9806-B501A000951F}" dt="2023-03-07T11:49:34.678" v="5757" actId="6549"/>
        <pc:sldMkLst>
          <pc:docMk/>
          <pc:sldMk cId="1680497096" sldId="308"/>
        </pc:sldMkLst>
        <pc:spChg chg="mod">
          <ac:chgData name="Bettina Jensen (BETJ - AH)" userId="50277c13-5c5f-4341-ae4e-1deb83643758" providerId="ADAL" clId="{26751A98-C26C-4B3E-9806-B501A000951F}" dt="2023-03-07T11:41:26.485" v="4881" actId="14100"/>
          <ac:spMkLst>
            <pc:docMk/>
            <pc:sldMk cId="1680497096" sldId="308"/>
            <ac:spMk id="9" creationId="{E67834CF-0CDD-477F-8490-ED932D0F7E02}"/>
          </ac:spMkLst>
        </pc:spChg>
        <pc:spChg chg="mod">
          <ac:chgData name="Bettina Jensen (BETJ - AH)" userId="50277c13-5c5f-4341-ae4e-1deb83643758" providerId="ADAL" clId="{26751A98-C26C-4B3E-9806-B501A000951F}" dt="2023-03-07T11:42:11.605" v="4898" actId="20577"/>
          <ac:spMkLst>
            <pc:docMk/>
            <pc:sldMk cId="1680497096" sldId="308"/>
            <ac:spMk id="16" creationId="{A9B4BD22-AF40-4574-BB02-C00B471C806C}"/>
          </ac:spMkLst>
        </pc:spChg>
        <pc:spChg chg="mod">
          <ac:chgData name="Bettina Jensen (BETJ - AH)" userId="50277c13-5c5f-4341-ae4e-1deb83643758" providerId="ADAL" clId="{26751A98-C26C-4B3E-9806-B501A000951F}" dt="2023-03-07T11:49:34.678" v="5757" actId="6549"/>
          <ac:spMkLst>
            <pc:docMk/>
            <pc:sldMk cId="1680497096" sldId="308"/>
            <ac:spMk id="26" creationId="{2F17DC47-0BEE-4ED4-BA6B-A229EF47F4E7}"/>
          </ac:spMkLst>
        </pc:spChg>
      </pc:sldChg>
      <pc:sldChg chg="modSp mod">
        <pc:chgData name="Bettina Jensen (BETJ - AH)" userId="50277c13-5c5f-4341-ae4e-1deb83643758" providerId="ADAL" clId="{26751A98-C26C-4B3E-9806-B501A000951F}" dt="2023-03-07T12:05:43.077" v="6587" actId="2711"/>
        <pc:sldMkLst>
          <pc:docMk/>
          <pc:sldMk cId="2816568193" sldId="309"/>
        </pc:sldMkLst>
        <pc:spChg chg="mod">
          <ac:chgData name="Bettina Jensen (BETJ - AH)" userId="50277c13-5c5f-4341-ae4e-1deb83643758" providerId="ADAL" clId="{26751A98-C26C-4B3E-9806-B501A000951F}" dt="2023-03-07T11:41:34.526" v="4883" actId="14100"/>
          <ac:spMkLst>
            <pc:docMk/>
            <pc:sldMk cId="2816568193" sldId="309"/>
            <ac:spMk id="9" creationId="{E67834CF-0CDD-477F-8490-ED932D0F7E02}"/>
          </ac:spMkLst>
        </pc:spChg>
        <pc:spChg chg="mod">
          <ac:chgData name="Bettina Jensen (BETJ - AH)" userId="50277c13-5c5f-4341-ae4e-1deb83643758" providerId="ADAL" clId="{26751A98-C26C-4B3E-9806-B501A000951F}" dt="2023-03-07T12:05:43.077" v="6587" actId="2711"/>
          <ac:spMkLst>
            <pc:docMk/>
            <pc:sldMk cId="2816568193" sldId="309"/>
            <ac:spMk id="16" creationId="{A9B4BD22-AF40-4574-BB02-C00B471C806C}"/>
          </ac:spMkLst>
        </pc:spChg>
        <pc:spChg chg="mod">
          <ac:chgData name="Bettina Jensen (BETJ - AH)" userId="50277c13-5c5f-4341-ae4e-1deb83643758" providerId="ADAL" clId="{26751A98-C26C-4B3E-9806-B501A000951F}" dt="2023-03-07T11:57:20.178" v="6581" actId="20577"/>
          <ac:spMkLst>
            <pc:docMk/>
            <pc:sldMk cId="2816568193" sldId="309"/>
            <ac:spMk id="26" creationId="{2F17DC47-0BEE-4ED4-BA6B-A229EF47F4E7}"/>
          </ac:spMkLst>
        </pc:spChg>
      </pc:sldChg>
      <pc:sldChg chg="modSp mod">
        <pc:chgData name="Bettina Jensen (BETJ - AH)" userId="50277c13-5c5f-4341-ae4e-1deb83643758" providerId="ADAL" clId="{26751A98-C26C-4B3E-9806-B501A000951F}" dt="2023-03-07T12:12:20.199" v="7510" actId="20577"/>
        <pc:sldMkLst>
          <pc:docMk/>
          <pc:sldMk cId="3400704991" sldId="310"/>
        </pc:sldMkLst>
        <pc:spChg chg="mod">
          <ac:chgData name="Bettina Jensen (BETJ - AH)" userId="50277c13-5c5f-4341-ae4e-1deb83643758" providerId="ADAL" clId="{26751A98-C26C-4B3E-9806-B501A000951F}" dt="2023-03-07T11:41:39.402" v="4885" actId="14100"/>
          <ac:spMkLst>
            <pc:docMk/>
            <pc:sldMk cId="3400704991" sldId="310"/>
            <ac:spMk id="9" creationId="{E67834CF-0CDD-477F-8490-ED932D0F7E02}"/>
          </ac:spMkLst>
        </pc:spChg>
        <pc:spChg chg="mod">
          <ac:chgData name="Bettina Jensen (BETJ - AH)" userId="50277c13-5c5f-4341-ae4e-1deb83643758" providerId="ADAL" clId="{26751A98-C26C-4B3E-9806-B501A000951F}" dt="2023-03-07T12:05:29.957" v="6584" actId="255"/>
          <ac:spMkLst>
            <pc:docMk/>
            <pc:sldMk cId="3400704991" sldId="310"/>
            <ac:spMk id="16" creationId="{A9B4BD22-AF40-4574-BB02-C00B471C806C}"/>
          </ac:spMkLst>
        </pc:spChg>
        <pc:spChg chg="mod">
          <ac:chgData name="Bettina Jensen (BETJ - AH)" userId="50277c13-5c5f-4341-ae4e-1deb83643758" providerId="ADAL" clId="{26751A98-C26C-4B3E-9806-B501A000951F}" dt="2023-03-07T12:12:20.199" v="7510" actId="20577"/>
          <ac:spMkLst>
            <pc:docMk/>
            <pc:sldMk cId="3400704991" sldId="310"/>
            <ac:spMk id="26" creationId="{2F17DC47-0BEE-4ED4-BA6B-A229EF47F4E7}"/>
          </ac:spMkLst>
        </pc:spChg>
      </pc:sldChg>
      <pc:sldChg chg="modSp mod">
        <pc:chgData name="Bettina Jensen (BETJ - AH)" userId="50277c13-5c5f-4341-ae4e-1deb83643758" providerId="ADAL" clId="{26751A98-C26C-4B3E-9806-B501A000951F}" dt="2023-03-07T12:22:49.920" v="8346" actId="6549"/>
        <pc:sldMkLst>
          <pc:docMk/>
          <pc:sldMk cId="2337543192" sldId="311"/>
        </pc:sldMkLst>
        <pc:spChg chg="mod">
          <ac:chgData name="Bettina Jensen (BETJ - AH)" userId="50277c13-5c5f-4341-ae4e-1deb83643758" providerId="ADAL" clId="{26751A98-C26C-4B3E-9806-B501A000951F}" dt="2023-03-07T11:41:44.231" v="4887" actId="14100"/>
          <ac:spMkLst>
            <pc:docMk/>
            <pc:sldMk cId="2337543192" sldId="311"/>
            <ac:spMk id="9" creationId="{E67834CF-0CDD-477F-8490-ED932D0F7E02}"/>
          </ac:spMkLst>
        </pc:spChg>
        <pc:spChg chg="mod">
          <ac:chgData name="Bettina Jensen (BETJ - AH)" userId="50277c13-5c5f-4341-ae4e-1deb83643758" providerId="ADAL" clId="{26751A98-C26C-4B3E-9806-B501A000951F}" dt="2023-03-07T12:14:08.902" v="7513" actId="14100"/>
          <ac:spMkLst>
            <pc:docMk/>
            <pc:sldMk cId="2337543192" sldId="311"/>
            <ac:spMk id="16" creationId="{A9B4BD22-AF40-4574-BB02-C00B471C806C}"/>
          </ac:spMkLst>
        </pc:spChg>
        <pc:spChg chg="mod">
          <ac:chgData name="Bettina Jensen (BETJ - AH)" userId="50277c13-5c5f-4341-ae4e-1deb83643758" providerId="ADAL" clId="{26751A98-C26C-4B3E-9806-B501A000951F}" dt="2023-03-07T12:22:49.920" v="8346" actId="6549"/>
          <ac:spMkLst>
            <pc:docMk/>
            <pc:sldMk cId="2337543192" sldId="311"/>
            <ac:spMk id="26" creationId="{2F17DC47-0BEE-4ED4-BA6B-A229EF47F4E7}"/>
          </ac:spMkLst>
        </pc:spChg>
      </pc:sldChg>
      <pc:sldChg chg="modSp mod">
        <pc:chgData name="Bettina Jensen (BETJ - AH)" userId="50277c13-5c5f-4341-ae4e-1deb83643758" providerId="ADAL" clId="{26751A98-C26C-4B3E-9806-B501A000951F}" dt="2023-03-07T12:50:24.190" v="9940" actId="20577"/>
        <pc:sldMkLst>
          <pc:docMk/>
          <pc:sldMk cId="1732757937" sldId="312"/>
        </pc:sldMkLst>
        <pc:spChg chg="mod">
          <ac:chgData name="Bettina Jensen (BETJ - AH)" userId="50277c13-5c5f-4341-ae4e-1deb83643758" providerId="ADAL" clId="{26751A98-C26C-4B3E-9806-B501A000951F}" dt="2023-03-07T12:30:45.510" v="9016" actId="20577"/>
          <ac:spMkLst>
            <pc:docMk/>
            <pc:sldMk cId="1732757937" sldId="312"/>
            <ac:spMk id="6" creationId="{2F17DC47-0BEE-4ED4-BA6B-A229EF47F4E7}"/>
          </ac:spMkLst>
        </pc:spChg>
        <pc:spChg chg="mod">
          <ac:chgData name="Bettina Jensen (BETJ - AH)" userId="50277c13-5c5f-4341-ae4e-1deb83643758" providerId="ADAL" clId="{26751A98-C26C-4B3E-9806-B501A000951F}" dt="2023-03-07T11:41:52.618" v="4889" actId="14100"/>
          <ac:spMkLst>
            <pc:docMk/>
            <pc:sldMk cId="1732757937" sldId="312"/>
            <ac:spMk id="9" creationId="{E67834CF-0CDD-477F-8490-ED932D0F7E02}"/>
          </ac:spMkLst>
        </pc:spChg>
        <pc:spChg chg="mod">
          <ac:chgData name="Bettina Jensen (BETJ - AH)" userId="50277c13-5c5f-4341-ae4e-1deb83643758" providerId="ADAL" clId="{26751A98-C26C-4B3E-9806-B501A000951F}" dt="2023-03-07T12:23:30.170" v="8348" actId="255"/>
          <ac:spMkLst>
            <pc:docMk/>
            <pc:sldMk cId="1732757937" sldId="312"/>
            <ac:spMk id="16" creationId="{A9B4BD22-AF40-4574-BB02-C00B471C806C}"/>
          </ac:spMkLst>
        </pc:spChg>
        <pc:spChg chg="mod">
          <ac:chgData name="Bettina Jensen (BETJ - AH)" userId="50277c13-5c5f-4341-ae4e-1deb83643758" providerId="ADAL" clId="{26751A98-C26C-4B3E-9806-B501A000951F}" dt="2023-03-07T12:50:24.190" v="9940" actId="20577"/>
          <ac:spMkLst>
            <pc:docMk/>
            <pc:sldMk cId="1732757937" sldId="312"/>
            <ac:spMk id="26" creationId="{2F17DC47-0BEE-4ED4-BA6B-A229EF47F4E7}"/>
          </ac:spMkLst>
        </pc:spChg>
      </pc:sldChg>
      <pc:sldChg chg="modSp mod">
        <pc:chgData name="Bettina Jensen (BETJ - AH)" userId="50277c13-5c5f-4341-ae4e-1deb83643758" providerId="ADAL" clId="{26751A98-C26C-4B3E-9806-B501A000951F}" dt="2023-03-07T12:59:42.966" v="11057" actId="6549"/>
        <pc:sldMkLst>
          <pc:docMk/>
          <pc:sldMk cId="1311310875" sldId="313"/>
        </pc:sldMkLst>
        <pc:spChg chg="mod">
          <ac:chgData name="Bettina Jensen (BETJ - AH)" userId="50277c13-5c5f-4341-ae4e-1deb83643758" providerId="ADAL" clId="{26751A98-C26C-4B3E-9806-B501A000951F}" dt="2023-03-07T11:41:59.317" v="4892" actId="14100"/>
          <ac:spMkLst>
            <pc:docMk/>
            <pc:sldMk cId="1311310875" sldId="313"/>
            <ac:spMk id="9" creationId="{E67834CF-0CDD-477F-8490-ED932D0F7E02}"/>
          </ac:spMkLst>
        </pc:spChg>
        <pc:spChg chg="mod">
          <ac:chgData name="Bettina Jensen (BETJ - AH)" userId="50277c13-5c5f-4341-ae4e-1deb83643758" providerId="ADAL" clId="{26751A98-C26C-4B3E-9806-B501A000951F}" dt="2023-03-07T12:51:55.734" v="9942" actId="255"/>
          <ac:spMkLst>
            <pc:docMk/>
            <pc:sldMk cId="1311310875" sldId="313"/>
            <ac:spMk id="16" creationId="{A9B4BD22-AF40-4574-BB02-C00B471C806C}"/>
          </ac:spMkLst>
        </pc:spChg>
        <pc:spChg chg="mod">
          <ac:chgData name="Bettina Jensen (BETJ - AH)" userId="50277c13-5c5f-4341-ae4e-1deb83643758" providerId="ADAL" clId="{26751A98-C26C-4B3E-9806-B501A000951F}" dt="2023-03-07T12:59:42.966" v="11057" actId="6549"/>
          <ac:spMkLst>
            <pc:docMk/>
            <pc:sldMk cId="1311310875" sldId="313"/>
            <ac:spMk id="26" creationId="{2F17DC47-0BEE-4ED4-BA6B-A229EF47F4E7}"/>
          </ac:spMkLst>
        </pc:spChg>
      </pc:sldChg>
      <pc:sldChg chg="modSp mod">
        <pc:chgData name="Bettina Jensen (BETJ - AH)" userId="50277c13-5c5f-4341-ae4e-1deb83643758" providerId="ADAL" clId="{26751A98-C26C-4B3E-9806-B501A000951F}" dt="2023-03-07T13:11:16.048" v="12243" actId="6549"/>
        <pc:sldMkLst>
          <pc:docMk/>
          <pc:sldMk cId="2409377249" sldId="314"/>
        </pc:sldMkLst>
        <pc:spChg chg="mod">
          <ac:chgData name="Bettina Jensen (BETJ - AH)" userId="50277c13-5c5f-4341-ae4e-1deb83643758" providerId="ADAL" clId="{26751A98-C26C-4B3E-9806-B501A000951F}" dt="2023-03-07T13:00:37.769" v="11062" actId="14100"/>
          <ac:spMkLst>
            <pc:docMk/>
            <pc:sldMk cId="2409377249" sldId="314"/>
            <ac:spMk id="9" creationId="{E67834CF-0CDD-477F-8490-ED932D0F7E02}"/>
          </ac:spMkLst>
        </pc:spChg>
        <pc:spChg chg="mod">
          <ac:chgData name="Bettina Jensen (BETJ - AH)" userId="50277c13-5c5f-4341-ae4e-1deb83643758" providerId="ADAL" clId="{26751A98-C26C-4B3E-9806-B501A000951F}" dt="2023-03-07T13:01:40.846" v="11077" actId="20577"/>
          <ac:spMkLst>
            <pc:docMk/>
            <pc:sldMk cId="2409377249" sldId="314"/>
            <ac:spMk id="16" creationId="{A9B4BD22-AF40-4574-BB02-C00B471C806C}"/>
          </ac:spMkLst>
        </pc:spChg>
        <pc:spChg chg="mod">
          <ac:chgData name="Bettina Jensen (BETJ - AH)" userId="50277c13-5c5f-4341-ae4e-1deb83643758" providerId="ADAL" clId="{26751A98-C26C-4B3E-9806-B501A000951F}" dt="2023-03-07T13:11:16.048" v="12243" actId="6549"/>
          <ac:spMkLst>
            <pc:docMk/>
            <pc:sldMk cId="2409377249" sldId="314"/>
            <ac:spMk id="26" creationId="{2F17DC47-0BEE-4ED4-BA6B-A229EF47F4E7}"/>
          </ac:spMkLst>
        </pc:spChg>
      </pc:sldChg>
      <pc:sldChg chg="modSp mod">
        <pc:chgData name="Bettina Jensen (BETJ - AH)" userId="50277c13-5c5f-4341-ae4e-1deb83643758" providerId="ADAL" clId="{26751A98-C26C-4B3E-9806-B501A000951F}" dt="2023-03-07T13:16:10.112" v="12733" actId="20577"/>
        <pc:sldMkLst>
          <pc:docMk/>
          <pc:sldMk cId="1611787506" sldId="315"/>
        </pc:sldMkLst>
        <pc:spChg chg="mod">
          <ac:chgData name="Bettina Jensen (BETJ - AH)" userId="50277c13-5c5f-4341-ae4e-1deb83643758" providerId="ADAL" clId="{26751A98-C26C-4B3E-9806-B501A000951F}" dt="2023-03-07T13:00:46.307" v="11064" actId="14100"/>
          <ac:spMkLst>
            <pc:docMk/>
            <pc:sldMk cId="1611787506" sldId="315"/>
            <ac:spMk id="9" creationId="{E67834CF-0CDD-477F-8490-ED932D0F7E02}"/>
          </ac:spMkLst>
        </pc:spChg>
        <pc:spChg chg="mod">
          <ac:chgData name="Bettina Jensen (BETJ - AH)" userId="50277c13-5c5f-4341-ae4e-1deb83643758" providerId="ADAL" clId="{26751A98-C26C-4B3E-9806-B501A000951F}" dt="2023-03-07T13:11:52.098" v="12246" actId="14100"/>
          <ac:spMkLst>
            <pc:docMk/>
            <pc:sldMk cId="1611787506" sldId="315"/>
            <ac:spMk id="16" creationId="{A9B4BD22-AF40-4574-BB02-C00B471C806C}"/>
          </ac:spMkLst>
        </pc:spChg>
        <pc:spChg chg="mod">
          <ac:chgData name="Bettina Jensen (BETJ - AH)" userId="50277c13-5c5f-4341-ae4e-1deb83643758" providerId="ADAL" clId="{26751A98-C26C-4B3E-9806-B501A000951F}" dt="2023-03-07T13:16:10.112" v="12733" actId="20577"/>
          <ac:spMkLst>
            <pc:docMk/>
            <pc:sldMk cId="1611787506" sldId="315"/>
            <ac:spMk id="26" creationId="{2F17DC47-0BEE-4ED4-BA6B-A229EF47F4E7}"/>
          </ac:spMkLst>
        </pc:spChg>
      </pc:sldChg>
      <pc:sldChg chg="modSp mod">
        <pc:chgData name="Bettina Jensen (BETJ - AH)" userId="50277c13-5c5f-4341-ae4e-1deb83643758" providerId="ADAL" clId="{26751A98-C26C-4B3E-9806-B501A000951F}" dt="2023-03-07T13:25:12.684" v="13631" actId="6549"/>
        <pc:sldMkLst>
          <pc:docMk/>
          <pc:sldMk cId="3038651930" sldId="316"/>
        </pc:sldMkLst>
        <pc:spChg chg="mod">
          <ac:chgData name="Bettina Jensen (BETJ - AH)" userId="50277c13-5c5f-4341-ae4e-1deb83643758" providerId="ADAL" clId="{26751A98-C26C-4B3E-9806-B501A000951F}" dt="2023-03-07T13:00:53.451" v="11066" actId="14100"/>
          <ac:spMkLst>
            <pc:docMk/>
            <pc:sldMk cId="3038651930" sldId="316"/>
            <ac:spMk id="9" creationId="{E67834CF-0CDD-477F-8490-ED932D0F7E02}"/>
          </ac:spMkLst>
        </pc:spChg>
        <pc:spChg chg="mod">
          <ac:chgData name="Bettina Jensen (BETJ - AH)" userId="50277c13-5c5f-4341-ae4e-1deb83643758" providerId="ADAL" clId="{26751A98-C26C-4B3E-9806-B501A000951F}" dt="2023-03-07T13:16:46.545" v="12736" actId="255"/>
          <ac:spMkLst>
            <pc:docMk/>
            <pc:sldMk cId="3038651930" sldId="316"/>
            <ac:spMk id="16" creationId="{A9B4BD22-AF40-4574-BB02-C00B471C806C}"/>
          </ac:spMkLst>
        </pc:spChg>
        <pc:spChg chg="mod">
          <ac:chgData name="Bettina Jensen (BETJ - AH)" userId="50277c13-5c5f-4341-ae4e-1deb83643758" providerId="ADAL" clId="{26751A98-C26C-4B3E-9806-B501A000951F}" dt="2023-03-07T13:25:12.684" v="13631" actId="6549"/>
          <ac:spMkLst>
            <pc:docMk/>
            <pc:sldMk cId="3038651930" sldId="316"/>
            <ac:spMk id="26" creationId="{2F17DC47-0BEE-4ED4-BA6B-A229EF47F4E7}"/>
          </ac:spMkLst>
        </pc:spChg>
      </pc:sldChg>
      <pc:sldChg chg="modSp mod">
        <pc:chgData name="Bettina Jensen (BETJ - AH)" userId="50277c13-5c5f-4341-ae4e-1deb83643758" providerId="ADAL" clId="{26751A98-C26C-4B3E-9806-B501A000951F}" dt="2023-03-07T13:35:23.949" v="14696" actId="20577"/>
        <pc:sldMkLst>
          <pc:docMk/>
          <pc:sldMk cId="367795400" sldId="317"/>
        </pc:sldMkLst>
        <pc:spChg chg="mod">
          <ac:chgData name="Bettina Jensen (BETJ - AH)" userId="50277c13-5c5f-4341-ae4e-1deb83643758" providerId="ADAL" clId="{26751A98-C26C-4B3E-9806-B501A000951F}" dt="2023-03-07T13:25:50.566" v="13634" actId="14100"/>
          <ac:spMkLst>
            <pc:docMk/>
            <pc:sldMk cId="367795400" sldId="317"/>
            <ac:spMk id="16" creationId="{A9B4BD22-AF40-4574-BB02-C00B471C806C}"/>
          </ac:spMkLst>
        </pc:spChg>
        <pc:spChg chg="mod">
          <ac:chgData name="Bettina Jensen (BETJ - AH)" userId="50277c13-5c5f-4341-ae4e-1deb83643758" providerId="ADAL" clId="{26751A98-C26C-4B3E-9806-B501A000951F}" dt="2023-03-07T13:35:23.949" v="14696" actId="20577"/>
          <ac:spMkLst>
            <pc:docMk/>
            <pc:sldMk cId="367795400" sldId="317"/>
            <ac:spMk id="26" creationId="{2F17DC47-0BEE-4ED4-BA6B-A229EF47F4E7}"/>
          </ac:spMkLst>
        </pc:spChg>
      </pc:sldChg>
      <pc:sldChg chg="modSp mod">
        <pc:chgData name="Bettina Jensen (BETJ - AH)" userId="50277c13-5c5f-4341-ae4e-1deb83643758" providerId="ADAL" clId="{26751A98-C26C-4B3E-9806-B501A000951F}" dt="2023-03-07T13:44:42.280" v="15679" actId="20577"/>
        <pc:sldMkLst>
          <pc:docMk/>
          <pc:sldMk cId="3633147807" sldId="318"/>
        </pc:sldMkLst>
        <pc:spChg chg="mod">
          <ac:chgData name="Bettina Jensen (BETJ - AH)" userId="50277c13-5c5f-4341-ae4e-1deb83643758" providerId="ADAL" clId="{26751A98-C26C-4B3E-9806-B501A000951F}" dt="2023-03-07T13:01:03.005" v="11069" actId="14100"/>
          <ac:spMkLst>
            <pc:docMk/>
            <pc:sldMk cId="3633147807" sldId="318"/>
            <ac:spMk id="9" creationId="{E67834CF-0CDD-477F-8490-ED932D0F7E02}"/>
          </ac:spMkLst>
        </pc:spChg>
        <pc:spChg chg="mod">
          <ac:chgData name="Bettina Jensen (BETJ - AH)" userId="50277c13-5c5f-4341-ae4e-1deb83643758" providerId="ADAL" clId="{26751A98-C26C-4B3E-9806-B501A000951F}" dt="2023-03-07T13:36:08.594" v="14699" actId="14100"/>
          <ac:spMkLst>
            <pc:docMk/>
            <pc:sldMk cId="3633147807" sldId="318"/>
            <ac:spMk id="16" creationId="{A9B4BD22-AF40-4574-BB02-C00B471C806C}"/>
          </ac:spMkLst>
        </pc:spChg>
        <pc:spChg chg="mod">
          <ac:chgData name="Bettina Jensen (BETJ - AH)" userId="50277c13-5c5f-4341-ae4e-1deb83643758" providerId="ADAL" clId="{26751A98-C26C-4B3E-9806-B501A000951F}" dt="2023-03-07T13:44:42.280" v="15679" actId="20577"/>
          <ac:spMkLst>
            <pc:docMk/>
            <pc:sldMk cId="3633147807" sldId="318"/>
            <ac:spMk id="26" creationId="{2F17DC47-0BEE-4ED4-BA6B-A229EF47F4E7}"/>
          </ac:spMkLst>
        </pc:spChg>
      </pc:sldChg>
      <pc:sldChg chg="modSp mod">
        <pc:chgData name="Bettina Jensen (BETJ - AH)" userId="50277c13-5c5f-4341-ae4e-1deb83643758" providerId="ADAL" clId="{26751A98-C26C-4B3E-9806-B501A000951F}" dt="2023-03-07T14:13:19.440" v="16609" actId="20577"/>
        <pc:sldMkLst>
          <pc:docMk/>
          <pc:sldMk cId="3565335242" sldId="319"/>
        </pc:sldMkLst>
        <pc:spChg chg="mod">
          <ac:chgData name="Bettina Jensen (BETJ - AH)" userId="50277c13-5c5f-4341-ae4e-1deb83643758" providerId="ADAL" clId="{26751A98-C26C-4B3E-9806-B501A000951F}" dt="2023-03-07T13:01:10.003" v="11071" actId="14100"/>
          <ac:spMkLst>
            <pc:docMk/>
            <pc:sldMk cId="3565335242" sldId="319"/>
            <ac:spMk id="9" creationId="{E67834CF-0CDD-477F-8490-ED932D0F7E02}"/>
          </ac:spMkLst>
        </pc:spChg>
        <pc:spChg chg="mod">
          <ac:chgData name="Bettina Jensen (BETJ - AH)" userId="50277c13-5c5f-4341-ae4e-1deb83643758" providerId="ADAL" clId="{26751A98-C26C-4B3E-9806-B501A000951F}" dt="2023-03-07T13:58:14.431" v="15682" actId="255"/>
          <ac:spMkLst>
            <pc:docMk/>
            <pc:sldMk cId="3565335242" sldId="319"/>
            <ac:spMk id="16" creationId="{A9B4BD22-AF40-4574-BB02-C00B471C806C}"/>
          </ac:spMkLst>
        </pc:spChg>
        <pc:spChg chg="mod">
          <ac:chgData name="Bettina Jensen (BETJ - AH)" userId="50277c13-5c5f-4341-ae4e-1deb83643758" providerId="ADAL" clId="{26751A98-C26C-4B3E-9806-B501A000951F}" dt="2023-03-07T14:13:19.440" v="16609" actId="20577"/>
          <ac:spMkLst>
            <pc:docMk/>
            <pc:sldMk cId="3565335242" sldId="319"/>
            <ac:spMk id="26" creationId="{2F17DC47-0BEE-4ED4-BA6B-A229EF47F4E7}"/>
          </ac:spMkLst>
        </pc:spChg>
      </pc:sldChg>
      <pc:sldChg chg="modSp mod">
        <pc:chgData name="Bettina Jensen (BETJ - AH)" userId="50277c13-5c5f-4341-ae4e-1deb83643758" providerId="ADAL" clId="{26751A98-C26C-4B3E-9806-B501A000951F}" dt="2023-03-07T14:22:08.059" v="17550" actId="6549"/>
        <pc:sldMkLst>
          <pc:docMk/>
          <pc:sldMk cId="1842154858" sldId="320"/>
        </pc:sldMkLst>
        <pc:spChg chg="mod">
          <ac:chgData name="Bettina Jensen (BETJ - AH)" userId="50277c13-5c5f-4341-ae4e-1deb83643758" providerId="ADAL" clId="{26751A98-C26C-4B3E-9806-B501A000951F}" dt="2023-03-07T13:01:16.450" v="11073" actId="14100"/>
          <ac:spMkLst>
            <pc:docMk/>
            <pc:sldMk cId="1842154858" sldId="320"/>
            <ac:spMk id="9" creationId="{E67834CF-0CDD-477F-8490-ED932D0F7E02}"/>
          </ac:spMkLst>
        </pc:spChg>
        <pc:spChg chg="mod">
          <ac:chgData name="Bettina Jensen (BETJ - AH)" userId="50277c13-5c5f-4341-ae4e-1deb83643758" providerId="ADAL" clId="{26751A98-C26C-4B3E-9806-B501A000951F}" dt="2023-03-07T14:14:20.666" v="16618" actId="14100"/>
          <ac:spMkLst>
            <pc:docMk/>
            <pc:sldMk cId="1842154858" sldId="320"/>
            <ac:spMk id="16" creationId="{A9B4BD22-AF40-4574-BB02-C00B471C806C}"/>
          </ac:spMkLst>
        </pc:spChg>
        <pc:spChg chg="mod">
          <ac:chgData name="Bettina Jensen (BETJ - AH)" userId="50277c13-5c5f-4341-ae4e-1deb83643758" providerId="ADAL" clId="{26751A98-C26C-4B3E-9806-B501A000951F}" dt="2023-03-07T14:22:08.059" v="17550" actId="6549"/>
          <ac:spMkLst>
            <pc:docMk/>
            <pc:sldMk cId="1842154858" sldId="320"/>
            <ac:spMk id="26" creationId="{2F17DC47-0BEE-4ED4-BA6B-A229EF47F4E7}"/>
          </ac:spMkLst>
        </pc:spChg>
      </pc:sldChg>
      <pc:sldChg chg="modSp mod">
        <pc:chgData name="Bettina Jensen (BETJ - AH)" userId="50277c13-5c5f-4341-ae4e-1deb83643758" providerId="ADAL" clId="{26751A98-C26C-4B3E-9806-B501A000951F}" dt="2023-03-08T08:35:38.051" v="20271" actId="14100"/>
        <pc:sldMkLst>
          <pc:docMk/>
          <pc:sldMk cId="3809812879" sldId="321"/>
        </pc:sldMkLst>
        <pc:spChg chg="mod">
          <ac:chgData name="Bettina Jensen (BETJ - AH)" userId="50277c13-5c5f-4341-ae4e-1deb83643758" providerId="ADAL" clId="{26751A98-C26C-4B3E-9806-B501A000951F}" dt="2023-03-07T14:37:01.053" v="19464" actId="14100"/>
          <ac:spMkLst>
            <pc:docMk/>
            <pc:sldMk cId="3809812879" sldId="321"/>
            <ac:spMk id="9" creationId="{E67834CF-0CDD-477F-8490-ED932D0F7E02}"/>
          </ac:spMkLst>
        </pc:spChg>
        <pc:spChg chg="mod">
          <ac:chgData name="Bettina Jensen (BETJ - AH)" userId="50277c13-5c5f-4341-ae4e-1deb83643758" providerId="ADAL" clId="{26751A98-C26C-4B3E-9806-B501A000951F}" dt="2023-03-07T14:38:21.551" v="19482" actId="20577"/>
          <ac:spMkLst>
            <pc:docMk/>
            <pc:sldMk cId="3809812879" sldId="321"/>
            <ac:spMk id="16" creationId="{A9B4BD22-AF40-4574-BB02-C00B471C806C}"/>
          </ac:spMkLst>
        </pc:spChg>
        <pc:spChg chg="mod">
          <ac:chgData name="Bettina Jensen (BETJ - AH)" userId="50277c13-5c5f-4341-ae4e-1deb83643758" providerId="ADAL" clId="{26751A98-C26C-4B3E-9806-B501A000951F}" dt="2023-03-08T08:35:38.051" v="20271" actId="14100"/>
          <ac:spMkLst>
            <pc:docMk/>
            <pc:sldMk cId="3809812879" sldId="321"/>
            <ac:spMk id="26" creationId="{2F17DC47-0BEE-4ED4-BA6B-A229EF47F4E7}"/>
          </ac:spMkLst>
        </pc:spChg>
      </pc:sldChg>
      <pc:sldChg chg="modSp mod">
        <pc:chgData name="Bettina Jensen (BETJ - AH)" userId="50277c13-5c5f-4341-ae4e-1deb83643758" providerId="ADAL" clId="{26751A98-C26C-4B3E-9806-B501A000951F}" dt="2023-03-08T08:49:09.862" v="21294" actId="6549"/>
        <pc:sldMkLst>
          <pc:docMk/>
          <pc:sldMk cId="1117966367" sldId="322"/>
        </pc:sldMkLst>
        <pc:spChg chg="mod">
          <ac:chgData name="Bettina Jensen (BETJ - AH)" userId="50277c13-5c5f-4341-ae4e-1deb83643758" providerId="ADAL" clId="{26751A98-C26C-4B3E-9806-B501A000951F}" dt="2023-03-07T14:37:12.033" v="19466" actId="14100"/>
          <ac:spMkLst>
            <pc:docMk/>
            <pc:sldMk cId="1117966367" sldId="322"/>
            <ac:spMk id="9" creationId="{E67834CF-0CDD-477F-8490-ED932D0F7E02}"/>
          </ac:spMkLst>
        </pc:spChg>
        <pc:spChg chg="mod">
          <ac:chgData name="Bettina Jensen (BETJ - AH)" userId="50277c13-5c5f-4341-ae4e-1deb83643758" providerId="ADAL" clId="{26751A98-C26C-4B3E-9806-B501A000951F}" dt="2023-03-07T14:38:39.572" v="19485" actId="14100"/>
          <ac:spMkLst>
            <pc:docMk/>
            <pc:sldMk cId="1117966367" sldId="322"/>
            <ac:spMk id="16" creationId="{A9B4BD22-AF40-4574-BB02-C00B471C806C}"/>
          </ac:spMkLst>
        </pc:spChg>
        <pc:spChg chg="mod">
          <ac:chgData name="Bettina Jensen (BETJ - AH)" userId="50277c13-5c5f-4341-ae4e-1deb83643758" providerId="ADAL" clId="{26751A98-C26C-4B3E-9806-B501A000951F}" dt="2023-03-08T08:49:09.862" v="21294" actId="6549"/>
          <ac:spMkLst>
            <pc:docMk/>
            <pc:sldMk cId="1117966367" sldId="322"/>
            <ac:spMk id="26" creationId="{2F17DC47-0BEE-4ED4-BA6B-A229EF47F4E7}"/>
          </ac:spMkLst>
        </pc:spChg>
      </pc:sldChg>
      <pc:sldChg chg="modSp mod">
        <pc:chgData name="Bettina Jensen (BETJ - AH)" userId="50277c13-5c5f-4341-ae4e-1deb83643758" providerId="ADAL" clId="{26751A98-C26C-4B3E-9806-B501A000951F}" dt="2023-03-08T08:57:47.466" v="22077" actId="6549"/>
        <pc:sldMkLst>
          <pc:docMk/>
          <pc:sldMk cId="1149978177" sldId="323"/>
        </pc:sldMkLst>
        <pc:spChg chg="mod">
          <ac:chgData name="Bettina Jensen (BETJ - AH)" userId="50277c13-5c5f-4341-ae4e-1deb83643758" providerId="ADAL" clId="{26751A98-C26C-4B3E-9806-B501A000951F}" dt="2023-03-07T14:37:22.241" v="19468" actId="14100"/>
          <ac:spMkLst>
            <pc:docMk/>
            <pc:sldMk cId="1149978177" sldId="323"/>
            <ac:spMk id="9" creationId="{E67834CF-0CDD-477F-8490-ED932D0F7E02}"/>
          </ac:spMkLst>
        </pc:spChg>
        <pc:spChg chg="mod">
          <ac:chgData name="Bettina Jensen (BETJ - AH)" userId="50277c13-5c5f-4341-ae4e-1deb83643758" providerId="ADAL" clId="{26751A98-C26C-4B3E-9806-B501A000951F}" dt="2023-03-07T14:39:05.177" v="19487" actId="255"/>
          <ac:spMkLst>
            <pc:docMk/>
            <pc:sldMk cId="1149978177" sldId="323"/>
            <ac:spMk id="16" creationId="{A9B4BD22-AF40-4574-BB02-C00B471C806C}"/>
          </ac:spMkLst>
        </pc:spChg>
        <pc:spChg chg="mod">
          <ac:chgData name="Bettina Jensen (BETJ - AH)" userId="50277c13-5c5f-4341-ae4e-1deb83643758" providerId="ADAL" clId="{26751A98-C26C-4B3E-9806-B501A000951F}" dt="2023-03-08T08:57:47.466" v="22077" actId="6549"/>
          <ac:spMkLst>
            <pc:docMk/>
            <pc:sldMk cId="1149978177" sldId="323"/>
            <ac:spMk id="26" creationId="{2F17DC47-0BEE-4ED4-BA6B-A229EF47F4E7}"/>
          </ac:spMkLst>
        </pc:spChg>
      </pc:sldChg>
      <pc:sldChg chg="modSp mod">
        <pc:chgData name="Bettina Jensen (BETJ - AH)" userId="50277c13-5c5f-4341-ae4e-1deb83643758" providerId="ADAL" clId="{26751A98-C26C-4B3E-9806-B501A000951F}" dt="2023-03-08T09:06:49.446" v="23213" actId="20577"/>
        <pc:sldMkLst>
          <pc:docMk/>
          <pc:sldMk cId="3095727476" sldId="324"/>
        </pc:sldMkLst>
        <pc:spChg chg="mod">
          <ac:chgData name="Bettina Jensen (BETJ - AH)" userId="50277c13-5c5f-4341-ae4e-1deb83643758" providerId="ADAL" clId="{26751A98-C26C-4B3E-9806-B501A000951F}" dt="2023-03-08T08:59:27.718" v="22351" actId="6549"/>
          <ac:spMkLst>
            <pc:docMk/>
            <pc:sldMk cId="3095727476" sldId="324"/>
            <ac:spMk id="6" creationId="{2F17DC47-0BEE-4ED4-BA6B-A229EF47F4E7}"/>
          </ac:spMkLst>
        </pc:spChg>
        <pc:spChg chg="mod">
          <ac:chgData name="Bettina Jensen (BETJ - AH)" userId="50277c13-5c5f-4341-ae4e-1deb83643758" providerId="ADAL" clId="{26751A98-C26C-4B3E-9806-B501A000951F}" dt="2023-03-07T14:37:28.974" v="19470" actId="14100"/>
          <ac:spMkLst>
            <pc:docMk/>
            <pc:sldMk cId="3095727476" sldId="324"/>
            <ac:spMk id="9" creationId="{E67834CF-0CDD-477F-8490-ED932D0F7E02}"/>
          </ac:spMkLst>
        </pc:spChg>
        <pc:spChg chg="mod">
          <ac:chgData name="Bettina Jensen (BETJ - AH)" userId="50277c13-5c5f-4341-ae4e-1deb83643758" providerId="ADAL" clId="{26751A98-C26C-4B3E-9806-B501A000951F}" dt="2023-03-07T14:39:26.041" v="19490" actId="14100"/>
          <ac:spMkLst>
            <pc:docMk/>
            <pc:sldMk cId="3095727476" sldId="324"/>
            <ac:spMk id="16" creationId="{A9B4BD22-AF40-4574-BB02-C00B471C806C}"/>
          </ac:spMkLst>
        </pc:spChg>
        <pc:spChg chg="mod">
          <ac:chgData name="Bettina Jensen (BETJ - AH)" userId="50277c13-5c5f-4341-ae4e-1deb83643758" providerId="ADAL" clId="{26751A98-C26C-4B3E-9806-B501A000951F}" dt="2023-03-08T09:06:49.446" v="23213" actId="20577"/>
          <ac:spMkLst>
            <pc:docMk/>
            <pc:sldMk cId="3095727476" sldId="324"/>
            <ac:spMk id="26" creationId="{2F17DC47-0BEE-4ED4-BA6B-A229EF47F4E7}"/>
          </ac:spMkLst>
        </pc:spChg>
      </pc:sldChg>
      <pc:sldChg chg="modSp mod">
        <pc:chgData name="Bettina Jensen (BETJ - AH)" userId="50277c13-5c5f-4341-ae4e-1deb83643758" providerId="ADAL" clId="{26751A98-C26C-4B3E-9806-B501A000951F}" dt="2023-03-08T09:19:44.681" v="23944" actId="20577"/>
        <pc:sldMkLst>
          <pc:docMk/>
          <pc:sldMk cId="2080804761" sldId="325"/>
        </pc:sldMkLst>
        <pc:spChg chg="mod">
          <ac:chgData name="Bettina Jensen (BETJ - AH)" userId="50277c13-5c5f-4341-ae4e-1deb83643758" providerId="ADAL" clId="{26751A98-C26C-4B3E-9806-B501A000951F}" dt="2023-03-07T14:37:35.442" v="19472" actId="14100"/>
          <ac:spMkLst>
            <pc:docMk/>
            <pc:sldMk cId="2080804761" sldId="325"/>
            <ac:spMk id="9" creationId="{E67834CF-0CDD-477F-8490-ED932D0F7E02}"/>
          </ac:spMkLst>
        </pc:spChg>
        <pc:spChg chg="mod">
          <ac:chgData name="Bettina Jensen (BETJ - AH)" userId="50277c13-5c5f-4341-ae4e-1deb83643758" providerId="ADAL" clId="{26751A98-C26C-4B3E-9806-B501A000951F}" dt="2023-03-07T14:39:43.277" v="19492" actId="255"/>
          <ac:spMkLst>
            <pc:docMk/>
            <pc:sldMk cId="2080804761" sldId="325"/>
            <ac:spMk id="16" creationId="{A9B4BD22-AF40-4574-BB02-C00B471C806C}"/>
          </ac:spMkLst>
        </pc:spChg>
        <pc:spChg chg="mod">
          <ac:chgData name="Bettina Jensen (BETJ - AH)" userId="50277c13-5c5f-4341-ae4e-1deb83643758" providerId="ADAL" clId="{26751A98-C26C-4B3E-9806-B501A000951F}" dt="2023-03-08T09:19:44.681" v="23944" actId="20577"/>
          <ac:spMkLst>
            <pc:docMk/>
            <pc:sldMk cId="2080804761" sldId="325"/>
            <ac:spMk id="26" creationId="{2F17DC47-0BEE-4ED4-BA6B-A229EF47F4E7}"/>
          </ac:spMkLst>
        </pc:spChg>
      </pc:sldChg>
      <pc:sldChg chg="modSp mod">
        <pc:chgData name="Bettina Jensen (BETJ - AH)" userId="50277c13-5c5f-4341-ae4e-1deb83643758" providerId="ADAL" clId="{26751A98-C26C-4B3E-9806-B501A000951F}" dt="2023-03-08T09:30:20.978" v="24943" actId="6549"/>
        <pc:sldMkLst>
          <pc:docMk/>
          <pc:sldMk cId="2736713044" sldId="326"/>
        </pc:sldMkLst>
        <pc:spChg chg="mod">
          <ac:chgData name="Bettina Jensen (BETJ - AH)" userId="50277c13-5c5f-4341-ae4e-1deb83643758" providerId="ADAL" clId="{26751A98-C26C-4B3E-9806-B501A000951F}" dt="2023-03-07T14:37:43.757" v="19474" actId="14100"/>
          <ac:spMkLst>
            <pc:docMk/>
            <pc:sldMk cId="2736713044" sldId="326"/>
            <ac:spMk id="9" creationId="{E67834CF-0CDD-477F-8490-ED932D0F7E02}"/>
          </ac:spMkLst>
        </pc:spChg>
        <pc:spChg chg="mod">
          <ac:chgData name="Bettina Jensen (BETJ - AH)" userId="50277c13-5c5f-4341-ae4e-1deb83643758" providerId="ADAL" clId="{26751A98-C26C-4B3E-9806-B501A000951F}" dt="2023-03-07T14:40:00.977" v="19494" actId="255"/>
          <ac:spMkLst>
            <pc:docMk/>
            <pc:sldMk cId="2736713044" sldId="326"/>
            <ac:spMk id="16" creationId="{A9B4BD22-AF40-4574-BB02-C00B471C806C}"/>
          </ac:spMkLst>
        </pc:spChg>
        <pc:spChg chg="mod">
          <ac:chgData name="Bettina Jensen (BETJ - AH)" userId="50277c13-5c5f-4341-ae4e-1deb83643758" providerId="ADAL" clId="{26751A98-C26C-4B3E-9806-B501A000951F}" dt="2023-03-08T09:30:20.978" v="24943" actId="6549"/>
          <ac:spMkLst>
            <pc:docMk/>
            <pc:sldMk cId="2736713044" sldId="326"/>
            <ac:spMk id="26" creationId="{2F17DC47-0BEE-4ED4-BA6B-A229EF47F4E7}"/>
          </ac:spMkLst>
        </pc:spChg>
      </pc:sldChg>
      <pc:sldChg chg="modSp mod">
        <pc:chgData name="Bettina Jensen (BETJ - AH)" userId="50277c13-5c5f-4341-ae4e-1deb83643758" providerId="ADAL" clId="{26751A98-C26C-4B3E-9806-B501A000951F}" dt="2023-03-08T09:42:59.582" v="26209" actId="6549"/>
        <pc:sldMkLst>
          <pc:docMk/>
          <pc:sldMk cId="2405888078" sldId="327"/>
        </pc:sldMkLst>
        <pc:spChg chg="mod">
          <ac:chgData name="Bettina Jensen (BETJ - AH)" userId="50277c13-5c5f-4341-ae4e-1deb83643758" providerId="ADAL" clId="{26751A98-C26C-4B3E-9806-B501A000951F}" dt="2023-03-08T09:42:59.582" v="26209" actId="6549"/>
          <ac:spMkLst>
            <pc:docMk/>
            <pc:sldMk cId="2405888078" sldId="327"/>
            <ac:spMk id="7" creationId="{2F17DC47-0BEE-4ED4-BA6B-A229EF47F4E7}"/>
          </ac:spMkLst>
        </pc:spChg>
        <pc:spChg chg="mod">
          <ac:chgData name="Bettina Jensen (BETJ - AH)" userId="50277c13-5c5f-4341-ae4e-1deb83643758" providerId="ADAL" clId="{26751A98-C26C-4B3E-9806-B501A000951F}" dt="2023-03-07T14:37:50.973" v="19476" actId="14100"/>
          <ac:spMkLst>
            <pc:docMk/>
            <pc:sldMk cId="2405888078" sldId="327"/>
            <ac:spMk id="9" creationId="{E67834CF-0CDD-477F-8490-ED932D0F7E02}"/>
          </ac:spMkLst>
        </pc:spChg>
        <pc:spChg chg="mod">
          <ac:chgData name="Bettina Jensen (BETJ - AH)" userId="50277c13-5c5f-4341-ae4e-1deb83643758" providerId="ADAL" clId="{26751A98-C26C-4B3E-9806-B501A000951F}" dt="2023-03-07T14:40:23.268" v="19497" actId="14100"/>
          <ac:spMkLst>
            <pc:docMk/>
            <pc:sldMk cId="2405888078" sldId="327"/>
            <ac:spMk id="16" creationId="{A9B4BD22-AF40-4574-BB02-C00B471C806C}"/>
          </ac:spMkLst>
        </pc:spChg>
        <pc:spChg chg="mod">
          <ac:chgData name="Bettina Jensen (BETJ - AH)" userId="50277c13-5c5f-4341-ae4e-1deb83643758" providerId="ADAL" clId="{26751A98-C26C-4B3E-9806-B501A000951F}" dt="2023-03-08T09:42:12.150" v="26207" actId="20577"/>
          <ac:spMkLst>
            <pc:docMk/>
            <pc:sldMk cId="2405888078" sldId="327"/>
            <ac:spMk id="26" creationId="{2F17DC47-0BEE-4ED4-BA6B-A229EF47F4E7}"/>
          </ac:spMkLst>
        </pc:spChg>
        <pc:graphicFrameChg chg="mod modGraphic">
          <ac:chgData name="Bettina Jensen (BETJ - AH)" userId="50277c13-5c5f-4341-ae4e-1deb83643758" providerId="ADAL" clId="{26751A98-C26C-4B3E-9806-B501A000951F}" dt="2023-03-08T09:42:19.276" v="26208" actId="6549"/>
          <ac:graphicFrameMkLst>
            <pc:docMk/>
            <pc:sldMk cId="2405888078" sldId="327"/>
            <ac:graphicFrameMk id="2" creationId="{00000000-0000-0000-0000-000000000000}"/>
          </ac:graphicFrameMkLst>
        </pc:graphicFrameChg>
      </pc:sldChg>
      <pc:sldChg chg="modSp mod">
        <pc:chgData name="Bettina Jensen (BETJ - AH)" userId="50277c13-5c5f-4341-ae4e-1deb83643758" providerId="ADAL" clId="{26751A98-C26C-4B3E-9806-B501A000951F}" dt="2023-03-08T09:50:28.437" v="27054" actId="6549"/>
        <pc:sldMkLst>
          <pc:docMk/>
          <pc:sldMk cId="3387070621" sldId="328"/>
        </pc:sldMkLst>
        <pc:spChg chg="mod">
          <ac:chgData name="Bettina Jensen (BETJ - AH)" userId="50277c13-5c5f-4341-ae4e-1deb83643758" providerId="ADAL" clId="{26751A98-C26C-4B3E-9806-B501A000951F}" dt="2023-03-07T14:37:57.026" v="19478" actId="14100"/>
          <ac:spMkLst>
            <pc:docMk/>
            <pc:sldMk cId="3387070621" sldId="328"/>
            <ac:spMk id="9" creationId="{E67834CF-0CDD-477F-8490-ED932D0F7E02}"/>
          </ac:spMkLst>
        </pc:spChg>
        <pc:spChg chg="mod">
          <ac:chgData name="Bettina Jensen (BETJ - AH)" userId="50277c13-5c5f-4341-ae4e-1deb83643758" providerId="ADAL" clId="{26751A98-C26C-4B3E-9806-B501A000951F}" dt="2023-03-07T14:40:39.437" v="19499" actId="255"/>
          <ac:spMkLst>
            <pc:docMk/>
            <pc:sldMk cId="3387070621" sldId="328"/>
            <ac:spMk id="16" creationId="{A9B4BD22-AF40-4574-BB02-C00B471C806C}"/>
          </ac:spMkLst>
        </pc:spChg>
        <pc:spChg chg="mod">
          <ac:chgData name="Bettina Jensen (BETJ - AH)" userId="50277c13-5c5f-4341-ae4e-1deb83643758" providerId="ADAL" clId="{26751A98-C26C-4B3E-9806-B501A000951F}" dt="2023-03-08T09:50:28.437" v="27054" actId="6549"/>
          <ac:spMkLst>
            <pc:docMk/>
            <pc:sldMk cId="3387070621" sldId="32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08/03/2023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‹nr.›</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‹nr.›</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print"/>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print"/>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print"/>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print"/>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print"/>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print"/>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print"/>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print"/>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print"/>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print"/>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creativecommons.org/licenses/?lang=en"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eur-lex.europa.eu/eli/reg/2016/679/oj"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407334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458988" cy="340089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filter til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succesfuld</a:t>
            </a:r>
            <a:r>
              <a:rPr lang="en-US" altLang="ko-KR" sz="1600" dirty="0">
                <a:solidFill>
                  <a:prstClr val="black"/>
                </a:solidFill>
                <a:latin typeface="Calibri Light" panose="020F0302020204030204"/>
                <a:cs typeface="Poppins ExtraLight" panose="00000300000000000000" pitchFamily="2" charset="0"/>
              </a:rPr>
              <a:t> digital </a:t>
            </a:r>
            <a:r>
              <a:rPr lang="en-US" altLang="ko-KR" sz="1600" dirty="0" err="1">
                <a:solidFill>
                  <a:prstClr val="black"/>
                </a:solidFill>
                <a:latin typeface="Calibri Light" panose="020F0302020204030204"/>
                <a:cs typeface="Poppins ExtraLight" panose="00000300000000000000" pitchFamily="2" charset="0"/>
              </a:rPr>
              <a:t>læringsoplevelse</a:t>
            </a:r>
            <a:r>
              <a:rPr lang="en-US" altLang="ko-KR" sz="1600" dirty="0">
                <a:solidFill>
                  <a:prstClr val="black"/>
                </a:solidFill>
                <a:latin typeface="Calibri Light" panose="020F0302020204030204"/>
                <a:cs typeface="Poppins ExtraLight" panose="00000300000000000000" pitchFamily="2" charset="0"/>
              </a:rPr>
              <a:t> for elever er </a:t>
            </a:r>
            <a:r>
              <a:rPr lang="en-US" altLang="ko-KR" sz="1600" dirty="0" err="1">
                <a:solidFill>
                  <a:prstClr val="black"/>
                </a:solidFill>
                <a:latin typeface="Calibri Light" panose="020F0302020204030204"/>
                <a:cs typeface="Poppins ExtraLight" panose="00000300000000000000" pitchFamily="2" charset="0"/>
              </a:rPr>
              <a:t>repræsenteret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søgestrategi</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identificere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IT </a:t>
            </a:r>
            <a:r>
              <a:rPr lang="en-US" altLang="ko-KR" sz="1600" dirty="0" err="1">
                <a:solidFill>
                  <a:prstClr val="black"/>
                </a:solidFill>
                <a:latin typeface="Calibri Light" panose="020F0302020204030204"/>
                <a:cs typeface="Poppins ExtraLight" panose="00000300000000000000" pitchFamily="2" charset="0"/>
              </a:rPr>
              <a:t>værktøjer</a:t>
            </a:r>
            <a:r>
              <a:rPr lang="en-US" altLang="ko-KR" sz="1600" dirty="0">
                <a:solidFill>
                  <a:prstClr val="black"/>
                </a:solidFill>
                <a:latin typeface="Calibri Light" panose="020F0302020204030204"/>
                <a:cs typeface="Poppins ExtraLight" panose="00000300000000000000" pitchFamily="2" charset="0"/>
              </a:rPr>
              <a:t> og ressourcer. </a:t>
            </a:r>
            <a:r>
              <a:rPr lang="en-US" altLang="ko-KR" sz="1600" dirty="0" err="1">
                <a:solidFill>
                  <a:prstClr val="black"/>
                </a:solidFill>
                <a:latin typeface="Calibri Light" panose="020F0302020204030204"/>
                <a:cs typeface="Poppins ExtraLight" panose="00000300000000000000" pitchFamily="2" charset="0"/>
              </a:rPr>
              <a:t>Søgestrategien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konkret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præcis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muligt</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undgå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gentagelser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spild</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med at browse </a:t>
            </a:r>
            <a:r>
              <a:rPr lang="en-US" altLang="ko-KR" sz="1600" dirty="0" err="1">
                <a:solidFill>
                  <a:prstClr val="black"/>
                </a:solidFill>
                <a:latin typeface="Calibri Light" panose="020F0302020204030204"/>
                <a:cs typeface="Poppins ExtraLight" panose="00000300000000000000" pitchFamily="2" charset="0"/>
              </a:rPr>
              <a:t>internettet</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Et “trick” er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af og </a:t>
            </a:r>
            <a:r>
              <a:rPr lang="en-US" altLang="ko-KR" sz="1600" dirty="0" err="1">
                <a:solidFill>
                  <a:prstClr val="black"/>
                </a:solidFill>
                <a:latin typeface="Calibri Light" panose="020F0302020204030204"/>
                <a:cs typeface="Poppins ExtraLight" panose="00000300000000000000" pitchFamily="2" charset="0"/>
              </a:rPr>
              <a:t>strukturering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b="1" dirty="0" err="1">
                <a:solidFill>
                  <a:prstClr val="black"/>
                </a:solidFill>
                <a:latin typeface="Calibri Light" panose="020F0302020204030204"/>
                <a:cs typeface="Poppins ExtraLight" panose="00000300000000000000" pitchFamily="2" charset="0"/>
              </a:rPr>
              <a:t>nøgleord</a:t>
            </a:r>
            <a:r>
              <a:rPr lang="en-US" altLang="ko-KR" sz="1600" dirty="0">
                <a:solidFill>
                  <a:prstClr val="black"/>
                </a:solidFill>
                <a:latin typeface="Calibri Light" panose="020F0302020204030204"/>
                <a:cs typeface="Poppins ExtraLight" panose="00000300000000000000" pitchFamily="2" charset="0"/>
              </a:rPr>
              <a:t>: jo mere </a:t>
            </a:r>
            <a:r>
              <a:rPr lang="en-US" altLang="ko-KR" sz="1600" dirty="0" err="1">
                <a:solidFill>
                  <a:prstClr val="black"/>
                </a:solidFill>
                <a:latin typeface="Calibri Light" panose="020F0302020204030204"/>
                <a:cs typeface="Poppins ExtraLight" panose="00000300000000000000" pitchFamily="2" charset="0"/>
              </a:rPr>
              <a:t>specifik</a:t>
            </a:r>
            <a:r>
              <a:rPr lang="en-US" altLang="ko-KR" sz="1600" dirty="0">
                <a:solidFill>
                  <a:prstClr val="black"/>
                </a:solidFill>
                <a:latin typeface="Calibri Light" panose="020F0302020204030204"/>
                <a:cs typeface="Poppins ExtraLight" panose="00000300000000000000" pitchFamily="2" charset="0"/>
              </a:rPr>
              <a:t> i forhold til den given </a:t>
            </a:r>
            <a:r>
              <a:rPr lang="en-US" altLang="ko-KR" sz="1600" dirty="0" err="1">
                <a:solidFill>
                  <a:prstClr val="black"/>
                </a:solidFill>
                <a:latin typeface="Calibri Light" panose="020F0302020204030204"/>
                <a:cs typeface="Poppins ExtraLight" panose="00000300000000000000" pitchFamily="2" charset="0"/>
              </a:rPr>
              <a:t>kontekst</a:t>
            </a:r>
            <a:r>
              <a:rPr lang="en-US" altLang="ko-KR" sz="1600" dirty="0">
                <a:solidFill>
                  <a:prstClr val="black"/>
                </a:solidFill>
                <a:latin typeface="Calibri Light" panose="020F0302020204030204"/>
                <a:cs typeface="Poppins ExtraLight" panose="00000300000000000000" pitchFamily="2" charset="0"/>
              </a:rPr>
              <a:t>, jo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Udvid</a:t>
            </a:r>
            <a:r>
              <a:rPr lang="en-US" altLang="ko-KR" sz="1600" dirty="0">
                <a:solidFill>
                  <a:prstClr val="black"/>
                </a:solidFill>
                <a:latin typeface="Calibri Light" panose="020F0302020204030204"/>
                <a:cs typeface="Poppins ExtraLight" panose="00000300000000000000" pitchFamily="2" charset="0"/>
              </a:rPr>
              <a:t> gerne din research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og relevante </a:t>
            </a:r>
            <a:r>
              <a:rPr lang="en-US" altLang="ko-KR" sz="1600" dirty="0" err="1">
                <a:solidFill>
                  <a:prstClr val="black"/>
                </a:solidFill>
                <a:latin typeface="Calibri Light" panose="020F0302020204030204"/>
                <a:cs typeface="Poppins ExtraLight" panose="00000300000000000000" pitchFamily="2" charset="0"/>
              </a:rPr>
              <a:t>synonymer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identificere</a:t>
            </a:r>
            <a:r>
              <a:rPr lang="en-US" altLang="ko-KR" sz="1600" dirty="0">
                <a:solidFill>
                  <a:prstClr val="black"/>
                </a:solidFill>
                <a:latin typeface="Calibri Light" panose="020F0302020204030204"/>
                <a:cs typeface="Poppins ExtraLight" panose="00000300000000000000" pitchFamily="2" charset="0"/>
              </a:rPr>
              <a:t> ressourcer, der </a:t>
            </a:r>
            <a:r>
              <a:rPr lang="en-US" altLang="ko-KR" sz="1600" dirty="0" err="1">
                <a:solidFill>
                  <a:prstClr val="black"/>
                </a:solidFill>
                <a:latin typeface="Calibri Light" panose="020F0302020204030204"/>
                <a:cs typeface="Poppins ExtraLight" panose="00000300000000000000" pitchFamily="2" charset="0"/>
              </a:rPr>
              <a:t>ellers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ville</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gået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tabt</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923988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a:t>
            </a:r>
            <a:r>
              <a:rPr lang="da-DK" sz="2000" dirty="0">
                <a:effectLst/>
                <a:latin typeface="+mj-lt"/>
                <a:ea typeface="Arial MT"/>
              </a:rPr>
              <a:t>Formulering af søgestrategier i forbindelse med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81656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17812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03604" cy="3029416"/>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sandsynligt</a:t>
            </a:r>
            <a:r>
              <a:rPr lang="en-US" altLang="ko-KR" sz="1600" dirty="0">
                <a:solidFill>
                  <a:prstClr val="black"/>
                </a:solidFill>
                <a:latin typeface="Calibri Light" panose="020F0302020204030204"/>
                <a:cs typeface="Poppins ExtraLight" panose="00000300000000000000" pitchFamily="2" charset="0"/>
              </a:rPr>
              <a:t>, at den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runde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søgninger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klynge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potentielt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kilder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nu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filter </a:t>
            </a:r>
            <a:r>
              <a:rPr lang="en-US" altLang="ko-KR" sz="1600" dirty="0" err="1">
                <a:solidFill>
                  <a:prstClr val="black"/>
                </a:solidFill>
                <a:latin typeface="Calibri Light" panose="020F0302020204030204"/>
                <a:cs typeface="Poppins ExtraLight" panose="00000300000000000000" pitchFamily="2" charset="0"/>
              </a:rPr>
              <a:t>nummer</a:t>
            </a:r>
            <a:r>
              <a:rPr lang="en-US" altLang="ko-KR" sz="1600" dirty="0">
                <a:solidFill>
                  <a:prstClr val="black"/>
                </a:solidFill>
                <a:latin typeface="Calibri Light" panose="020F0302020204030204"/>
                <a:cs typeface="Poppins ExtraLight" panose="00000300000000000000" pitchFamily="2" charset="0"/>
              </a:rPr>
              <a:t> to,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repræsenteret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identifikation og udvælgelse af de ressourcer, der er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relevante og </a:t>
            </a:r>
            <a:r>
              <a:rPr lang="en-US" altLang="ko-KR" sz="1600" dirty="0" err="1">
                <a:solidFill>
                  <a:prstClr val="black"/>
                </a:solidFill>
                <a:latin typeface="Calibri Light" panose="020F0302020204030204"/>
                <a:cs typeface="Poppins ExtraLight" panose="00000300000000000000" pitchFamily="2" charset="0"/>
              </a:rPr>
              <a:t>meningsfulde</a:t>
            </a:r>
            <a:r>
              <a:rPr lang="en-US" altLang="ko-KR" sz="1600" dirty="0">
                <a:solidFill>
                  <a:prstClr val="black"/>
                </a:solidFill>
                <a:latin typeface="Calibri Light" panose="020F0302020204030204"/>
                <a:cs typeface="Poppins ExtraLight" panose="00000300000000000000" pitchFamily="2" charset="0"/>
              </a:rPr>
              <a:t> for den digitale </a:t>
            </a:r>
            <a:r>
              <a:rPr lang="en-US" altLang="ko-KR" sz="1600" dirty="0" err="1">
                <a:solidFill>
                  <a:prstClr val="black"/>
                </a:solidFill>
                <a:latin typeface="Calibri Light" panose="020F0302020204030204"/>
                <a:cs typeface="Poppins ExtraLight" panose="00000300000000000000" pitchFamily="2" charset="0"/>
              </a:rPr>
              <a:t>uddannelsesoplevelse</a:t>
            </a:r>
            <a:r>
              <a:rPr lang="en-US" altLang="ko-KR" sz="1600" dirty="0">
                <a:solidFill>
                  <a:prstClr val="black"/>
                </a:solidFill>
                <a:latin typeface="Calibri Light" panose="020F0302020204030204"/>
                <a:cs typeface="Poppins ExtraLight" panose="00000300000000000000" pitchFamily="2" charset="0"/>
              </a:rPr>
              <a:t>. Denne </a:t>
            </a:r>
            <a:r>
              <a:rPr lang="en-US" altLang="ko-KR" sz="1600" b="1" dirty="0" err="1">
                <a:solidFill>
                  <a:prstClr val="black"/>
                </a:solidFill>
                <a:latin typeface="Calibri Light" panose="020F0302020204030204"/>
                <a:cs typeface="Poppins ExtraLight" panose="00000300000000000000" pitchFamily="2" charset="0"/>
              </a:rPr>
              <a:t>filtreringsproces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gøre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af </a:t>
            </a:r>
            <a:r>
              <a:rPr lang="en-US" altLang="ko-KR" sz="1600" b="1" dirty="0" err="1">
                <a:solidFill>
                  <a:prstClr val="black"/>
                </a:solidFill>
                <a:latin typeface="Calibri Light" panose="020F0302020204030204"/>
                <a:cs typeface="Poppins ExtraLight" panose="00000300000000000000" pitchFamily="2" charset="0"/>
              </a:rPr>
              <a:t>nøgleord</a:t>
            </a:r>
            <a:r>
              <a:rPr lang="en-US" altLang="ko-KR" sz="1600" dirty="0">
                <a:solidFill>
                  <a:prstClr val="black"/>
                </a:solidFill>
                <a:latin typeface="Calibri Light" panose="020F0302020204030204"/>
                <a:cs typeface="Poppins ExtraLight" panose="00000300000000000000" pitchFamily="2" charset="0"/>
              </a:rPr>
              <a:t>: jo mere </a:t>
            </a:r>
            <a:r>
              <a:rPr lang="en-US" altLang="ko-KR" sz="1600" dirty="0" err="1">
                <a:solidFill>
                  <a:prstClr val="black"/>
                </a:solidFill>
                <a:latin typeface="Calibri Light" panose="020F0302020204030204"/>
                <a:cs typeface="Poppins ExtraLight" panose="00000300000000000000" pitchFamily="2" charset="0"/>
              </a:rPr>
              <a:t>nøgleordene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igen</a:t>
            </a:r>
            <a:r>
              <a:rPr lang="en-US" altLang="ko-KR" sz="1600" dirty="0">
                <a:solidFill>
                  <a:prstClr val="black"/>
                </a:solidFill>
                <a:latin typeface="Calibri Light" panose="020F0302020204030204"/>
                <a:cs typeface="Poppins ExtraLight" panose="00000300000000000000" pitchFamily="2" charset="0"/>
              </a:rPr>
              <a:t>, jo </a:t>
            </a:r>
            <a:r>
              <a:rPr lang="en-US" altLang="ko-KR" sz="1600" dirty="0" err="1">
                <a:solidFill>
                  <a:prstClr val="black"/>
                </a:solidFill>
                <a:latin typeface="Calibri Light" panose="020F0302020204030204"/>
                <a:cs typeface="Poppins ExtraLight" panose="00000300000000000000" pitchFamily="2" charset="0"/>
              </a:rPr>
              <a:t>større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sandsynligheden</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materialet</a:t>
            </a:r>
            <a:r>
              <a:rPr lang="en-US" altLang="ko-KR" sz="1600" dirty="0">
                <a:solidFill>
                  <a:prstClr val="black"/>
                </a:solidFill>
                <a:latin typeface="Calibri Light" panose="020F0302020204030204"/>
                <a:cs typeface="Poppins ExtraLight" panose="00000300000000000000" pitchFamily="2" charset="0"/>
              </a:rPr>
              <a:t> matcher dine </a:t>
            </a:r>
            <a:r>
              <a:rPr lang="en-US" altLang="ko-KR" sz="1600" dirty="0" err="1">
                <a:solidFill>
                  <a:prstClr val="black"/>
                </a:solidFill>
                <a:latin typeface="Calibri Light" panose="020F0302020204030204"/>
                <a:cs typeface="Poppins ExtraLight" panose="00000300000000000000" pitchFamily="2" charset="0"/>
              </a:rPr>
              <a:t>behov</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du </a:t>
            </a:r>
            <a:r>
              <a:rPr lang="en-US" altLang="ko-KR" sz="1600" dirty="0" err="1">
                <a:solidFill>
                  <a:prstClr val="black"/>
                </a:solidFill>
                <a:latin typeface="Calibri Light" panose="020F0302020204030204"/>
                <a:cs typeface="Poppins ExtraLight" panose="00000300000000000000" pitchFamily="2" charset="0"/>
              </a:rPr>
              <a:t>fokusere</a:t>
            </a:r>
            <a:r>
              <a:rPr lang="en-US" altLang="ko-KR" sz="1600" dirty="0">
                <a:solidFill>
                  <a:prstClr val="black"/>
                </a:solidFill>
                <a:latin typeface="Calibri Light" panose="020F0302020204030204"/>
                <a:cs typeface="Poppins ExtraLight" panose="00000300000000000000" pitchFamily="2" charset="0"/>
              </a:rPr>
              <a:t> på: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Fag</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Kategori</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involverede</a:t>
            </a:r>
            <a:r>
              <a:rPr lang="en-US" altLang="ko-KR" sz="1600" dirty="0">
                <a:solidFill>
                  <a:prstClr val="black"/>
                </a:solidFill>
                <a:latin typeface="Calibri Light" panose="020F0302020204030204"/>
                <a:cs typeface="Poppins ExtraLight" panose="00000300000000000000" pitchFamily="2" charset="0"/>
              </a:rPr>
              <a:t> elever</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Resultater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faciliterende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midler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understøttet</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ressourcen</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værktøjet</a:t>
            </a: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342265" y="1257077"/>
            <a:ext cx="651328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2.3 </a:t>
            </a:r>
            <a:r>
              <a:rPr lang="en-US" sz="2000" dirty="0">
                <a:effectLst/>
                <a:latin typeface="Calibri Light" panose="020F0302020204030204" pitchFamily="34" charset="0"/>
                <a:ea typeface="Arial MT"/>
              </a:rPr>
              <a:t>Udvælgelse af </a:t>
            </a:r>
            <a:r>
              <a:rPr lang="en-US" sz="2000" dirty="0" err="1">
                <a:effectLst/>
                <a:latin typeface="Calibri Light" panose="020F0302020204030204" pitchFamily="34" charset="0"/>
                <a:ea typeface="Arial MT"/>
              </a:rPr>
              <a:t>egnede</a:t>
            </a:r>
            <a:r>
              <a:rPr lang="en-US" sz="2000" dirty="0">
                <a:effectLst/>
                <a:latin typeface="Calibri Light" panose="020F0302020204030204" pitchFamily="34" charset="0"/>
                <a:ea typeface="Arial MT"/>
              </a:rPr>
              <a:t>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40070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0066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33599"/>
            <a:ext cx="9172051" cy="347356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faktum</a:t>
            </a:r>
            <a:r>
              <a:rPr lang="en-US" altLang="ko-KR" sz="1600" dirty="0">
                <a:solidFill>
                  <a:prstClr val="black"/>
                </a:solidFill>
                <a:latin typeface="Calibri Light" panose="020F0302020204030204"/>
                <a:cs typeface="Poppins ExtraLight" panose="00000300000000000000" pitchFamily="2" charset="0"/>
              </a:rPr>
              <a:t>, at det </a:t>
            </a:r>
            <a:r>
              <a:rPr lang="en-US" altLang="ko-KR" sz="1600" dirty="0" err="1">
                <a:solidFill>
                  <a:prstClr val="black"/>
                </a:solidFill>
                <a:latin typeface="Calibri Light" panose="020F0302020204030204"/>
                <a:cs typeface="Poppins ExtraLight" panose="00000300000000000000" pitchFamily="2" charset="0"/>
              </a:rPr>
              <a:t>valgte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værktøj</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matche</a:t>
            </a:r>
            <a:r>
              <a:rPr lang="en-US" altLang="ko-KR" sz="1600" dirty="0">
                <a:solidFill>
                  <a:prstClr val="black"/>
                </a:solidFill>
                <a:latin typeface="Calibri Light" panose="020F0302020204030204"/>
                <a:cs typeface="Poppins ExtraLight" panose="00000300000000000000" pitchFamily="2" charset="0"/>
              </a:rPr>
              <a:t> alle </a:t>
            </a:r>
            <a:r>
              <a:rPr lang="en-US" altLang="ko-KR" sz="1600" dirty="0" err="1">
                <a:solidFill>
                  <a:prstClr val="black"/>
                </a:solidFill>
                <a:latin typeface="Calibri Light" panose="020F0302020204030204"/>
                <a:cs typeface="Poppins ExtraLight" panose="00000300000000000000" pitchFamily="2" charset="0"/>
              </a:rPr>
              <a:t>søgekriterier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betyder</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nødvendigvis</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fundet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ledte</a:t>
            </a:r>
            <a:r>
              <a:rPr lang="en-US" altLang="ko-KR" sz="1600" dirty="0">
                <a:solidFill>
                  <a:prstClr val="black"/>
                </a:solidFill>
                <a:latin typeface="Calibri Light" panose="020F0302020204030204"/>
                <a:cs typeface="Poppins ExtraLight" panose="00000300000000000000" pitchFamily="2" charset="0"/>
              </a:rPr>
              <a:t> efter. Det spørgsmål, man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stille</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selv</a:t>
            </a:r>
            <a:r>
              <a:rPr lang="en-US" altLang="ko-KR" sz="1600" dirty="0">
                <a:solidFill>
                  <a:prstClr val="black"/>
                </a:solidFill>
                <a:latin typeface="Calibri Light" panose="020F0302020204030204"/>
                <a:cs typeface="Poppins ExtraLight" panose="00000300000000000000" pitchFamily="2" charset="0"/>
              </a:rPr>
              <a:t>, er: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Hvem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udbyder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værktøj</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kommer</a:t>
            </a:r>
            <a:r>
              <a:rPr lang="en-US" altLang="ko-KR" sz="1600" dirty="0">
                <a:solidFill>
                  <a:prstClr val="black"/>
                </a:solidFill>
                <a:latin typeface="Calibri Light" panose="020F0302020204030204"/>
                <a:cs typeface="Poppins ExtraLight" panose="00000300000000000000" pitchFamily="2" charset="0"/>
              </a:rPr>
              <a:t> det fra?</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finder </a:t>
            </a:r>
            <a:r>
              <a:rPr lang="en-US" altLang="ko-KR" sz="1600" dirty="0" err="1">
                <a:solidFill>
                  <a:prstClr val="black"/>
                </a:solidFill>
                <a:latin typeface="Calibri Light" panose="020F0302020204030204"/>
                <a:cs typeface="Poppins ExtraLight" panose="00000300000000000000" pitchFamily="2" charset="0"/>
              </a:rPr>
              <a:t>jeg</a:t>
            </a:r>
            <a:r>
              <a:rPr lang="en-US" altLang="ko-KR" sz="1600" dirty="0">
                <a:solidFill>
                  <a:prstClr val="black"/>
                </a:solidFill>
                <a:latin typeface="Calibri Light" panose="020F0302020204030204"/>
                <a:cs typeface="Poppins ExtraLight" panose="00000300000000000000" pitchFamily="2" charset="0"/>
              </a:rPr>
              <a:t> information om </a:t>
            </a:r>
            <a:r>
              <a:rPr lang="en-US" altLang="ko-KR" sz="1600" dirty="0" err="1">
                <a:solidFill>
                  <a:prstClr val="black"/>
                </a:solidFill>
                <a:latin typeface="Calibri Light" panose="020F0302020204030204"/>
                <a:cs typeface="Poppins ExtraLight" panose="00000300000000000000" pitchFamily="2" charset="0"/>
              </a:rPr>
              <a:t>udbyderen</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kæmper</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relativt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hurtigt</a:t>
            </a:r>
            <a:r>
              <a:rPr lang="en-US" altLang="ko-KR" sz="1600" dirty="0">
                <a:solidFill>
                  <a:prstClr val="black"/>
                </a:solidFill>
                <a:latin typeface="Calibri Light" panose="020F0302020204030204"/>
                <a:cs typeface="Poppins ExtraLight" panose="00000300000000000000" pitchFamily="2" charset="0"/>
              </a:rPr>
              <a:t> og let at </a:t>
            </a:r>
            <a:r>
              <a:rPr lang="en-US" altLang="ko-KR" sz="1600" dirty="0" err="1">
                <a:solidFill>
                  <a:prstClr val="black"/>
                </a:solidFill>
                <a:latin typeface="Calibri Light" panose="020F0302020204030204"/>
                <a:cs typeface="Poppins ExtraLight" panose="00000300000000000000" pitchFamily="2" charset="0"/>
              </a:rPr>
              <a:t>finde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svarene</a:t>
            </a:r>
            <a:r>
              <a:rPr lang="en-US" altLang="ko-KR" sz="1600" dirty="0">
                <a:solidFill>
                  <a:prstClr val="black"/>
                </a:solidFill>
                <a:latin typeface="Calibri Light" panose="020F0302020204030204"/>
                <a:cs typeface="Poppins ExtraLight" panose="00000300000000000000" pitchFamily="2" charset="0"/>
              </a:rPr>
              <a:t>, er det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sandsynligt</a:t>
            </a:r>
            <a:r>
              <a:rPr lang="en-US" altLang="ko-KR" sz="1600" dirty="0">
                <a:solidFill>
                  <a:prstClr val="black"/>
                </a:solidFill>
                <a:latin typeface="Calibri Light" panose="020F0302020204030204"/>
                <a:cs typeface="Poppins ExtraLight" panose="00000300000000000000" pitchFamily="2" charset="0"/>
              </a:rPr>
              <a:t>, at man er </a:t>
            </a:r>
            <a:r>
              <a:rPr lang="en-US" altLang="ko-KR" sz="1600" dirty="0" err="1">
                <a:solidFill>
                  <a:prstClr val="black"/>
                </a:solidFill>
                <a:latin typeface="Calibri Light" panose="020F0302020204030204"/>
                <a:cs typeface="Poppins ExtraLight" panose="00000300000000000000" pitchFamily="2" charset="0"/>
              </a:rPr>
              <a:t>nødt</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træde</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skridt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tilbage</a:t>
            </a:r>
            <a:r>
              <a:rPr lang="en-US" altLang="ko-KR" sz="1600" dirty="0">
                <a:solidFill>
                  <a:prstClr val="black"/>
                </a:solidFill>
                <a:latin typeface="Calibri Light" panose="020F0302020204030204"/>
                <a:cs typeface="Poppins ExtraLight" panose="00000300000000000000" pitchFamily="2" charset="0"/>
              </a:rPr>
              <a:t> og: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Genoverveje</a:t>
            </a:r>
            <a:r>
              <a:rPr lang="en-US" altLang="ko-KR" sz="1600" dirty="0">
                <a:solidFill>
                  <a:prstClr val="black"/>
                </a:solidFill>
                <a:latin typeface="Calibri Light" panose="020F0302020204030204"/>
                <a:cs typeface="Poppins ExtraLight" panose="00000300000000000000" pitchFamily="2" charset="0"/>
              </a:rPr>
              <a:t> andre </a:t>
            </a:r>
            <a:r>
              <a:rPr lang="en-US" altLang="ko-KR" sz="1600" dirty="0" err="1">
                <a:solidFill>
                  <a:prstClr val="black"/>
                </a:solidFill>
                <a:latin typeface="Calibri Light" panose="020F0302020204030204"/>
                <a:cs typeface="Poppins ExtraLight" panose="00000300000000000000" pitchFamily="2" charset="0"/>
              </a:rPr>
              <a:t>muligheder</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oprindeligt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blev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fravalgt</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Foretage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søgerunde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nøgleord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bruges</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forbindelse</a:t>
            </a:r>
            <a:r>
              <a:rPr lang="en-US" altLang="ko-KR" sz="1600" dirty="0">
                <a:solidFill>
                  <a:prstClr val="black"/>
                </a:solidFill>
                <a:latin typeface="Calibri Light" panose="020F0302020204030204"/>
                <a:cs typeface="Poppins ExtraLight" panose="00000300000000000000" pitchFamily="2" charset="0"/>
              </a:rPr>
              <a:t> med mere </a:t>
            </a:r>
            <a:r>
              <a:rPr lang="en-US" altLang="ko-KR" sz="1600" dirty="0" err="1">
                <a:solidFill>
                  <a:prstClr val="black"/>
                </a:solidFill>
                <a:latin typeface="Calibri Light" panose="020F0302020204030204"/>
                <a:cs typeface="Poppins ExtraLight" panose="00000300000000000000" pitchFamily="2" charset="0"/>
              </a:rPr>
              <a:t>institutionelle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kilder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dvs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bibliotek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universitet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undervisningsminiserium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osv</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86493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a:t>
            </a:r>
            <a:r>
              <a:rPr lang="da-DK" sz="2000" dirty="0">
                <a:effectLst/>
                <a:latin typeface="Calibri Light" panose="020F0302020204030204" pitchFamily="34" charset="0"/>
                <a:ea typeface="Arial MT"/>
              </a:rPr>
              <a:t>Evaluering af en digital uddannelsesressources pålidelighed og troværdighed</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33754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97809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442209" cy="235314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endelig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fundet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kilde</a:t>
            </a:r>
            <a:r>
              <a:rPr lang="en-US" altLang="ko-KR" sz="1600" dirty="0">
                <a:solidFill>
                  <a:prstClr val="black"/>
                </a:solidFill>
                <a:latin typeface="Calibri Light" panose="020F0302020204030204"/>
                <a:cs typeface="Poppins ExtraLight" panose="00000300000000000000" pitchFamily="2" charset="0"/>
              </a:rPr>
              <a:t>, der matcher alle </a:t>
            </a:r>
            <a:r>
              <a:rPr lang="en-US" altLang="ko-KR" sz="1600" dirty="0" err="1">
                <a:solidFill>
                  <a:prstClr val="black"/>
                </a:solidFill>
                <a:latin typeface="Calibri Light" panose="020F0302020204030204"/>
                <a:cs typeface="Poppins ExtraLight" panose="00000300000000000000" pitchFamily="2" charset="0"/>
              </a:rPr>
              <a:t>søgefiltre</a:t>
            </a:r>
            <a:r>
              <a:rPr lang="en-US" altLang="ko-KR" sz="1600" dirty="0">
                <a:solidFill>
                  <a:prstClr val="black"/>
                </a:solidFill>
                <a:latin typeface="Calibri Light" panose="020F0302020204030204"/>
                <a:cs typeface="Poppins ExtraLight" panose="00000300000000000000" pitchFamily="2" charset="0"/>
              </a:rPr>
              <a:t>…men </a:t>
            </a:r>
            <a:r>
              <a:rPr lang="en-US" altLang="ko-KR" sz="1600" b="1" dirty="0" err="1">
                <a:solidFill>
                  <a:prstClr val="black"/>
                </a:solidFill>
                <a:latin typeface="Calibri Light" panose="020F0302020204030204"/>
                <a:cs typeface="Poppins ExtraLight" panose="00000300000000000000" pitchFamily="2" charset="0"/>
              </a:rPr>
              <a:t>kan</a:t>
            </a:r>
            <a:r>
              <a:rPr lang="en-US" altLang="ko-KR" sz="1600" b="1" dirty="0">
                <a:solidFill>
                  <a:prstClr val="black"/>
                </a:solidFill>
                <a:latin typeface="Calibri Light" panose="020F0302020204030204"/>
                <a:cs typeface="Poppins ExtraLight" panose="00000300000000000000" pitchFamily="2" charset="0"/>
              </a:rPr>
              <a:t> man </a:t>
            </a:r>
            <a:r>
              <a:rPr lang="en-US" altLang="ko-KR" sz="1600" b="1" dirty="0" err="1">
                <a:solidFill>
                  <a:prstClr val="black"/>
                </a:solidFill>
                <a:latin typeface="Calibri Light" panose="020F0302020204030204"/>
                <a:cs typeface="Poppins ExtraLight" panose="00000300000000000000" pitchFamily="2" charset="0"/>
              </a:rPr>
              <a:t>tilgå</a:t>
            </a:r>
            <a:r>
              <a:rPr lang="en-US" altLang="ko-KR" sz="1600" b="1" dirty="0">
                <a:solidFill>
                  <a:prstClr val="black"/>
                </a:solidFill>
                <a:latin typeface="Calibri Light" panose="020F0302020204030204"/>
                <a:cs typeface="Poppins ExtraLight" panose="00000300000000000000" pitchFamily="2" charset="0"/>
              </a:rPr>
              <a:t> den? </a:t>
            </a:r>
            <a:r>
              <a:rPr lang="en-US" altLang="ko-KR" sz="1600" dirty="0">
                <a:solidFill>
                  <a:prstClr val="black"/>
                </a:solidFill>
                <a:latin typeface="Calibri Light" panose="020F0302020204030204"/>
                <a:cs typeface="Poppins ExtraLight" panose="00000300000000000000" pitchFamily="2" charset="0"/>
              </a:rPr>
              <a:t>Et af </a:t>
            </a:r>
            <a:r>
              <a:rPr lang="en-US" altLang="ko-KR" sz="1600" dirty="0" err="1">
                <a:solidFill>
                  <a:prstClr val="black"/>
                </a:solidFill>
                <a:latin typeface="Calibri Light" panose="020F0302020204030204"/>
                <a:cs typeface="Poppins ExtraLight" panose="00000300000000000000" pitchFamily="2" charset="0"/>
              </a:rPr>
              <a:t>kriterierne</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styre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beslutning</a:t>
            </a:r>
            <a:r>
              <a:rPr lang="en-US" altLang="ko-KR" sz="1600" dirty="0">
                <a:solidFill>
                  <a:prstClr val="black"/>
                </a:solidFill>
                <a:latin typeface="Calibri Light" panose="020F0302020204030204"/>
                <a:cs typeface="Poppins ExtraLight" panose="00000300000000000000" pitchFamily="2" charset="0"/>
              </a:rPr>
              <a:t> er ikke </a:t>
            </a:r>
            <a:r>
              <a:rPr lang="en-US" altLang="ko-KR" sz="1600" dirty="0" err="1">
                <a:solidFill>
                  <a:prstClr val="black"/>
                </a:solidFill>
                <a:latin typeface="Calibri Light" panose="020F0302020204030204"/>
                <a:cs typeface="Poppins ExtraLight" panose="00000300000000000000" pitchFamily="2" charset="0"/>
              </a:rPr>
              <a:t>kun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relevansen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digital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men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måske</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vigtigt</a:t>
            </a:r>
            <a:r>
              <a:rPr lang="en-US" altLang="ko-KR" sz="1600" dirty="0">
                <a:solidFill>
                  <a:prstClr val="black"/>
                </a:solidFill>
                <a:latin typeface="Calibri Light" panose="020F0302020204030204"/>
                <a:cs typeface="Poppins ExtraLight" panose="00000300000000000000" pitchFamily="2" charset="0"/>
              </a:rPr>
              <a:t> </a:t>
            </a:r>
            <a:r>
              <a:rPr lang="en-US" altLang="ko-KR" sz="1600" b="1" dirty="0" err="1">
                <a:solidFill>
                  <a:prstClr val="black"/>
                </a:solidFill>
                <a:latin typeface="Calibri Light" panose="020F0302020204030204"/>
                <a:cs typeface="Poppins ExtraLight" panose="00000300000000000000" pitchFamily="2" charset="0"/>
              </a:rPr>
              <a:t>adgangen</a:t>
            </a:r>
            <a:r>
              <a:rPr lang="en-US" altLang="ko-KR" sz="1600" dirty="0">
                <a:solidFill>
                  <a:prstClr val="black"/>
                </a:solidFill>
                <a:latin typeface="Calibri Light" panose="020F0302020204030204"/>
                <a:cs typeface="Poppins ExtraLight" panose="00000300000000000000" pitchFamily="2" charset="0"/>
              </a:rPr>
              <a:t> til den, </a:t>
            </a:r>
            <a:r>
              <a:rPr lang="en-US" altLang="ko-KR" sz="1600" dirty="0" err="1">
                <a:solidFill>
                  <a:prstClr val="black"/>
                </a:solidFill>
                <a:latin typeface="Calibri Light" panose="020F0302020204030204"/>
                <a:cs typeface="Poppins ExtraLight" panose="00000300000000000000" pitchFamily="2" charset="0"/>
              </a:rPr>
              <a:t>ellers</a:t>
            </a:r>
            <a:r>
              <a:rPr lang="en-US" altLang="ko-KR" sz="1600" dirty="0">
                <a:solidFill>
                  <a:prstClr val="black"/>
                </a:solidFill>
                <a:latin typeface="Calibri Light" panose="020F0302020204030204"/>
                <a:cs typeface="Poppins ExtraLight" panose="00000300000000000000" pitchFamily="2" charset="0"/>
              </a:rPr>
              <a:t> er der ikke </a:t>
            </a:r>
            <a:r>
              <a:rPr lang="en-US" altLang="ko-KR" sz="1600" dirty="0" err="1">
                <a:solidFill>
                  <a:prstClr val="black"/>
                </a:solidFill>
                <a:latin typeface="Calibri Light" panose="020F0302020204030204"/>
                <a:cs typeface="Poppins ExtraLight" panose="00000300000000000000" pitchFamily="2" charset="0"/>
              </a:rPr>
              <a:t>nogen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rigtig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fordel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den. Et </a:t>
            </a:r>
            <a:r>
              <a:rPr lang="en-US" altLang="ko-KR" sz="1600" dirty="0" err="1">
                <a:solidFill>
                  <a:prstClr val="black"/>
                </a:solidFill>
                <a:latin typeface="Calibri Light" panose="020F0302020204030204"/>
                <a:cs typeface="Poppins ExtraLight" panose="00000300000000000000" pitchFamily="2" charset="0"/>
              </a:rPr>
              <a:t>nemt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hurtigt</a:t>
            </a:r>
            <a:r>
              <a:rPr lang="en-US" altLang="ko-KR" sz="1600" dirty="0">
                <a:solidFill>
                  <a:prstClr val="black"/>
                </a:solidFill>
                <a:latin typeface="Calibri Light" panose="020F0302020204030204"/>
                <a:cs typeface="Poppins ExtraLight" panose="00000300000000000000" pitchFamily="2" charset="0"/>
              </a:rPr>
              <a:t> trick er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at dobbeltchecke </a:t>
            </a:r>
            <a:r>
              <a:rPr lang="en-US" altLang="ko-KR" sz="1600" dirty="0" err="1">
                <a:solidFill>
                  <a:prstClr val="black"/>
                </a:solidFill>
                <a:latin typeface="Calibri Light" panose="020F0302020204030204"/>
                <a:cs typeface="Poppins ExtraLight" panose="00000300000000000000" pitchFamily="2" charset="0"/>
              </a:rPr>
              <a:t>typen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licens</a:t>
            </a:r>
            <a:r>
              <a:rPr lang="en-US" altLang="ko-KR" sz="1600" dirty="0">
                <a:solidFill>
                  <a:prstClr val="black"/>
                </a:solidFill>
                <a:latin typeface="Calibri Light" panose="020F0302020204030204"/>
                <a:cs typeface="Poppins ExtraLight" panose="00000300000000000000" pitchFamily="2" charset="0"/>
              </a:rPr>
              <a:t>, der er </a:t>
            </a:r>
            <a:r>
              <a:rPr lang="en-US" altLang="ko-KR" sz="1600" dirty="0" err="1">
                <a:solidFill>
                  <a:prstClr val="black"/>
                </a:solidFill>
                <a:latin typeface="Calibri Light" panose="020F0302020204030204"/>
                <a:cs typeface="Poppins ExtraLight" panose="00000300000000000000" pitchFamily="2" charset="0"/>
              </a:rPr>
              <a:t>tilknyttet</a:t>
            </a:r>
            <a:r>
              <a:rPr lang="en-US" altLang="ko-KR" sz="1600" dirty="0">
                <a:solidFill>
                  <a:prstClr val="black"/>
                </a:solidFill>
                <a:latin typeface="Calibri Light" panose="020F0302020204030204"/>
                <a:cs typeface="Poppins ExtraLight" panose="00000300000000000000" pitchFamily="2" charset="0"/>
              </a:rPr>
              <a:t> til et </a:t>
            </a:r>
            <a:r>
              <a:rPr lang="en-US" altLang="ko-KR" sz="1600" dirty="0" err="1">
                <a:solidFill>
                  <a:prstClr val="black"/>
                </a:solidFill>
                <a:latin typeface="Calibri Light" panose="020F0302020204030204"/>
                <a:cs typeface="Poppins ExtraLight" panose="00000300000000000000" pitchFamily="2" charset="0"/>
              </a:rPr>
              <a:t>givent</a:t>
            </a:r>
            <a:r>
              <a:rPr lang="en-US" altLang="ko-KR" sz="1600" dirty="0">
                <a:solidFill>
                  <a:prstClr val="black"/>
                </a:solidFill>
                <a:latin typeface="Calibri Light" panose="020F0302020204030204"/>
                <a:cs typeface="Poppins ExtraLight" panose="00000300000000000000" pitchFamily="2" charset="0"/>
              </a:rPr>
              <a:t> indhold (</a:t>
            </a:r>
            <a:r>
              <a:rPr lang="en-US" altLang="ko-KR" sz="1600" dirty="0" err="1">
                <a:solidFill>
                  <a:prstClr val="black"/>
                </a:solidFill>
                <a:latin typeface="Calibri Light" panose="020F0302020204030204"/>
                <a:cs typeface="Poppins ExtraLight" panose="00000300000000000000" pitchFamily="2" charset="0"/>
                <a:hlinkClick r:id="rId2"/>
              </a:rPr>
              <a:t>klik</a:t>
            </a:r>
            <a:r>
              <a:rPr lang="en-US" altLang="ko-KR" sz="1600" dirty="0">
                <a:solidFill>
                  <a:prstClr val="black"/>
                </a:solidFill>
                <a:latin typeface="Calibri Light" panose="020F0302020204030204"/>
                <a:cs typeface="Poppins ExtraLight" panose="00000300000000000000" pitchFamily="2" charset="0"/>
                <a:hlinkClick r:id="rId2"/>
              </a:rPr>
              <a:t> her</a:t>
            </a:r>
            <a:r>
              <a:rPr lang="en-US" altLang="ko-KR" sz="1600" dirty="0">
                <a:solidFill>
                  <a:prstClr val="black"/>
                </a:solidFill>
                <a:latin typeface="Calibri Light" panose="020F0302020204030204"/>
                <a:cs typeface="Poppins ExtraLight" panose="00000300000000000000" pitchFamily="2" charset="0"/>
              </a:rPr>
              <a:t> for de </a:t>
            </a:r>
            <a:r>
              <a:rPr lang="en-US" altLang="ko-KR" sz="1600" dirty="0" err="1">
                <a:solidFill>
                  <a:prstClr val="black"/>
                </a:solidFill>
                <a:latin typeface="Calibri Light" panose="020F0302020204030204"/>
                <a:cs typeface="Poppins ExtraLight" panose="00000300000000000000" pitchFamily="2" charset="0"/>
              </a:rPr>
              <a:t>internationale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standarder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referencer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ideelt</a:t>
            </a:r>
            <a:r>
              <a:rPr lang="en-US" altLang="ko-KR" sz="1600" dirty="0">
                <a:solidFill>
                  <a:prstClr val="black"/>
                </a:solidFill>
                <a:latin typeface="Calibri Light" panose="020F0302020204030204"/>
                <a:cs typeface="Poppins ExtraLight" panose="00000300000000000000" pitchFamily="2" charset="0"/>
              </a:rPr>
              <a:t> set og med de samme </a:t>
            </a:r>
            <a:r>
              <a:rPr lang="en-US" altLang="ko-KR" sz="1600" dirty="0" err="1">
                <a:solidFill>
                  <a:prstClr val="black"/>
                </a:solidFill>
                <a:latin typeface="Calibri Light" panose="020F0302020204030204"/>
                <a:cs typeface="Poppins ExtraLight" panose="00000300000000000000" pitchFamily="2" charset="0"/>
              </a:rPr>
              <a:t>øvrige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kriterier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man se efter </a:t>
            </a:r>
            <a:r>
              <a:rPr lang="en-US" altLang="ko-KR" sz="1600"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værktøjer</a:t>
            </a:r>
            <a:r>
              <a:rPr lang="en-US" altLang="ko-KR" sz="1600" dirty="0">
                <a:solidFill>
                  <a:prstClr val="black"/>
                </a:solidFill>
                <a:latin typeface="Calibri Light" panose="020F0302020204030204"/>
                <a:cs typeface="Poppins ExtraLight" panose="00000300000000000000" pitchFamily="2" charset="0"/>
              </a:rPr>
              <a:t> /ressourcer med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fleksibel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kunne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flere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fordele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friheder</a:t>
            </a:r>
            <a:r>
              <a:rPr lang="en-US" altLang="ko-KR" sz="1600" dirty="0">
                <a:solidFill>
                  <a:prstClr val="black"/>
                </a:solidFill>
                <a:latin typeface="Calibri Light" panose="020F0302020204030204"/>
                <a:cs typeface="Poppins ExtraLight" panose="00000300000000000000" pitchFamily="2" charset="0"/>
              </a:rPr>
              <a:t> i forhold til </a:t>
            </a:r>
            <a:r>
              <a:rPr lang="en-US" altLang="ko-KR" sz="1600" dirty="0" err="1">
                <a:solidFill>
                  <a:prstClr val="black"/>
                </a:solidFill>
                <a:latin typeface="Calibri Light" panose="020F0302020204030204"/>
                <a:cs typeface="Poppins ExtraLight" panose="00000300000000000000" pitchFamily="2" charset="0"/>
              </a:rPr>
              <a:t>anvendelse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resultater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9426103"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2.5 </a:t>
            </a:r>
            <a:r>
              <a:rPr lang="da-DK" sz="2000" dirty="0">
                <a:effectLst/>
                <a:latin typeface="Calibri Light" panose="020F0302020204030204" pitchFamily="34" charset="0"/>
                <a:ea typeface="Arial MT"/>
              </a:rPr>
              <a:t>Overvejelse af mulige restriktioner i forbindelse med brug og genbrug af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6" name="TextBox 54">
            <a:extLst>
              <a:ext uri="{FF2B5EF4-FFF2-40B4-BE49-F238E27FC236}">
                <a16:creationId xmlns:a16="http://schemas.microsoft.com/office/drawing/2014/main" id="{2F17DC47-0BEE-4ED4-BA6B-A229EF47F4E7}"/>
              </a:ext>
            </a:extLst>
          </p:cNvPr>
          <p:cNvSpPr txBox="1"/>
          <p:nvPr/>
        </p:nvSpPr>
        <p:spPr>
          <a:xfrm>
            <a:off x="939801" y="4675295"/>
            <a:ext cx="8128697" cy="849205"/>
          </a:xfrm>
          <a:prstGeom prst="rect">
            <a:avLst/>
          </a:prstGeom>
          <a:noFill/>
        </p:spPr>
        <p:txBody>
          <a:bodyPr wrap="square" numCol="1" rtlCol="0">
            <a:noAutofit/>
          </a:bodyPr>
          <a:lstStyle/>
          <a:p>
            <a:pPr algn="just"/>
            <a:r>
              <a:rPr lang="en-US" altLang="ko-KR" sz="1000" i="1" dirty="0" err="1">
                <a:solidFill>
                  <a:prstClr val="black"/>
                </a:solidFill>
                <a:latin typeface="Calibri Light" panose="020F0302020204030204"/>
                <a:cs typeface="Poppins ExtraLight" panose="00000300000000000000" pitchFamily="2" charset="0"/>
              </a:rPr>
              <a:t>Vær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venligst</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opmærksom</a:t>
            </a:r>
            <a:r>
              <a:rPr lang="en-US" altLang="ko-KR" sz="1000" i="1" dirty="0">
                <a:solidFill>
                  <a:prstClr val="black"/>
                </a:solidFill>
                <a:latin typeface="Calibri Light" panose="020F0302020204030204"/>
                <a:cs typeface="Poppins ExtraLight" panose="00000300000000000000" pitchFamily="2" charset="0"/>
              </a:rPr>
              <a:t> på at </a:t>
            </a:r>
            <a:r>
              <a:rPr lang="en-US" altLang="ko-KR" sz="1000" i="1" dirty="0" err="1">
                <a:solidFill>
                  <a:prstClr val="black"/>
                </a:solidFill>
                <a:latin typeface="Calibri Light" panose="020F0302020204030204"/>
                <a:cs typeface="Poppins ExtraLight" panose="00000300000000000000" pitchFamily="2" charset="0"/>
              </a:rPr>
              <a:t>betydelige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restriktioner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også</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gælder</a:t>
            </a:r>
            <a:r>
              <a:rPr lang="en-US" altLang="ko-KR" sz="1000" i="1" dirty="0">
                <a:solidFill>
                  <a:prstClr val="black"/>
                </a:solidFill>
                <a:latin typeface="Calibri Light" panose="020F0302020204030204"/>
                <a:cs typeface="Poppins ExtraLight" panose="00000300000000000000" pitchFamily="2" charset="0"/>
              </a:rPr>
              <a:t> for gratis indhold, </a:t>
            </a:r>
            <a:r>
              <a:rPr lang="en-US" altLang="ko-KR" sz="1000" i="1" dirty="0" err="1">
                <a:solidFill>
                  <a:prstClr val="black"/>
                </a:solidFill>
                <a:latin typeface="Calibri Light" panose="020F0302020204030204"/>
                <a:cs typeface="Poppins ExtraLight" panose="00000300000000000000" pitchFamily="2" charset="0"/>
              </a:rPr>
              <a:t>f.eks</a:t>
            </a:r>
            <a:r>
              <a:rPr lang="en-US" altLang="ko-KR" sz="1000" i="1" dirty="0">
                <a:solidFill>
                  <a:prstClr val="black"/>
                </a:solidFill>
                <a:latin typeface="Calibri Light" panose="020F0302020204030204"/>
                <a:cs typeface="Poppins ExtraLight" panose="00000300000000000000" pitchFamily="2" charset="0"/>
              </a:rPr>
              <a:t>. i form af </a:t>
            </a:r>
            <a:r>
              <a:rPr lang="en-US" altLang="ko-KR" sz="1000" i="1" dirty="0" err="1">
                <a:solidFill>
                  <a:prstClr val="black"/>
                </a:solidFill>
                <a:latin typeface="Calibri Light" panose="020F0302020204030204"/>
                <a:cs typeface="Poppins ExtraLight" panose="00000300000000000000" pitchFamily="2" charset="0"/>
              </a:rPr>
              <a:t>maksimum</a:t>
            </a:r>
            <a:r>
              <a:rPr lang="en-US" altLang="ko-KR" sz="1000" i="1" dirty="0">
                <a:solidFill>
                  <a:prstClr val="black"/>
                </a:solidFill>
                <a:latin typeface="Calibri Light" panose="020F0302020204030204"/>
                <a:cs typeface="Poppins ExtraLight" panose="00000300000000000000" pitchFamily="2" charset="0"/>
              </a:rPr>
              <a:t> antal gratis licenser eller antal af gratis logon </a:t>
            </a:r>
            <a:r>
              <a:rPr lang="en-US" altLang="ko-KR" sz="1000" i="1" dirty="0" err="1">
                <a:solidFill>
                  <a:prstClr val="black"/>
                </a:solidFill>
                <a:latin typeface="Calibri Light" panose="020F0302020204030204"/>
                <a:cs typeface="Poppins ExtraLight" panose="00000300000000000000" pitchFamily="2" charset="0"/>
              </a:rPr>
              <a:t>uden</a:t>
            </a:r>
            <a:r>
              <a:rPr lang="en-US" altLang="ko-KR" sz="1000" i="1" dirty="0">
                <a:solidFill>
                  <a:prstClr val="black"/>
                </a:solidFill>
                <a:latin typeface="Calibri Light" panose="020F0302020204030204"/>
                <a:cs typeface="Poppins ExtraLight" panose="00000300000000000000" pitchFamily="2" charset="0"/>
              </a:rPr>
              <a:t> abonnement. For et </a:t>
            </a:r>
            <a:r>
              <a:rPr lang="en-US" altLang="ko-KR" sz="1000" i="1" dirty="0" err="1">
                <a:solidFill>
                  <a:prstClr val="black"/>
                </a:solidFill>
                <a:latin typeface="Calibri Light" panose="020F0302020204030204"/>
                <a:cs typeface="Poppins ExtraLight" panose="00000300000000000000" pitchFamily="2" charset="0"/>
              </a:rPr>
              <a:t>lille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beløb</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kan</a:t>
            </a:r>
            <a:r>
              <a:rPr lang="en-US" altLang="ko-KR" sz="1000" i="1" dirty="0">
                <a:solidFill>
                  <a:prstClr val="black"/>
                </a:solidFill>
                <a:latin typeface="Calibri Light" panose="020F0302020204030204"/>
                <a:cs typeface="Poppins ExtraLight" panose="00000300000000000000" pitchFamily="2" charset="0"/>
              </a:rPr>
              <a:t> man </a:t>
            </a:r>
            <a:r>
              <a:rPr lang="en-US" altLang="ko-KR" sz="1000" i="1" dirty="0" err="1">
                <a:solidFill>
                  <a:prstClr val="black"/>
                </a:solidFill>
                <a:latin typeface="Calibri Light" panose="020F0302020204030204"/>
                <a:cs typeface="Poppins ExtraLight" panose="00000300000000000000" pitchFamily="2" charset="0"/>
              </a:rPr>
              <a:t>ved</a:t>
            </a:r>
            <a:r>
              <a:rPr lang="en-US" altLang="ko-KR" sz="1000" i="1" dirty="0">
                <a:solidFill>
                  <a:prstClr val="black"/>
                </a:solidFill>
                <a:latin typeface="Calibri Light" panose="020F0302020204030204"/>
                <a:cs typeface="Poppins ExtraLight" panose="00000300000000000000" pitchFamily="2" charset="0"/>
              </a:rPr>
              <a:t> de </a:t>
            </a:r>
            <a:r>
              <a:rPr lang="en-US" altLang="ko-KR" sz="1000" i="1" dirty="0" err="1">
                <a:solidFill>
                  <a:prstClr val="black"/>
                </a:solidFill>
                <a:latin typeface="Calibri Light" panose="020F0302020204030204"/>
                <a:cs typeface="Poppins ExtraLight" panose="00000300000000000000" pitchFamily="2" charset="0"/>
              </a:rPr>
              <a:t>fleste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applikationer</a:t>
            </a:r>
            <a:r>
              <a:rPr lang="en-US" altLang="ko-KR" sz="1000" i="1" dirty="0">
                <a:solidFill>
                  <a:prstClr val="black"/>
                </a:solidFill>
                <a:latin typeface="Calibri Light" panose="020F0302020204030204"/>
                <a:cs typeface="Poppins ExtraLight" panose="00000300000000000000" pitchFamily="2" charset="0"/>
              </a:rPr>
              <a:t>, der </a:t>
            </a:r>
            <a:r>
              <a:rPr lang="en-US" altLang="ko-KR" sz="1000" i="1" dirty="0" err="1">
                <a:solidFill>
                  <a:prstClr val="black"/>
                </a:solidFill>
                <a:latin typeface="Calibri Light" panose="020F0302020204030204"/>
                <a:cs typeface="Poppins ExtraLight" panose="00000300000000000000" pitchFamily="2" charset="0"/>
              </a:rPr>
              <a:t>understøtter</a:t>
            </a:r>
            <a:r>
              <a:rPr lang="en-US" altLang="ko-KR" sz="1000" i="1" dirty="0">
                <a:solidFill>
                  <a:prstClr val="black"/>
                </a:solidFill>
                <a:latin typeface="Calibri Light" panose="020F0302020204030204"/>
                <a:cs typeface="Poppins ExtraLight" panose="00000300000000000000" pitchFamily="2" charset="0"/>
              </a:rPr>
              <a:t> digital </a:t>
            </a:r>
            <a:r>
              <a:rPr lang="en-US" altLang="ko-KR" sz="1000" i="1" dirty="0" err="1">
                <a:solidFill>
                  <a:prstClr val="black"/>
                </a:solidFill>
                <a:latin typeface="Calibri Light" panose="020F0302020204030204"/>
                <a:cs typeface="Poppins ExtraLight" panose="00000300000000000000" pitchFamily="2" charset="0"/>
              </a:rPr>
              <a:t>uddannelse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normalt</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tilgå</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endnu</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flere</a:t>
            </a:r>
            <a:r>
              <a:rPr lang="en-US" altLang="ko-KR" sz="1000" i="1" dirty="0">
                <a:solidFill>
                  <a:prstClr val="black"/>
                </a:solidFill>
                <a:latin typeface="Calibri Light" panose="020F0302020204030204"/>
                <a:cs typeface="Poppins ExtraLight" panose="00000300000000000000" pitchFamily="2" charset="0"/>
              </a:rPr>
              <a:t> services (</a:t>
            </a:r>
            <a:r>
              <a:rPr lang="en-US" altLang="ko-KR" sz="1000" i="1" dirty="0" err="1">
                <a:solidFill>
                  <a:prstClr val="black"/>
                </a:solidFill>
                <a:latin typeface="Calibri Light" panose="020F0302020204030204"/>
                <a:cs typeface="Poppins ExtraLight" panose="00000300000000000000" pitchFamily="2" charset="0"/>
              </a:rPr>
              <a:t>f.eks</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tilgå</a:t>
            </a:r>
            <a:r>
              <a:rPr lang="en-US" altLang="ko-KR" sz="1000" i="1" dirty="0">
                <a:solidFill>
                  <a:prstClr val="black"/>
                </a:solidFill>
                <a:latin typeface="Calibri Light" panose="020F0302020204030204"/>
                <a:cs typeface="Poppins ExtraLight" panose="00000300000000000000" pitchFamily="2" charset="0"/>
              </a:rPr>
              <a:t> et </a:t>
            </a:r>
            <a:r>
              <a:rPr lang="en-US" altLang="ko-KR" sz="1000" i="1" dirty="0" err="1">
                <a:solidFill>
                  <a:prstClr val="black"/>
                </a:solidFill>
                <a:latin typeface="Calibri Light" panose="020F0302020204030204"/>
                <a:cs typeface="Poppins ExtraLight" panose="00000300000000000000" pitchFamily="2" charset="0"/>
              </a:rPr>
              <a:t>større</a:t>
            </a:r>
            <a:r>
              <a:rPr lang="en-US" altLang="ko-KR" sz="1000" i="1" dirty="0">
                <a:solidFill>
                  <a:prstClr val="black"/>
                </a:solidFill>
                <a:latin typeface="Calibri Light" panose="020F0302020204030204"/>
                <a:cs typeface="Poppins ExtraLight" panose="00000300000000000000" pitchFamily="2" charset="0"/>
              </a:rPr>
              <a:t> antal features jo </a:t>
            </a:r>
            <a:r>
              <a:rPr lang="en-US" altLang="ko-KR" sz="1000" i="1" dirty="0" err="1">
                <a:solidFill>
                  <a:prstClr val="black"/>
                </a:solidFill>
                <a:latin typeface="Calibri Light" panose="020F0302020204030204"/>
                <a:cs typeface="Poppins ExtraLight" panose="00000300000000000000" pitchFamily="2" charset="0"/>
              </a:rPr>
              <a:t>større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beløb</a:t>
            </a:r>
            <a:r>
              <a:rPr lang="en-US" altLang="ko-KR" sz="1000" i="1" dirty="0">
                <a:solidFill>
                  <a:prstClr val="black"/>
                </a:solidFill>
                <a:latin typeface="Calibri Light" panose="020F0302020204030204"/>
                <a:cs typeface="Poppins ExtraLight" panose="00000300000000000000" pitchFamily="2" charset="0"/>
              </a:rPr>
              <a:t> man </a:t>
            </a:r>
            <a:r>
              <a:rPr lang="en-US" altLang="ko-KR" sz="1000" i="1" dirty="0" err="1">
                <a:solidFill>
                  <a:prstClr val="black"/>
                </a:solidFill>
                <a:latin typeface="Calibri Light" panose="020F0302020204030204"/>
                <a:cs typeface="Poppins ExtraLight" panose="00000300000000000000" pitchFamily="2" charset="0"/>
              </a:rPr>
              <a:t>betaler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Hvis</a:t>
            </a:r>
            <a:r>
              <a:rPr lang="en-US" altLang="ko-KR" sz="1000" i="1" dirty="0">
                <a:solidFill>
                  <a:prstClr val="black"/>
                </a:solidFill>
                <a:latin typeface="Calibri Light" panose="020F0302020204030204"/>
                <a:cs typeface="Poppins ExtraLight" panose="00000300000000000000" pitchFamily="2" charset="0"/>
              </a:rPr>
              <a:t> man er </a:t>
            </a:r>
            <a:r>
              <a:rPr lang="en-US" altLang="ko-KR" sz="1000" i="1" dirty="0" err="1">
                <a:solidFill>
                  <a:prstClr val="black"/>
                </a:solidFill>
                <a:latin typeface="Calibri Light" panose="020F0302020204030204"/>
                <a:cs typeface="Poppins ExtraLight" panose="00000300000000000000" pitchFamily="2" charset="0"/>
              </a:rPr>
              <a:t>underlagt</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budgetrestriktioner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skal</a:t>
            </a:r>
            <a:r>
              <a:rPr lang="en-US" altLang="ko-KR" sz="1000" i="1" dirty="0">
                <a:solidFill>
                  <a:prstClr val="black"/>
                </a:solidFill>
                <a:latin typeface="Calibri Light" panose="020F0302020204030204"/>
                <a:cs typeface="Poppins ExtraLight" panose="00000300000000000000" pitchFamily="2" charset="0"/>
              </a:rPr>
              <a:t> man i </a:t>
            </a:r>
            <a:r>
              <a:rPr lang="en-US" altLang="ko-KR" sz="1000" i="1" dirty="0" err="1">
                <a:solidFill>
                  <a:prstClr val="black"/>
                </a:solidFill>
                <a:latin typeface="Calibri Light" panose="020F0302020204030204"/>
                <a:cs typeface="Poppins ExtraLight" panose="00000300000000000000" pitchFamily="2" charset="0"/>
              </a:rPr>
              <a:t>høj</a:t>
            </a:r>
            <a:r>
              <a:rPr lang="en-US" altLang="ko-KR" sz="1000" i="1" dirty="0">
                <a:solidFill>
                  <a:prstClr val="black"/>
                </a:solidFill>
                <a:latin typeface="Calibri Light" panose="020F0302020204030204"/>
                <a:cs typeface="Poppins ExtraLight" panose="00000300000000000000" pitchFamily="2" charset="0"/>
              </a:rPr>
              <a:t> grad dobbeltchecke, </a:t>
            </a:r>
            <a:r>
              <a:rPr lang="en-US" altLang="ko-KR" sz="1000" i="1" dirty="0" err="1">
                <a:solidFill>
                  <a:prstClr val="black"/>
                </a:solidFill>
                <a:latin typeface="Calibri Light" panose="020F0302020204030204"/>
                <a:cs typeface="Poppins ExtraLight" panose="00000300000000000000" pitchFamily="2" charset="0"/>
              </a:rPr>
              <a:t>før</a:t>
            </a:r>
            <a:r>
              <a:rPr lang="en-US" altLang="ko-KR" sz="1000" i="1" dirty="0">
                <a:solidFill>
                  <a:prstClr val="black"/>
                </a:solidFill>
                <a:latin typeface="Calibri Light" panose="020F0302020204030204"/>
                <a:cs typeface="Poppins ExtraLight" panose="00000300000000000000" pitchFamily="2" charset="0"/>
              </a:rPr>
              <a:t> man </a:t>
            </a:r>
            <a:r>
              <a:rPr lang="en-US" altLang="ko-KR" sz="1000" i="1" dirty="0" err="1">
                <a:solidFill>
                  <a:prstClr val="black"/>
                </a:solidFill>
                <a:latin typeface="Calibri Light" panose="020F0302020204030204"/>
                <a:cs typeface="Poppins ExtraLight" panose="00000300000000000000" pitchFamily="2" charset="0"/>
              </a:rPr>
              <a:t>tager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en</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ressource</a:t>
            </a:r>
            <a:r>
              <a:rPr lang="en-US" altLang="ko-KR" sz="1000" i="1" dirty="0">
                <a:solidFill>
                  <a:prstClr val="black"/>
                </a:solidFill>
                <a:latin typeface="Calibri Light" panose="020F0302020204030204"/>
                <a:cs typeface="Poppins ExtraLight" panose="00000300000000000000" pitchFamily="2" charset="0"/>
              </a:rPr>
              <a:t> I </a:t>
            </a:r>
            <a:r>
              <a:rPr lang="en-US" altLang="ko-KR" sz="1000" i="1" dirty="0" err="1">
                <a:solidFill>
                  <a:prstClr val="black"/>
                </a:solidFill>
                <a:latin typeface="Calibri Light" panose="020F0302020204030204"/>
                <a:cs typeface="Poppins ExtraLight" panose="00000300000000000000" pitchFamily="2" charset="0"/>
              </a:rPr>
              <a:t>brug</a:t>
            </a:r>
            <a:r>
              <a:rPr lang="en-US" altLang="ko-KR" sz="1000" i="1" dirty="0">
                <a:solidFill>
                  <a:prstClr val="black"/>
                </a:solidFill>
                <a:latin typeface="Calibri Light" panose="020F0302020204030204"/>
                <a:cs typeface="Poppins ExtraLight" panose="00000300000000000000" pitchFamily="2" charset="0"/>
              </a:rPr>
              <a:t>.</a:t>
            </a:r>
          </a:p>
        </p:txBody>
      </p:sp>
    </p:spTree>
    <p:extLst>
      <p:ext uri="{BB962C8B-B14F-4D97-AF65-F5344CB8AC3E}">
        <p14:creationId xmlns:p14="http://schemas.microsoft.com/office/powerpoint/2010/main" val="17327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10192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366708" cy="3502602"/>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alt er </a:t>
            </a:r>
            <a:r>
              <a:rPr lang="en-US" altLang="ko-KR" sz="1600" dirty="0" err="1">
                <a:solidFill>
                  <a:prstClr val="black"/>
                </a:solidFill>
                <a:latin typeface="Calibri Light" panose="020F0302020204030204"/>
                <a:cs typeface="Poppins ExtraLight" panose="00000300000000000000" pitchFamily="2" charset="0"/>
              </a:rPr>
              <a:t>gået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planmæssigt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man nu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fuldt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tilgængelig</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sidste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skridt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vejen</a:t>
            </a:r>
            <a:r>
              <a:rPr lang="en-US" altLang="ko-KR" sz="1600" dirty="0">
                <a:solidFill>
                  <a:prstClr val="black"/>
                </a:solidFill>
                <a:latin typeface="Calibri Light" panose="020F0302020204030204"/>
                <a:cs typeface="Poppins ExtraLight" panose="00000300000000000000" pitchFamily="2" charset="0"/>
              </a:rPr>
              <a:t> er det </a:t>
            </a:r>
            <a:r>
              <a:rPr lang="en-US" altLang="ko-KR" sz="1600" dirty="0" err="1">
                <a:solidFill>
                  <a:prstClr val="black"/>
                </a:solidFill>
                <a:latin typeface="Calibri Light" panose="020F0302020204030204"/>
                <a:cs typeface="Poppins ExtraLight" panose="00000300000000000000" pitchFamily="2" charset="0"/>
              </a:rPr>
              <a:t>vigtigste</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a:solidFill>
                  <a:prstClr val="black"/>
                </a:solidFill>
                <a:latin typeface="Calibri Light" panose="020F0302020204030204"/>
                <a:cs typeface="Poppins ExtraLight" panose="00000300000000000000" pitchFamily="2" charset="0"/>
              </a:rPr>
              <a:t>er </a:t>
            </a:r>
            <a:r>
              <a:rPr lang="en-US" altLang="ko-KR" sz="1600" i="1" dirty="0" err="1">
                <a:solidFill>
                  <a:prstClr val="black"/>
                </a:solidFill>
                <a:latin typeface="Calibri Light" panose="020F0302020204030204"/>
                <a:cs typeface="Poppins ExtraLight" panose="00000300000000000000" pitchFamily="2" charset="0"/>
              </a:rPr>
              <a:t>denne</a:t>
            </a:r>
            <a:r>
              <a:rPr lang="en-US" altLang="ko-KR" sz="1600" i="1" dirty="0">
                <a:solidFill>
                  <a:prstClr val="black"/>
                </a:solidFill>
                <a:latin typeface="Calibri Light" panose="020F0302020204030204"/>
                <a:cs typeface="Poppins ExtraLight" panose="00000300000000000000" pitchFamily="2" charset="0"/>
              </a:rPr>
              <a:t> digitale </a:t>
            </a:r>
            <a:r>
              <a:rPr lang="en-US" altLang="ko-KR" sz="1600" i="1" dirty="0" err="1">
                <a:solidFill>
                  <a:prstClr val="black"/>
                </a:solidFill>
                <a:latin typeface="Calibri Light" panose="020F0302020204030204"/>
                <a:cs typeface="Poppins ExtraLight" panose="00000300000000000000" pitchFamily="2" charset="0"/>
              </a:rPr>
              <a:t>ressource</a:t>
            </a:r>
            <a:r>
              <a:rPr lang="en-US" altLang="ko-KR" sz="1600" i="1" dirty="0">
                <a:solidFill>
                  <a:prstClr val="black"/>
                </a:solidFill>
                <a:latin typeface="Calibri Light" panose="020F0302020204030204"/>
                <a:cs typeface="Poppins ExtraLight" panose="00000300000000000000" pitchFamily="2" charset="0"/>
              </a:rPr>
              <a:t> </a:t>
            </a:r>
            <a:r>
              <a:rPr lang="en-US" altLang="ko-KR" sz="1600" b="1" i="1" dirty="0">
                <a:solidFill>
                  <a:prstClr val="black"/>
                </a:solidFill>
                <a:latin typeface="Calibri Light" panose="020F0302020204030204"/>
                <a:cs typeface="Poppins ExtraLight" panose="00000300000000000000" pitchFamily="2" charset="0"/>
              </a:rPr>
              <a:t>“</a:t>
            </a:r>
            <a:r>
              <a:rPr lang="en-US" altLang="ko-KR" sz="1600" b="1" i="1" dirty="0" err="1">
                <a:solidFill>
                  <a:prstClr val="black"/>
                </a:solidFill>
                <a:latin typeface="Calibri Light" panose="020F0302020204030204"/>
                <a:cs typeface="Poppins ExtraLight" panose="00000300000000000000" pitchFamily="2" charset="0"/>
              </a:rPr>
              <a:t>virkelig</a:t>
            </a:r>
            <a:r>
              <a:rPr lang="en-US" altLang="ko-KR" sz="1600" b="1" i="1" dirty="0">
                <a:solidFill>
                  <a:prstClr val="black"/>
                </a:solidFill>
                <a:latin typeface="Calibri Light" panose="020F0302020204030204"/>
                <a:cs typeface="Poppins ExtraLight" panose="00000300000000000000" pitchFamily="2" charset="0"/>
              </a:rPr>
              <a:t>” </a:t>
            </a:r>
            <a:r>
              <a:rPr lang="en-US" altLang="ko-KR" sz="1600" b="1" i="1" dirty="0" err="1">
                <a:solidFill>
                  <a:prstClr val="black"/>
                </a:solidFill>
                <a:latin typeface="Calibri Light" panose="020F0302020204030204"/>
                <a:cs typeface="Poppins ExtraLight" panose="00000300000000000000" pitchFamily="2" charset="0"/>
              </a:rPr>
              <a:t>brugbar</a:t>
            </a:r>
            <a:r>
              <a:rPr lang="en-US" altLang="ko-KR" sz="1600" i="1" dirty="0">
                <a:solidFill>
                  <a:prstClr val="black"/>
                </a:solidFill>
                <a:latin typeface="Calibri Light" panose="020F0302020204030204"/>
                <a:cs typeface="Poppins ExtraLight" panose="00000300000000000000" pitchFamily="2" charset="0"/>
              </a:rPr>
              <a:t> i forhold til det </a:t>
            </a:r>
            <a:r>
              <a:rPr lang="en-US" altLang="ko-KR" sz="1600" i="1" dirty="0" err="1">
                <a:solidFill>
                  <a:prstClr val="black"/>
                </a:solidFill>
                <a:latin typeface="Calibri Light" panose="020F0302020204030204"/>
                <a:cs typeface="Poppins ExtraLight" panose="00000300000000000000" pitchFamily="2" charset="0"/>
              </a:rPr>
              <a:t>givne</a:t>
            </a:r>
            <a:r>
              <a:rPr lang="en-US" altLang="ko-KR" sz="1600" i="1" dirty="0">
                <a:solidFill>
                  <a:prstClr val="black"/>
                </a:solidFill>
                <a:latin typeface="Calibri Light" panose="020F0302020204030204"/>
                <a:cs typeface="Poppins ExtraLight" panose="00000300000000000000" pitchFamily="2" charset="0"/>
              </a:rPr>
              <a:t> </a:t>
            </a:r>
            <a:r>
              <a:rPr lang="en-US" altLang="ko-KR" sz="1600" i="1" dirty="0" err="1">
                <a:solidFill>
                  <a:prstClr val="black"/>
                </a:solidFill>
                <a:latin typeface="Calibri Light" panose="020F0302020204030204"/>
                <a:cs typeface="Poppins ExtraLight" panose="00000300000000000000" pitchFamily="2" charset="0"/>
              </a:rPr>
              <a:t>læringsmål</a:t>
            </a:r>
            <a:r>
              <a:rPr lang="en-US" altLang="ko-KR" sz="1600" i="1"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kræver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arbejde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svare</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spørgsmål. På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stadie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sikre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stabilitet</a:t>
            </a:r>
            <a:r>
              <a:rPr lang="en-US" altLang="ko-KR" sz="1600" dirty="0">
                <a:solidFill>
                  <a:prstClr val="black"/>
                </a:solidFill>
                <a:latin typeface="Calibri Light" panose="020F0302020204030204"/>
                <a:cs typeface="Poppins ExtraLight" panose="00000300000000000000" pitchFamily="2" charset="0"/>
              </a:rPr>
              <a:t> i forhold til: </a:t>
            </a:r>
          </a:p>
          <a:p>
            <a:pPr marL="570150" lvl="0" indent="-285750" algn="just">
              <a:lnSpc>
                <a:spcPct val="120000"/>
              </a:lnSpc>
              <a:buFont typeface="Arial" panose="020B0604020202020204" pitchFamily="34" charset="0"/>
              <a:buChar char="•"/>
            </a:pPr>
            <a:r>
              <a:rPr lang="en-US" altLang="ko-KR" sz="1600" b="1" dirty="0">
                <a:solidFill>
                  <a:prstClr val="black"/>
                </a:solidFill>
                <a:latin typeface="Calibri Light" panose="020F0302020204030204"/>
                <a:cs typeface="Poppins ExtraLight" panose="00000300000000000000" pitchFamily="2" charset="0"/>
              </a:rPr>
              <a:t>Elevers </a:t>
            </a:r>
            <a:r>
              <a:rPr lang="en-US" altLang="ko-KR" sz="1600" b="1" dirty="0" err="1">
                <a:solidFill>
                  <a:prstClr val="black"/>
                </a:solidFill>
                <a:latin typeface="Calibri Light" panose="020F0302020204030204"/>
                <a:cs typeface="Poppins ExtraLight" panose="00000300000000000000" pitchFamily="2" charset="0"/>
              </a:rPr>
              <a:t>kompetenceniveau</a:t>
            </a:r>
            <a:r>
              <a:rPr lang="en-US" altLang="ko-KR" sz="1600" b="1" dirty="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begyndere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føle</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overvældet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dygtige</a:t>
            </a:r>
            <a:r>
              <a:rPr lang="en-US" altLang="ko-KR" sz="1600" dirty="0">
                <a:solidFill>
                  <a:prstClr val="black"/>
                </a:solidFill>
                <a:latin typeface="Calibri Light" panose="020F0302020204030204"/>
                <a:cs typeface="Poppins ExtraLight" panose="00000300000000000000" pitchFamily="2" charset="0"/>
              </a:rPr>
              <a:t> elever </a:t>
            </a:r>
            <a:r>
              <a:rPr lang="en-US" altLang="ko-KR" sz="1600" dirty="0" err="1">
                <a:solidFill>
                  <a:prstClr val="black"/>
                </a:solidFill>
                <a:latin typeface="Calibri Light" panose="020F0302020204030204"/>
                <a:cs typeface="Poppins ExtraLight" panose="00000300000000000000" pitchFamily="2" charset="0"/>
              </a:rPr>
              <a:t>må</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føle</a:t>
            </a:r>
            <a:r>
              <a:rPr lang="en-US" altLang="ko-KR" sz="1600" dirty="0">
                <a:solidFill>
                  <a:prstClr val="black"/>
                </a:solidFill>
                <a:latin typeface="Calibri Light" panose="020F0302020204030204"/>
                <a:cs typeface="Poppins ExtraLight" panose="00000300000000000000" pitchFamily="2" charset="0"/>
              </a:rPr>
              <a:t>, det er for let.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Den </a:t>
            </a:r>
            <a:r>
              <a:rPr lang="en-US" altLang="ko-KR" sz="1600" dirty="0" err="1">
                <a:solidFill>
                  <a:prstClr val="black"/>
                </a:solidFill>
                <a:latin typeface="Calibri Light" panose="020F0302020204030204"/>
                <a:cs typeface="Poppins ExtraLight" panose="00000300000000000000" pitchFamily="2" charset="0"/>
              </a:rPr>
              <a:t>tiltænkte</a:t>
            </a:r>
            <a:r>
              <a:rPr lang="en-US" altLang="ko-KR" sz="1600" dirty="0">
                <a:solidFill>
                  <a:prstClr val="black"/>
                </a:solidFill>
                <a:latin typeface="Calibri Light" panose="020F0302020204030204"/>
                <a:cs typeface="Poppins ExtraLight" panose="00000300000000000000" pitchFamily="2" charset="0"/>
              </a:rPr>
              <a:t> </a:t>
            </a:r>
            <a:r>
              <a:rPr lang="en-US" altLang="ko-KR" sz="1600" b="1" dirty="0" err="1">
                <a:solidFill>
                  <a:prstClr val="black"/>
                </a:solidFill>
                <a:latin typeface="Calibri Light" panose="020F0302020204030204"/>
                <a:cs typeface="Poppins ExtraLight" panose="00000300000000000000" pitchFamily="2" charset="0"/>
              </a:rPr>
              <a:t>pædagogiske</a:t>
            </a:r>
            <a:r>
              <a:rPr lang="en-US" altLang="ko-KR" sz="1600" b="1" dirty="0">
                <a:solidFill>
                  <a:prstClr val="black"/>
                </a:solidFill>
                <a:latin typeface="Calibri Light" panose="020F0302020204030204"/>
                <a:cs typeface="Poppins ExtraLight" panose="00000300000000000000" pitchFamily="2" charset="0"/>
              </a:rPr>
              <a:t> tilgang </a:t>
            </a:r>
            <a:r>
              <a:rPr lang="en-US" altLang="ko-KR" sz="1600" dirty="0">
                <a:solidFill>
                  <a:prstClr val="black"/>
                </a:solidFill>
                <a:latin typeface="Calibri Light" panose="020F0302020204030204"/>
                <a:cs typeface="Poppins ExtraLight" panose="00000300000000000000" pitchFamily="2" charset="0"/>
              </a:rPr>
              <a:t>i forhold til at </a:t>
            </a:r>
            <a:r>
              <a:rPr lang="en-US" altLang="ko-KR" sz="1600" dirty="0" err="1">
                <a:solidFill>
                  <a:prstClr val="black"/>
                </a:solidFill>
                <a:latin typeface="Calibri Light" panose="020F0302020204030204"/>
                <a:cs typeface="Poppins ExtraLight" panose="00000300000000000000" pitchFamily="2" charset="0"/>
              </a:rPr>
              <a:t>implementering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operationalisering</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der er for </a:t>
            </a:r>
            <a:r>
              <a:rPr lang="en-US" altLang="ko-KR" sz="1600" dirty="0" err="1">
                <a:solidFill>
                  <a:prstClr val="black"/>
                </a:solidFill>
                <a:latin typeface="Calibri Light" panose="020F0302020204030204"/>
                <a:cs typeface="Poppins ExtraLight" panose="00000300000000000000" pitchFamily="2" charset="0"/>
              </a:rPr>
              <a:t>teoretisk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baseret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sammenlignet</a:t>
            </a:r>
            <a:r>
              <a:rPr lang="en-US" altLang="ko-KR" sz="1600" dirty="0">
                <a:solidFill>
                  <a:prstClr val="black"/>
                </a:solidFill>
                <a:latin typeface="Calibri Light" panose="020F0302020204030204"/>
                <a:cs typeface="Poppins ExtraLight" panose="00000300000000000000" pitchFamily="2" charset="0"/>
              </a:rPr>
              <a:t> med case-based undervisning, og </a:t>
            </a:r>
            <a:r>
              <a:rPr lang="en-US" altLang="ko-KR" sz="1600" dirty="0" err="1">
                <a:solidFill>
                  <a:prstClr val="black"/>
                </a:solidFill>
                <a:latin typeface="Calibri Light" panose="020F0302020204030204"/>
                <a:cs typeface="Poppins ExtraLight" panose="00000300000000000000" pitchFamily="2" charset="0"/>
              </a:rPr>
              <a:t>omvendt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060408" cy="400110"/>
          </a:xfrm>
          <a:prstGeom prst="rect">
            <a:avLst/>
          </a:prstGeom>
          <a:noFill/>
        </p:spPr>
        <p:txBody>
          <a:bodyPr wrap="square" rtlCol="0">
            <a:spAutoFit/>
          </a:bodyPr>
          <a:lstStyle>
            <a:defPPr>
              <a:defRPr lang="es-ES"/>
            </a:defPPr>
            <a:lvl1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lvl1pPr>
          </a:lstStyle>
          <a:p>
            <a:r>
              <a:rPr lang="en-AU" dirty="0"/>
              <a:t>2.6 </a:t>
            </a:r>
            <a:r>
              <a:rPr lang="da-DK" dirty="0">
                <a:effectLst/>
                <a:latin typeface="Calibri Light" panose="020F0302020204030204" pitchFamily="34" charset="0"/>
                <a:ea typeface="Arial MT"/>
              </a:rPr>
              <a:t>Vurdering af brugbarheden af digitale uddannelsesressourcer</a:t>
            </a:r>
            <a:endParaRPr lang="en-AU" dirty="0"/>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31131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546399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458987" cy="336279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Skabelse og modificering af digitale ressourcer er ikke </a:t>
            </a:r>
            <a:r>
              <a:rPr lang="en-US" altLang="ko-KR" sz="1600" dirty="0" err="1">
                <a:solidFill>
                  <a:prstClr val="black"/>
                </a:solidFill>
                <a:latin typeface="Calibri Light" panose="020F0302020204030204"/>
                <a:cs typeface="Poppins ExtraLight" panose="00000300000000000000" pitchFamily="2" charset="0"/>
              </a:rPr>
              <a:t>udelukket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hverken</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begyndere</a:t>
            </a:r>
            <a:r>
              <a:rPr lang="en-US" altLang="ko-KR" sz="1600" dirty="0">
                <a:solidFill>
                  <a:prstClr val="black"/>
                </a:solidFill>
                <a:latin typeface="Calibri Light" panose="020F0302020204030204"/>
                <a:cs typeface="Poppins ExtraLight" panose="00000300000000000000" pitchFamily="2" charset="0"/>
              </a:rPr>
              <a:t> eller undervisere, der </a:t>
            </a:r>
            <a:r>
              <a:rPr lang="en-US" altLang="ko-KR" sz="1600" dirty="0" err="1">
                <a:solidFill>
                  <a:prstClr val="black"/>
                </a:solidFill>
                <a:latin typeface="Calibri Light" panose="020F0302020204030204"/>
                <a:cs typeface="Poppins ExtraLight" panose="00000300000000000000" pitchFamily="2" charset="0"/>
              </a:rPr>
              <a:t>bevæger</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ud</a:t>
            </a:r>
            <a:r>
              <a:rPr lang="en-US" altLang="ko-KR" sz="1600" dirty="0">
                <a:solidFill>
                  <a:prstClr val="black"/>
                </a:solidFill>
                <a:latin typeface="Calibri Light" panose="020F0302020204030204"/>
                <a:cs typeface="Poppins ExtraLight" panose="00000300000000000000" pitchFamily="2" charset="0"/>
              </a:rPr>
              <a:t> i digital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gang.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a:t>
            </a:r>
            <a:r>
              <a:rPr lang="en-US" altLang="ko-KR" sz="1600" dirty="0">
                <a:solidFill>
                  <a:prstClr val="black"/>
                </a:solidFill>
                <a:latin typeface="Calibri Light" panose="020F0302020204030204"/>
                <a:cs typeface="Poppins ExtraLight" panose="00000300000000000000" pitchFamily="2" charset="0"/>
              </a:rPr>
              <a:t> alle DigCompEDU’s kompetencer findes der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færdighedsskala</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tager</a:t>
            </a:r>
            <a:r>
              <a:rPr lang="en-US" altLang="ko-KR" sz="1600" dirty="0">
                <a:solidFill>
                  <a:prstClr val="black"/>
                </a:solidFill>
                <a:latin typeface="Calibri Light" panose="020F0302020204030204"/>
                <a:cs typeface="Poppins ExtraLight" panose="00000300000000000000" pitchFamily="2" charset="0"/>
              </a:rPr>
              <a:t> den progression i </a:t>
            </a:r>
            <a:r>
              <a:rPr lang="en-US" altLang="ko-KR" sz="1600" dirty="0" err="1">
                <a:solidFill>
                  <a:prstClr val="black"/>
                </a:solidFill>
                <a:latin typeface="Calibri Light" panose="020F0302020204030204"/>
                <a:cs typeface="Poppins ExtraLight" panose="00000300000000000000" pitchFamily="2" charset="0"/>
              </a:rPr>
              <a:t>betragtning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elever (</a:t>
            </a:r>
            <a:r>
              <a:rPr lang="en-US" altLang="ko-KR" sz="1600" dirty="0" err="1">
                <a:solidFill>
                  <a:prstClr val="black"/>
                </a:solidFill>
                <a:latin typeface="Calibri Light" panose="020F0302020204030204"/>
                <a:cs typeface="Poppins ExtraLight" panose="00000300000000000000" pitchFamily="2" charset="0"/>
              </a:rPr>
              <a:t>dvs</a:t>
            </a:r>
            <a:r>
              <a:rPr lang="en-US" altLang="ko-KR" sz="1600" dirty="0">
                <a:solidFill>
                  <a:prstClr val="black"/>
                </a:solidFill>
                <a:latin typeface="Calibri Light" panose="020F0302020204030204"/>
                <a:cs typeface="Poppins ExtraLight" panose="00000300000000000000" pitchFamily="2" charset="0"/>
              </a:rPr>
              <a:t>. undervisere) </a:t>
            </a:r>
            <a:r>
              <a:rPr lang="en-US" altLang="ko-KR" sz="1600" dirty="0" err="1">
                <a:solidFill>
                  <a:prstClr val="black"/>
                </a:solidFill>
                <a:latin typeface="Calibri Light" panose="020F0302020204030204"/>
                <a:cs typeface="Poppins ExtraLight" panose="00000300000000000000" pitchFamily="2" charset="0"/>
              </a:rPr>
              <a:t>går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igennem</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vej</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blive</a:t>
            </a:r>
            <a:r>
              <a:rPr lang="en-US" altLang="ko-KR" sz="1600" dirty="0">
                <a:solidFill>
                  <a:prstClr val="black"/>
                </a:solidFill>
                <a:latin typeface="Calibri Light" panose="020F0302020204030204"/>
                <a:cs typeface="Poppins ExtraLight" panose="00000300000000000000" pitchFamily="2" charset="0"/>
              </a:rPr>
              <a:t> e-undervisere.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Dette </a:t>
            </a:r>
            <a:r>
              <a:rPr lang="en-US" altLang="ko-KR" sz="1600" dirty="0" err="1">
                <a:solidFill>
                  <a:prstClr val="black"/>
                </a:solidFill>
                <a:latin typeface="Calibri Light" panose="020F0302020204030204"/>
                <a:cs typeface="Poppins ExtraLight" panose="00000300000000000000" pitchFamily="2" charset="0"/>
              </a:rPr>
              <a:t>underområde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nummer</a:t>
            </a:r>
            <a:r>
              <a:rPr lang="en-US" altLang="ko-KR" sz="1600" dirty="0">
                <a:solidFill>
                  <a:prstClr val="black"/>
                </a:solidFill>
                <a:latin typeface="Calibri Light" panose="020F0302020204030204"/>
                <a:cs typeface="Poppins ExtraLight" panose="00000300000000000000" pitchFamily="2" charset="0"/>
              </a:rPr>
              <a:t> to </a:t>
            </a:r>
            <a:r>
              <a:rPr lang="en-US" altLang="ko-KR" sz="1600" dirty="0" err="1">
                <a:solidFill>
                  <a:prstClr val="black"/>
                </a:solidFill>
                <a:latin typeface="Calibri Light" panose="020F0302020204030204"/>
                <a:cs typeface="Poppins ExtraLight" panose="00000300000000000000" pitchFamily="2" charset="0"/>
              </a:rPr>
              <a:t>bygger</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nummer</a:t>
            </a:r>
            <a:r>
              <a:rPr lang="en-US" altLang="ko-KR" sz="1600" dirty="0">
                <a:solidFill>
                  <a:prstClr val="black"/>
                </a:solidFill>
                <a:latin typeface="Calibri Light" panose="020F0302020204030204"/>
                <a:cs typeface="Poppins ExtraLight" panose="00000300000000000000" pitchFamily="2" charset="0"/>
              </a:rPr>
              <a:t> et fra to </a:t>
            </a:r>
            <a:r>
              <a:rPr lang="en-US" altLang="ko-KR" sz="1600" dirty="0" err="1">
                <a:solidFill>
                  <a:prstClr val="black"/>
                </a:solidFill>
                <a:latin typeface="Calibri Light" panose="020F0302020204030204"/>
                <a:cs typeface="Poppins ExtraLight" panose="00000300000000000000" pitchFamily="2" charset="0"/>
              </a:rPr>
              <a:t>forskellige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perspektiver</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Nybegyndere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indenfor</a:t>
            </a:r>
            <a:r>
              <a:rPr lang="en-US" altLang="ko-KR" sz="1600" dirty="0">
                <a:solidFill>
                  <a:prstClr val="black"/>
                </a:solidFill>
                <a:latin typeface="Calibri Light" panose="020F0302020204030204"/>
                <a:cs typeface="Poppins ExtraLight" panose="00000300000000000000" pitchFamily="2" charset="0"/>
              </a:rPr>
              <a:t> online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bliver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sandsynligvis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inspireret</a:t>
            </a:r>
            <a:r>
              <a:rPr lang="en-US" altLang="ko-KR" sz="1600" dirty="0">
                <a:solidFill>
                  <a:prstClr val="black"/>
                </a:solidFill>
                <a:latin typeface="Calibri Light" panose="020F0302020204030204"/>
                <a:cs typeface="Poppins ExtraLight" panose="00000300000000000000" pitchFamily="2" charset="0"/>
              </a:rPr>
              <a:t> af andre </a:t>
            </a:r>
            <a:r>
              <a:rPr lang="en-US" altLang="ko-KR" sz="1600" dirty="0" err="1">
                <a:solidFill>
                  <a:prstClr val="black"/>
                </a:solidFill>
                <a:latin typeface="Calibri Light" panose="020F0302020204030204"/>
                <a:cs typeface="Poppins ExtraLight" panose="00000300000000000000" pitchFamily="2" charset="0"/>
              </a:rPr>
              <a:t>eksterne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kilder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senere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udvikle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a:t>
            </a:r>
            <a:r>
              <a:rPr lang="en-US" altLang="ko-KR" sz="1600" dirty="0">
                <a:solidFill>
                  <a:prstClr val="black"/>
                </a:solidFill>
                <a:latin typeface="Calibri Light" panose="020F0302020204030204"/>
                <a:cs typeface="Poppins ExtraLight" panose="00000300000000000000" pitchFamily="2" charset="0"/>
              </a:rPr>
              <a:t> ressourcer.</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Processen</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håndtere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eksternt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eksisterende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indikerer</a:t>
            </a:r>
            <a:r>
              <a:rPr lang="en-US" altLang="ko-KR" sz="1600" dirty="0">
                <a:solidFill>
                  <a:prstClr val="black"/>
                </a:solidFill>
                <a:latin typeface="Calibri Light" panose="020F0302020204030204"/>
                <a:cs typeface="Poppins ExtraLight" panose="00000300000000000000" pitchFamily="2" charset="0"/>
              </a:rPr>
              <a:t> forståelse for </a:t>
            </a:r>
            <a:r>
              <a:rPr lang="en-US" altLang="ko-KR" sz="1600" dirty="0" err="1">
                <a:solidFill>
                  <a:prstClr val="black"/>
                </a:solidFill>
                <a:latin typeface="Calibri Light" panose="020F0302020204030204"/>
                <a:cs typeface="Poppins ExtraLight" panose="00000300000000000000" pitchFamily="2" charset="0"/>
              </a:rPr>
              <a:t>grundlæggende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minimum. </a:t>
            </a: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3.1 Overblik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40937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7973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047927" cy="3362791"/>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Igen</a:t>
            </a:r>
            <a:r>
              <a:rPr lang="en-US" altLang="ko-KR" sz="1600" dirty="0">
                <a:solidFill>
                  <a:prstClr val="black"/>
                </a:solidFill>
                <a:latin typeface="Calibri Light" panose="020F0302020204030204"/>
                <a:cs typeface="Poppins ExtraLight" panose="00000300000000000000" pitchFamily="2" charset="0"/>
              </a:rPr>
              <a:t>, modificering og </a:t>
            </a:r>
            <a:r>
              <a:rPr lang="en-US" altLang="ko-KR" sz="1600" dirty="0" err="1">
                <a:solidFill>
                  <a:prstClr val="black"/>
                </a:solidFill>
                <a:latin typeface="Calibri Light" panose="020F0302020204030204"/>
                <a:cs typeface="Poppins ExtraLight" panose="00000300000000000000" pitchFamily="2" charset="0"/>
              </a:rPr>
              <a:t>redigering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indikerer</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nødvendigvis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højt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sofistikeret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tilpasning</a:t>
            </a:r>
            <a:r>
              <a:rPr lang="en-US" altLang="ko-KR" sz="1600" dirty="0">
                <a:solidFill>
                  <a:prstClr val="black"/>
                </a:solidFill>
                <a:latin typeface="Calibri Light" panose="020F0302020204030204"/>
                <a:cs typeface="Poppins ExtraLight" panose="00000300000000000000" pitchFamily="2" charset="0"/>
              </a:rPr>
              <a:t> og re-branding af </a:t>
            </a:r>
            <a:r>
              <a:rPr lang="en-US" altLang="ko-KR" sz="1600" dirty="0" err="1">
                <a:solidFill>
                  <a:prstClr val="black"/>
                </a:solidFill>
                <a:latin typeface="Calibri Light" panose="020F0302020204030204"/>
                <a:cs typeface="Poppins ExtraLight" panose="00000300000000000000" pitchFamily="2" charset="0"/>
              </a:rPr>
              <a:t>eksisterende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via </a:t>
            </a:r>
            <a:r>
              <a:rPr lang="en-US" altLang="ko-KR" sz="1600" dirty="0" err="1">
                <a:solidFill>
                  <a:prstClr val="black"/>
                </a:solidFill>
                <a:latin typeface="Calibri Light" panose="020F0302020204030204"/>
                <a:cs typeface="Poppins ExtraLight" panose="00000300000000000000" pitchFamily="2" charset="0"/>
              </a:rPr>
              <a:t>avanceret</a:t>
            </a:r>
            <a:r>
              <a:rPr lang="en-US" altLang="ko-KR" sz="1600" dirty="0">
                <a:solidFill>
                  <a:prstClr val="black"/>
                </a:solidFill>
                <a:latin typeface="Calibri Light" panose="020F0302020204030204"/>
                <a:cs typeface="Poppins ExtraLight" panose="00000300000000000000" pitchFamily="2" charset="0"/>
              </a:rPr>
              <a:t> software…</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noget</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måske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kommer</a:t>
            </a:r>
            <a:r>
              <a:rPr lang="en-US" altLang="ko-KR" sz="1600" dirty="0">
                <a:solidFill>
                  <a:prstClr val="black"/>
                </a:solidFill>
                <a:latin typeface="Calibri Light" panose="020F0302020204030204"/>
                <a:cs typeface="Poppins ExtraLight" panose="00000300000000000000" pitchFamily="2" charset="0"/>
              </a:rPr>
              <a:t> på et </a:t>
            </a:r>
            <a:r>
              <a:rPr lang="en-US" altLang="ko-KR" sz="1600" dirty="0" err="1">
                <a:solidFill>
                  <a:prstClr val="black"/>
                </a:solidFill>
                <a:latin typeface="Calibri Light" panose="020F0302020204030204"/>
                <a:cs typeface="Poppins ExtraLight" panose="00000300000000000000" pitchFamily="2" charset="0"/>
              </a:rPr>
              <a:t>senere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stadie</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For </a:t>
            </a:r>
            <a:r>
              <a:rPr lang="en-US" altLang="ko-KR" sz="1600" dirty="0" err="1">
                <a:solidFill>
                  <a:prstClr val="black"/>
                </a:solidFill>
                <a:latin typeface="Calibri Light" panose="020F0302020204030204"/>
                <a:cs typeface="Poppins ExtraLight" panose="00000300000000000000" pitchFamily="2" charset="0"/>
              </a:rPr>
              <a:t>nuværende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betyder</a:t>
            </a:r>
            <a:r>
              <a:rPr lang="en-US" altLang="ko-KR" sz="1600" dirty="0">
                <a:solidFill>
                  <a:prstClr val="black"/>
                </a:solidFill>
                <a:latin typeface="Calibri Light" panose="020F0302020204030204"/>
                <a:cs typeface="Poppins ExtraLight" panose="00000300000000000000" pitchFamily="2" charset="0"/>
              </a:rPr>
              <a:t> modificering og </a:t>
            </a:r>
            <a:r>
              <a:rPr lang="en-US" altLang="ko-KR" sz="1600" dirty="0" err="1">
                <a:solidFill>
                  <a:prstClr val="black"/>
                </a:solidFill>
                <a:latin typeface="Calibri Light" panose="020F0302020204030204"/>
                <a:cs typeface="Poppins ExtraLight" panose="00000300000000000000" pitchFamily="2" charset="0"/>
              </a:rPr>
              <a:t>redigering</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gør</a:t>
            </a:r>
            <a:r>
              <a:rPr lang="en-US" altLang="ko-KR" sz="1600" dirty="0">
                <a:solidFill>
                  <a:prstClr val="black"/>
                </a:solidFill>
                <a:latin typeface="Calibri Light" panose="020F0302020204030204"/>
                <a:cs typeface="Poppins ExtraLight" panose="00000300000000000000" pitchFamily="2" charset="0"/>
              </a:rPr>
              <a:t> indhold </a:t>
            </a:r>
            <a:r>
              <a:rPr lang="en-US" altLang="ko-KR" sz="1600" dirty="0" err="1">
                <a:solidFill>
                  <a:prstClr val="black"/>
                </a:solidFill>
                <a:latin typeface="Calibri Light" panose="020F0302020204030204"/>
                <a:cs typeface="Poppins ExtraLight" panose="00000300000000000000" pitchFamily="2" charset="0"/>
              </a:rPr>
              <a:t>egnet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relaterbart</a:t>
            </a:r>
            <a:r>
              <a:rPr lang="en-US" altLang="ko-KR" sz="1600" dirty="0">
                <a:solidFill>
                  <a:prstClr val="black"/>
                </a:solidFill>
                <a:latin typeface="Calibri Light" panose="020F0302020204030204"/>
                <a:cs typeface="Poppins ExtraLight" panose="00000300000000000000" pitchFamily="2" charset="0"/>
              </a:rPr>
              <a:t> til: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Undervisningens</a:t>
            </a:r>
            <a:r>
              <a:rPr lang="en-US" altLang="ko-KR" sz="1600" dirty="0">
                <a:solidFill>
                  <a:prstClr val="black"/>
                </a:solidFill>
                <a:latin typeface="Calibri Light" panose="020F0302020204030204"/>
                <a:cs typeface="Poppins ExtraLight" panose="00000300000000000000" pitchFamily="2" charset="0"/>
              </a:rPr>
              <a:t> indhold</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Læringsudbytte</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Elevers interesse</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Undervisers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præferencer</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3445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3.2 </a:t>
            </a:r>
            <a:r>
              <a:rPr lang="da-DK" sz="2000" dirty="0">
                <a:effectLst/>
                <a:latin typeface="Calibri Light" panose="020F0302020204030204" pitchFamily="34" charset="0"/>
                <a:ea typeface="Arial MT"/>
              </a:rPr>
              <a:t>Modificering og redigering af eksisterende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61178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735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677101" cy="322944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det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fundet</a:t>
            </a:r>
            <a:r>
              <a:rPr lang="en-US" altLang="ko-KR" sz="1600" dirty="0">
                <a:solidFill>
                  <a:prstClr val="black"/>
                </a:solidFill>
                <a:latin typeface="Calibri Light" panose="020F0302020204030204"/>
                <a:cs typeface="Poppins ExtraLight" panose="00000300000000000000" pitchFamily="2" charset="0"/>
              </a:rPr>
              <a:t> mere end </a:t>
            </a:r>
            <a:r>
              <a:rPr lang="en-US" altLang="ko-KR" sz="1600" dirty="0" err="1">
                <a:solidFill>
                  <a:prstClr val="black"/>
                </a:solidFill>
                <a:latin typeface="Calibri Light" panose="020F0302020204030204"/>
                <a:cs typeface="Poppins ExtraLight" panose="00000300000000000000" pitchFamily="2" charset="0"/>
              </a:rPr>
              <a:t>én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pålidelig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fuldt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tilgængelig</a:t>
            </a:r>
            <a:r>
              <a:rPr lang="en-US" altLang="ko-KR" sz="1600" dirty="0">
                <a:solidFill>
                  <a:prstClr val="black"/>
                </a:solidFill>
                <a:latin typeface="Calibri Light" panose="020F0302020204030204"/>
                <a:cs typeface="Poppins ExtraLight" panose="00000300000000000000" pitchFamily="2" charset="0"/>
              </a:rPr>
              <a:t> digital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til online undervisning, er man </a:t>
            </a:r>
            <a:r>
              <a:rPr lang="en-US" altLang="ko-KR" sz="1600" dirty="0" err="1">
                <a:solidFill>
                  <a:prstClr val="black"/>
                </a:solidFill>
                <a:latin typeface="Calibri Light" panose="020F0302020204030204"/>
                <a:cs typeface="Poppins ExtraLight" panose="00000300000000000000" pitchFamily="2" charset="0"/>
              </a:rPr>
              <a:t>sikkert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interesseret</a:t>
            </a:r>
            <a:r>
              <a:rPr lang="en-US" altLang="ko-KR" sz="1600" dirty="0">
                <a:solidFill>
                  <a:prstClr val="black"/>
                </a:solidFill>
                <a:latin typeface="Calibri Light" panose="020F0302020204030204"/>
                <a:cs typeface="Poppins ExtraLight" panose="00000300000000000000" pitchFamily="2" charset="0"/>
              </a:rPr>
              <a:t> i at </a:t>
            </a:r>
            <a:r>
              <a:rPr lang="en-US" altLang="ko-KR" sz="1600" dirty="0" err="1">
                <a:solidFill>
                  <a:prstClr val="black"/>
                </a:solidFill>
                <a:latin typeface="Calibri Light" panose="020F0302020204030204"/>
                <a:cs typeface="Poppins ExtraLight" panose="00000300000000000000" pitchFamily="2" charset="0"/>
              </a:rPr>
              <a:t>opnå</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fulde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udbytte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begge</a:t>
            </a:r>
            <a:r>
              <a:rPr lang="en-US" altLang="ko-KR" sz="1600" dirty="0">
                <a:solidFill>
                  <a:prstClr val="black"/>
                </a:solidFill>
                <a:latin typeface="Calibri Light" panose="020F0302020204030204"/>
                <a:cs typeface="Poppins ExtraLight" panose="00000300000000000000" pitchFamily="2" charset="0"/>
              </a:rPr>
              <a:t> (alle) ressourcer.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Kombinering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betyder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finde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måde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integrere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udnytte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hver</a:t>
            </a:r>
            <a:r>
              <a:rPr lang="en-US" altLang="ko-KR" sz="1600" dirty="0">
                <a:solidFill>
                  <a:prstClr val="black"/>
                </a:solidFill>
                <a:latin typeface="Calibri Light" panose="020F0302020204030204"/>
                <a:cs typeface="Poppins ExtraLight" panose="00000300000000000000" pitchFamily="2" charset="0"/>
              </a:rPr>
              <a:t> af de features, man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specifikt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specifikke</a:t>
            </a:r>
            <a:r>
              <a:rPr lang="en-US" altLang="ko-KR" sz="1600" dirty="0">
                <a:solidFill>
                  <a:prstClr val="black"/>
                </a:solidFill>
                <a:latin typeface="Calibri Light" panose="020F0302020204030204"/>
                <a:cs typeface="Poppins ExtraLight" panose="00000300000000000000" pitchFamily="2" charset="0"/>
              </a:rPr>
              <a:t> dele af </a:t>
            </a:r>
            <a:r>
              <a:rPr lang="en-US" altLang="ko-KR" sz="1600" dirty="0" err="1">
                <a:solidFill>
                  <a:prstClr val="black"/>
                </a:solidFill>
                <a:latin typeface="Calibri Light" panose="020F0302020204030204"/>
                <a:cs typeface="Poppins ExtraLight" panose="00000300000000000000" pitchFamily="2" charset="0"/>
              </a:rPr>
              <a:t>ens</a:t>
            </a:r>
            <a:r>
              <a:rPr lang="en-US" altLang="ko-KR" sz="1600" dirty="0">
                <a:solidFill>
                  <a:prstClr val="black"/>
                </a:solidFill>
                <a:latin typeface="Calibri Light" panose="020F0302020204030204"/>
                <a:cs typeface="Poppins ExtraLight" panose="00000300000000000000" pitchFamily="2" charset="0"/>
              </a:rPr>
              <a:t> undervisning.</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vi husker det </a:t>
            </a:r>
            <a:r>
              <a:rPr lang="en-US" altLang="ko-KR" sz="1600" dirty="0" err="1">
                <a:solidFill>
                  <a:prstClr val="black"/>
                </a:solidFill>
                <a:latin typeface="Calibri Light" panose="020F0302020204030204"/>
                <a:cs typeface="Poppins ExtraLight" panose="00000300000000000000" pitchFamily="2" charset="0"/>
              </a:rPr>
              <a:t>seneste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eksempel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man have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skræddersyet</a:t>
            </a:r>
            <a:r>
              <a:rPr lang="en-US" altLang="ko-KR" sz="1600" dirty="0">
                <a:solidFill>
                  <a:prstClr val="black"/>
                </a:solidFill>
                <a:latin typeface="Calibri Light" panose="020F0302020204030204"/>
                <a:cs typeface="Poppins ExtraLight" panose="00000300000000000000" pitchFamily="2" charset="0"/>
              </a:rPr>
              <a:t> til case-based undervisning, og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der er mere </a:t>
            </a:r>
            <a:r>
              <a:rPr lang="en-US" altLang="ko-KR" sz="1600" dirty="0" err="1">
                <a:solidFill>
                  <a:prstClr val="black"/>
                </a:solidFill>
                <a:latin typeface="Calibri Light" panose="020F0302020204030204"/>
                <a:cs typeface="Poppins ExtraLight" panose="00000300000000000000" pitchFamily="2" charset="0"/>
              </a:rPr>
              <a:t>rettet</a:t>
            </a:r>
            <a:r>
              <a:rPr lang="en-US" altLang="ko-KR" sz="1600" dirty="0">
                <a:solidFill>
                  <a:prstClr val="black"/>
                </a:solidFill>
                <a:latin typeface="Calibri Light" panose="020F0302020204030204"/>
                <a:cs typeface="Poppins ExtraLight" panose="00000300000000000000" pitchFamily="2" charset="0"/>
              </a:rPr>
              <a:t> mod </a:t>
            </a:r>
            <a:r>
              <a:rPr lang="en-US" altLang="ko-KR" sz="1600" dirty="0" err="1">
                <a:solidFill>
                  <a:prstClr val="black"/>
                </a:solidFill>
                <a:latin typeface="Calibri Light" panose="020F0302020204030204"/>
                <a:cs typeface="Poppins ExtraLight" panose="00000300000000000000" pitchFamily="2" charset="0"/>
              </a:rPr>
              <a:t>teoretiske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rammesætninger</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evolutionært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perspektiv</a:t>
            </a:r>
            <a:r>
              <a:rPr lang="en-US" altLang="ko-KR" sz="1600" dirty="0">
                <a:solidFill>
                  <a:prstClr val="black"/>
                </a:solidFill>
                <a:latin typeface="Calibri Light" panose="020F0302020204030204"/>
                <a:cs typeface="Poppins ExtraLight" panose="00000300000000000000" pitchFamily="2" charset="0"/>
              </a:rPr>
              <a:t> på online undervisning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tillade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begge</a:t>
            </a:r>
            <a:r>
              <a:rPr lang="en-US" altLang="ko-KR" sz="1600" dirty="0">
                <a:solidFill>
                  <a:prstClr val="black"/>
                </a:solidFill>
                <a:latin typeface="Calibri Light" panose="020F0302020204030204"/>
                <a:cs typeface="Poppins ExtraLight" panose="00000300000000000000" pitchFamily="2" charset="0"/>
              </a:rPr>
              <a:t> to </a:t>
            </a:r>
            <a:r>
              <a:rPr lang="en-US" altLang="ko-KR" sz="1600" dirty="0" err="1">
                <a:solidFill>
                  <a:prstClr val="black"/>
                </a:solidFill>
                <a:latin typeface="Calibri Light" panose="020F0302020204030204"/>
                <a:cs typeface="Poppins ExtraLight" panose="00000300000000000000" pitchFamily="2" charset="0"/>
              </a:rPr>
              <a:t>fremfor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kun</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ene</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37505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3.3</a:t>
            </a:r>
            <a:r>
              <a:rPr lang="en-AU" sz="2000" b="1" i="1" dirty="0">
                <a:latin typeface="+mj-lt"/>
                <a:ea typeface="Microsoft Sans Serif" panose="020B0604020202020204" pitchFamily="34" charset="0"/>
                <a:cs typeface="Poppins ExtraLight" panose="00000300000000000000" pitchFamily="2" charset="0"/>
              </a:rPr>
              <a:t> </a:t>
            </a:r>
            <a:r>
              <a:rPr lang="da-DK" sz="2000" dirty="0">
                <a:effectLst/>
                <a:latin typeface="Calibri Light" panose="020F0302020204030204" pitchFamily="34" charset="0"/>
                <a:ea typeface="Arial MT"/>
                <a:cs typeface="Arial MT"/>
              </a:rPr>
              <a:t>Kombinering af eksisterende digitale uddannelsesressourcer</a:t>
            </a:r>
            <a:endParaRPr lang="da-DK" sz="2000" dirty="0">
              <a:effectLst/>
              <a:latin typeface="Arial MT"/>
              <a:ea typeface="Arial MT"/>
              <a:cs typeface="Arial MT"/>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03865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Creating and modifying Digital Resources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37160" cy="3502602"/>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Med </a:t>
            </a:r>
            <a:r>
              <a:rPr lang="en-US" altLang="ko-KR" sz="1600" dirty="0" err="1">
                <a:solidFill>
                  <a:prstClr val="black"/>
                </a:solidFill>
                <a:latin typeface="Calibri Light" panose="020F0302020204030204"/>
                <a:cs typeface="Poppins ExtraLight" panose="00000300000000000000" pitchFamily="2" charset="0"/>
              </a:rPr>
              <a:t>denne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kompetence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træder</a:t>
            </a:r>
            <a:r>
              <a:rPr lang="en-US" altLang="ko-KR" sz="1600" dirty="0">
                <a:solidFill>
                  <a:prstClr val="black"/>
                </a:solidFill>
                <a:latin typeface="Calibri Light" panose="020F0302020204030204"/>
                <a:cs typeface="Poppins ExtraLight" panose="00000300000000000000" pitchFamily="2" charset="0"/>
              </a:rPr>
              <a:t> vi </a:t>
            </a:r>
            <a:r>
              <a:rPr lang="en-US" altLang="ko-KR" sz="1600" dirty="0" err="1">
                <a:solidFill>
                  <a:prstClr val="black"/>
                </a:solidFill>
                <a:latin typeface="Calibri Light" panose="020F0302020204030204"/>
                <a:cs typeface="Poppins ExtraLight" panose="00000300000000000000" pitchFamily="2" charset="0"/>
              </a:rPr>
              <a:t>ind</a:t>
            </a:r>
            <a:r>
              <a:rPr lang="en-US" altLang="ko-KR" sz="1600" dirty="0">
                <a:solidFill>
                  <a:prstClr val="black"/>
                </a:solidFill>
                <a:latin typeface="Calibri Light" panose="020F0302020204030204"/>
                <a:cs typeface="Poppins ExtraLight" panose="00000300000000000000" pitchFamily="2" charset="0"/>
              </a:rPr>
              <a:t> i et </a:t>
            </a:r>
            <a:r>
              <a:rPr lang="en-US" altLang="ko-KR" sz="1600" dirty="0" err="1">
                <a:solidFill>
                  <a:prstClr val="black"/>
                </a:solidFill>
                <a:latin typeface="Calibri Light" panose="020F0302020204030204"/>
                <a:cs typeface="Poppins ExtraLight" panose="00000300000000000000" pitchFamily="2" charset="0"/>
              </a:rPr>
              <a:t>nyt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færdighedsdomæne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underviseren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endelig</a:t>
            </a:r>
            <a:r>
              <a:rPr lang="en-US" altLang="ko-KR" sz="1600" dirty="0">
                <a:solidFill>
                  <a:prstClr val="black"/>
                </a:solidFill>
                <a:latin typeface="Calibri Light" panose="020F0302020204030204"/>
                <a:cs typeface="Poppins ExtraLight" panose="00000300000000000000" pitchFamily="2" charset="0"/>
              </a:rPr>
              <a:t> er i stand til at </a:t>
            </a:r>
            <a:r>
              <a:rPr lang="en-US" altLang="ko-KR" sz="1600" dirty="0" err="1">
                <a:solidFill>
                  <a:prstClr val="black"/>
                </a:solidFill>
                <a:latin typeface="Calibri Light" panose="020F0302020204030204"/>
                <a:cs typeface="Poppins ExtraLight" panose="00000300000000000000" pitchFamily="2" charset="0"/>
              </a:rPr>
              <a:t>tage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skridtet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forbi</a:t>
            </a:r>
            <a:r>
              <a:rPr lang="en-US" altLang="ko-KR" sz="1600" dirty="0">
                <a:solidFill>
                  <a:prstClr val="black"/>
                </a:solidFill>
                <a:latin typeface="Calibri Light" panose="020F0302020204030204"/>
                <a:cs typeface="Poppins ExtraLight" panose="00000300000000000000" pitchFamily="2" charset="0"/>
              </a:rPr>
              <a:t> det, der er </a:t>
            </a:r>
            <a:r>
              <a:rPr lang="en-US" altLang="ko-KR" sz="1600" dirty="0" err="1">
                <a:solidFill>
                  <a:prstClr val="black"/>
                </a:solidFill>
                <a:latin typeface="Calibri Light" panose="020F0302020204030204"/>
                <a:cs typeface="Poppins ExtraLight" panose="00000300000000000000" pitchFamily="2" charset="0"/>
              </a:rPr>
              <a:t>tilgængeligt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nuværende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tidspunkt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begynde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skabe</a:t>
            </a:r>
            <a:r>
              <a:rPr lang="en-US" altLang="ko-KR" sz="1600" dirty="0">
                <a:solidFill>
                  <a:prstClr val="black"/>
                </a:solidFill>
                <a:latin typeface="Calibri Light" panose="020F0302020204030204"/>
                <a:cs typeface="Poppins ExtraLight" panose="00000300000000000000" pitchFamily="2" charset="0"/>
              </a:rPr>
              <a:t> nye </a:t>
            </a:r>
            <a:r>
              <a:rPr lang="en-US" altLang="ko-KR" sz="1600" dirty="0" err="1">
                <a:solidFill>
                  <a:prstClr val="black"/>
                </a:solidFill>
                <a:latin typeface="Calibri Light" panose="020F0302020204030204"/>
                <a:cs typeface="Poppins ExtraLight" panose="00000300000000000000" pitchFamily="2" charset="0"/>
              </a:rPr>
              <a:t>kreative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løsninger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Et </a:t>
            </a:r>
            <a:r>
              <a:rPr lang="en-US" altLang="ko-KR" sz="1600" dirty="0" err="1">
                <a:solidFill>
                  <a:prstClr val="black"/>
                </a:solidFill>
                <a:latin typeface="Calibri Light" panose="020F0302020204030204"/>
                <a:cs typeface="Poppins ExtraLight" panose="00000300000000000000" pitchFamily="2" charset="0"/>
              </a:rPr>
              <a:t>redskabs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kompleksitet</a:t>
            </a:r>
            <a:r>
              <a:rPr lang="en-US" altLang="ko-KR" sz="1600" dirty="0">
                <a:solidFill>
                  <a:prstClr val="black"/>
                </a:solidFill>
                <a:latin typeface="Calibri Light" panose="020F0302020204030204"/>
                <a:cs typeface="Poppins ExtraLight" panose="00000300000000000000" pitchFamily="2" charset="0"/>
              </a:rPr>
              <a:t> er ikke relevant. Det, der </a:t>
            </a:r>
            <a:r>
              <a:rPr lang="en-US" altLang="ko-KR" sz="1600" dirty="0" err="1">
                <a:solidFill>
                  <a:prstClr val="black"/>
                </a:solidFill>
                <a:latin typeface="Calibri Light" panose="020F0302020204030204"/>
                <a:cs typeface="Poppins ExtraLight" panose="00000300000000000000" pitchFamily="2" charset="0"/>
              </a:rPr>
              <a:t>betyder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noget</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engang</a:t>
            </a:r>
            <a:r>
              <a:rPr lang="en-US" altLang="ko-KR" sz="1600" dirty="0">
                <a:solidFill>
                  <a:prstClr val="black"/>
                </a:solidFill>
                <a:latin typeface="Calibri Light" panose="020F0302020204030204"/>
                <a:cs typeface="Poppins ExtraLight" panose="00000300000000000000" pitchFamily="2" charset="0"/>
              </a:rPr>
              <a:t> relateret til </a:t>
            </a:r>
            <a:r>
              <a:rPr lang="en-US" altLang="ko-KR" sz="1600" dirty="0" err="1">
                <a:solidFill>
                  <a:prstClr val="black"/>
                </a:solidFill>
                <a:latin typeface="Calibri Light" panose="020F0302020204030204"/>
                <a:cs typeface="Poppins ExtraLight" panose="00000300000000000000" pitchFamily="2" charset="0"/>
              </a:rPr>
              <a:t>stabiliteten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nyudviklet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Elevers </a:t>
            </a:r>
            <a:r>
              <a:rPr lang="en-US" altLang="ko-KR" sz="1600" dirty="0" err="1">
                <a:solidFill>
                  <a:prstClr val="black"/>
                </a:solidFill>
                <a:latin typeface="Calibri Light" panose="020F0302020204030204"/>
                <a:cs typeface="Poppins ExtraLight" panose="00000300000000000000" pitchFamily="2" charset="0"/>
              </a:rPr>
              <a:t>evne</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forstå</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udnytte</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integreret</a:t>
            </a:r>
            <a:r>
              <a:rPr lang="en-US" altLang="ko-KR" sz="1600" dirty="0">
                <a:solidFill>
                  <a:prstClr val="black"/>
                </a:solidFill>
                <a:latin typeface="Calibri Light" panose="020F0302020204030204"/>
                <a:cs typeface="Poppins ExtraLight" panose="00000300000000000000" pitchFamily="2" charset="0"/>
              </a:rPr>
              <a:t> del af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digitale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Dens </a:t>
            </a:r>
            <a:r>
              <a:rPr lang="en-US" altLang="ko-KR" sz="1600" dirty="0" err="1">
                <a:solidFill>
                  <a:prstClr val="black"/>
                </a:solidFill>
                <a:latin typeface="Calibri Light" panose="020F0302020204030204"/>
                <a:cs typeface="Poppins ExtraLight" panose="00000300000000000000" pitchFamily="2" charset="0"/>
              </a:rPr>
              <a:t>brugbarhed</a:t>
            </a:r>
            <a:r>
              <a:rPr lang="en-US" altLang="ko-KR" sz="1600" dirty="0">
                <a:solidFill>
                  <a:prstClr val="black"/>
                </a:solidFill>
                <a:latin typeface="Calibri Light" panose="020F0302020204030204"/>
                <a:cs typeface="Poppins ExtraLight" panose="00000300000000000000" pitchFamily="2" charset="0"/>
              </a:rPr>
              <a:t> i forhold til </a:t>
            </a:r>
            <a:r>
              <a:rPr lang="en-US" altLang="ko-KR" sz="1600" dirty="0" err="1">
                <a:solidFill>
                  <a:prstClr val="black"/>
                </a:solidFill>
                <a:latin typeface="Calibri Light" panose="020F0302020204030204"/>
                <a:cs typeface="Poppins ExtraLight" panose="00000300000000000000" pitchFamily="2" charset="0"/>
              </a:rPr>
              <a:t>undervisningsformål</a:t>
            </a:r>
            <a:r>
              <a:rPr lang="en-US" altLang="ko-KR" sz="1600" dirty="0">
                <a:solidFill>
                  <a:prstClr val="black"/>
                </a:solidFill>
                <a:latin typeface="Calibri Light" panose="020F0302020204030204"/>
                <a:cs typeface="Poppins ExtraLight" panose="00000300000000000000" pitchFamily="2" charset="0"/>
              </a:rPr>
              <a:t> – at </a:t>
            </a:r>
            <a:r>
              <a:rPr lang="en-US" altLang="ko-KR" sz="1600" dirty="0" err="1">
                <a:solidFill>
                  <a:prstClr val="black"/>
                </a:solidFill>
                <a:latin typeface="Calibri Light" panose="020F0302020204030204"/>
                <a:cs typeface="Poppins ExtraLight" panose="00000300000000000000" pitchFamily="2" charset="0"/>
              </a:rPr>
              <a:t>balancere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behovet</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teoretisk</a:t>
            </a:r>
            <a:r>
              <a:rPr lang="en-US" altLang="ko-KR" sz="1600" dirty="0">
                <a:solidFill>
                  <a:prstClr val="black"/>
                </a:solidFill>
                <a:latin typeface="Calibri Light" panose="020F0302020204030204"/>
                <a:cs typeface="Poppins ExtraLight" panose="00000300000000000000" pitchFamily="2" charset="0"/>
              </a:rPr>
              <a:t> viden og </a:t>
            </a:r>
            <a:r>
              <a:rPr lang="en-US" altLang="ko-KR" sz="1600" dirty="0" err="1">
                <a:solidFill>
                  <a:prstClr val="black"/>
                </a:solidFill>
                <a:latin typeface="Calibri Light" panose="020F0302020204030204"/>
                <a:cs typeface="Poppins ExtraLight" panose="00000300000000000000" pitchFamily="2" charset="0"/>
              </a:rPr>
              <a:t>oplevelsesbaserede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resultater</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Skalerbarheden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replikerbarheden</a:t>
            </a:r>
            <a:r>
              <a:rPr lang="en-US" altLang="ko-KR" sz="1600" dirty="0">
                <a:solidFill>
                  <a:prstClr val="black"/>
                </a:solidFill>
                <a:latin typeface="Calibri Light" panose="020F0302020204030204"/>
                <a:cs typeface="Poppins ExtraLight" panose="00000300000000000000" pitchFamily="2" charset="0"/>
              </a:rPr>
              <a:t> i de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tilpasning</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nødvendig</a:t>
            </a:r>
            <a:r>
              <a:rPr lang="en-US" altLang="ko-KR" sz="1600" dirty="0">
                <a:solidFill>
                  <a:prstClr val="black"/>
                </a:solidFill>
                <a:latin typeface="Calibri Light" panose="020F0302020204030204"/>
                <a:cs typeface="Poppins ExtraLight" panose="00000300000000000000" pitchFamily="2" charset="0"/>
              </a:rPr>
              <a:t> (eller </a:t>
            </a:r>
            <a:r>
              <a:rPr lang="en-US" altLang="ko-KR" sz="1600" dirty="0" err="1">
                <a:solidFill>
                  <a:prstClr val="black"/>
                </a:solidFill>
                <a:latin typeface="Calibri Light" panose="020F0302020204030204"/>
                <a:cs typeface="Poppins ExtraLight" panose="00000300000000000000" pitchFamily="2" charset="0"/>
              </a:rPr>
              <a:t>fordelagtig</a:t>
            </a:r>
            <a:r>
              <a:rPr lang="en-US" altLang="ko-KR" sz="1600" dirty="0">
                <a:solidFill>
                  <a:prstClr val="black"/>
                </a:solidFill>
                <a:latin typeface="Calibri Light" panose="020F0302020204030204"/>
                <a:cs typeface="Poppins ExtraLight" panose="00000300000000000000" pitchFamily="2" charset="0"/>
              </a:rPr>
              <a:t> I andre online </a:t>
            </a:r>
            <a:r>
              <a:rPr lang="en-US" altLang="ko-KR" sz="1600" dirty="0" err="1">
                <a:solidFill>
                  <a:prstClr val="black"/>
                </a:solidFill>
                <a:latin typeface="Calibri Light" panose="020F0302020204030204"/>
                <a:cs typeface="Poppins ExtraLight" panose="00000300000000000000" pitchFamily="2" charset="0"/>
              </a:rPr>
              <a:t>uddannelsessammenhænge</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9061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3.4 </a:t>
            </a:r>
            <a:r>
              <a:rPr lang="da-DK" sz="2000" dirty="0">
                <a:effectLst/>
                <a:latin typeface="Calibri Light" panose="020F0302020204030204" pitchFamily="34" charset="0"/>
                <a:ea typeface="Arial MT"/>
              </a:rPr>
              <a:t>Skabelse af nye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6779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444946"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77769" cy="3502602"/>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Her </a:t>
            </a:r>
            <a:r>
              <a:rPr lang="en-US" altLang="ko-KR" sz="1600" dirty="0" err="1">
                <a:solidFill>
                  <a:prstClr val="black"/>
                </a:solidFill>
                <a:latin typeface="Calibri Light" panose="020F0302020204030204"/>
                <a:cs typeface="Poppins ExtraLight" panose="00000300000000000000" pitchFamily="2" charset="0"/>
              </a:rPr>
              <a:t>oplever</a:t>
            </a:r>
            <a:r>
              <a:rPr lang="en-US" altLang="ko-KR" sz="1600" dirty="0">
                <a:solidFill>
                  <a:prstClr val="black"/>
                </a:solidFill>
                <a:latin typeface="Calibri Light" panose="020F0302020204030204"/>
                <a:cs typeface="Poppins ExtraLight" panose="00000300000000000000" pitchFamily="2" charset="0"/>
              </a:rPr>
              <a:t> vi for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gang et af de mange overlap med kompetencer fra andre områder.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i="1" dirty="0">
                <a:solidFill>
                  <a:prstClr val="black"/>
                </a:solidFill>
                <a:latin typeface="Calibri Light" panose="020F0302020204030204"/>
                <a:cs typeface="Poppins ExtraLight" panose="00000300000000000000" pitchFamily="2" charset="0"/>
              </a:rPr>
              <a:t>Fagligt Engagement </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Område</a:t>
            </a:r>
            <a:r>
              <a:rPr lang="en-US" altLang="ko-KR" sz="1600" dirty="0">
                <a:solidFill>
                  <a:prstClr val="black"/>
                </a:solidFill>
                <a:latin typeface="Calibri Light" panose="020F0302020204030204"/>
                <a:cs typeface="Poppins ExtraLight" panose="00000300000000000000" pitchFamily="2" charset="0"/>
              </a:rPr>
              <a:t> 1)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dets </a:t>
            </a:r>
            <a:r>
              <a:rPr lang="en-US" altLang="ko-KR" sz="1600" dirty="0" err="1">
                <a:solidFill>
                  <a:prstClr val="black"/>
                </a:solidFill>
                <a:latin typeface="Calibri Light" panose="020F0302020204030204"/>
                <a:cs typeface="Poppins ExtraLight" panose="00000300000000000000" pitchFamily="2" charset="0"/>
              </a:rPr>
              <a:t>egen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målepind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Professionelt</a:t>
            </a:r>
            <a:r>
              <a:rPr lang="en-US" altLang="ko-KR" sz="1600" dirty="0">
                <a:solidFill>
                  <a:prstClr val="black"/>
                </a:solidFill>
                <a:latin typeface="Calibri Light" panose="020F0302020204030204"/>
                <a:cs typeface="Poppins ExtraLight" panose="00000300000000000000" pitchFamily="2" charset="0"/>
              </a:rPr>
              <a:t> Samarbejde, der </a:t>
            </a:r>
            <a:r>
              <a:rPr lang="en-US" altLang="ko-KR" sz="1600" dirty="0" err="1">
                <a:solidFill>
                  <a:prstClr val="black"/>
                </a:solidFill>
                <a:latin typeface="Calibri Light" panose="020F0302020204030204"/>
                <a:cs typeface="Poppins ExtraLight" panose="00000300000000000000" pitchFamily="2" charset="0"/>
              </a:rPr>
              <a:t>indikerer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brugen</a:t>
            </a:r>
            <a:r>
              <a:rPr lang="en-US" altLang="ko-KR" sz="1600" dirty="0">
                <a:solidFill>
                  <a:prstClr val="black"/>
                </a:solidFill>
                <a:latin typeface="Calibri Light" panose="020F0302020204030204"/>
                <a:cs typeface="Poppins ExtraLight" panose="00000300000000000000" pitchFamily="2" charset="0"/>
              </a:rPr>
              <a:t> af digitale teknologier </a:t>
            </a:r>
            <a:r>
              <a:rPr lang="en-US" altLang="ko-KR" sz="1600" dirty="0" err="1">
                <a:solidFill>
                  <a:prstClr val="black"/>
                </a:solidFill>
                <a:latin typeface="Calibri Light" panose="020F0302020204030204"/>
                <a:cs typeface="Poppins ExtraLight" panose="00000300000000000000" pitchFamily="2" charset="0"/>
              </a:rPr>
              <a:t>gør</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nemmere</a:t>
            </a:r>
            <a:r>
              <a:rPr lang="en-US" altLang="ko-KR" sz="1600" dirty="0">
                <a:solidFill>
                  <a:prstClr val="black"/>
                </a:solidFill>
                <a:latin typeface="Calibri Light" panose="020F0302020204030204"/>
                <a:cs typeface="Poppins ExtraLight" panose="00000300000000000000" pitchFamily="2" charset="0"/>
              </a:rPr>
              <a:t> og mere </a:t>
            </a:r>
            <a:r>
              <a:rPr lang="en-US" altLang="ko-KR" sz="1600" dirty="0" err="1">
                <a:solidFill>
                  <a:prstClr val="black"/>
                </a:solidFill>
                <a:latin typeface="Calibri Light" panose="020F0302020204030204"/>
                <a:cs typeface="Poppins ExtraLight" panose="00000300000000000000" pitchFamily="2" charset="0"/>
              </a:rPr>
              <a:t>effektivt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overføre</a:t>
            </a:r>
            <a:r>
              <a:rPr lang="en-US" altLang="ko-KR" sz="1600" dirty="0">
                <a:solidFill>
                  <a:prstClr val="black"/>
                </a:solidFill>
                <a:latin typeface="Calibri Light" panose="020F0302020204030204"/>
                <a:cs typeface="Poppins ExtraLight" panose="00000300000000000000" pitchFamily="2" charset="0"/>
              </a:rPr>
              <a:t> information i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organisation, men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man på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vis </a:t>
            </a:r>
            <a:r>
              <a:rPr lang="en-US" altLang="ko-KR" sz="1600" dirty="0" err="1">
                <a:solidFill>
                  <a:prstClr val="black"/>
                </a:solidFill>
                <a:latin typeface="Calibri Light" panose="020F0302020204030204"/>
                <a:cs typeface="Poppins ExtraLight" panose="00000300000000000000" pitchFamily="2" charset="0"/>
              </a:rPr>
              <a:t>udnytter</a:t>
            </a:r>
            <a:r>
              <a:rPr lang="en-US" altLang="ko-KR" sz="1600" dirty="0">
                <a:solidFill>
                  <a:prstClr val="black"/>
                </a:solidFill>
                <a:latin typeface="Calibri Light" panose="020F0302020204030204"/>
                <a:cs typeface="Poppins ExtraLight" panose="00000300000000000000" pitchFamily="2" charset="0"/>
              </a:rPr>
              <a:t> digitale teknologier til at </a:t>
            </a:r>
            <a:r>
              <a:rPr lang="en-US" altLang="ko-KR" sz="1600" dirty="0" err="1">
                <a:solidFill>
                  <a:prstClr val="black"/>
                </a:solidFill>
                <a:latin typeface="Calibri Light" panose="020F0302020204030204"/>
                <a:cs typeface="Poppins ExtraLight" panose="00000300000000000000" pitchFamily="2" charset="0"/>
              </a:rPr>
              <a:t>styrke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innovere</a:t>
            </a:r>
            <a:r>
              <a:rPr lang="en-US" altLang="ko-KR" sz="1600" dirty="0">
                <a:solidFill>
                  <a:prstClr val="black"/>
                </a:solidFill>
                <a:latin typeface="Calibri Light" panose="020F0302020204030204"/>
                <a:cs typeface="Poppins ExtraLight" panose="00000300000000000000" pitchFamily="2" charset="0"/>
              </a:rPr>
              <a:t> de services,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organisationen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tilbyder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Undervisere </a:t>
            </a:r>
            <a:r>
              <a:rPr lang="en-US" altLang="ko-KR" sz="1600" dirty="0" err="1">
                <a:solidFill>
                  <a:prstClr val="black"/>
                </a:solidFill>
                <a:latin typeface="Calibri Light" panose="020F0302020204030204"/>
                <a:cs typeface="Poppins ExtraLight" panose="00000300000000000000" pitchFamily="2" charset="0"/>
              </a:rPr>
              <a:t>opfordres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inkorporere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kollegers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erfaringer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gode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praksisser</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vidensdomæner</a:t>
            </a:r>
            <a:r>
              <a:rPr lang="en-US" altLang="ko-KR" sz="1600" dirty="0">
                <a:solidFill>
                  <a:prstClr val="black"/>
                </a:solidFill>
                <a:latin typeface="Calibri Light" panose="020F0302020204030204"/>
                <a:cs typeface="Poppins ExtraLight" panose="00000300000000000000" pitchFamily="2" charset="0"/>
              </a:rPr>
              <a:t> og til at </a:t>
            </a:r>
            <a:r>
              <a:rPr lang="en-US" altLang="ko-KR" sz="1600" dirty="0" err="1">
                <a:solidFill>
                  <a:prstClr val="black"/>
                </a:solidFill>
                <a:latin typeface="Calibri Light" panose="020F0302020204030204"/>
                <a:cs typeface="Poppins ExtraLight" panose="00000300000000000000" pitchFamily="2" charset="0"/>
              </a:rPr>
              <a:t>opsøge</a:t>
            </a:r>
            <a:r>
              <a:rPr lang="en-US" altLang="ko-KR" sz="1600" dirty="0">
                <a:solidFill>
                  <a:prstClr val="black"/>
                </a:solidFill>
                <a:latin typeface="Calibri Light" panose="020F0302020204030204"/>
                <a:cs typeface="Poppins ExtraLight" panose="00000300000000000000" pitchFamily="2" charset="0"/>
              </a:rPr>
              <a:t> alternative </a:t>
            </a:r>
            <a:r>
              <a:rPr lang="en-US" altLang="ko-KR" sz="1600" dirty="0" err="1">
                <a:solidFill>
                  <a:prstClr val="black"/>
                </a:solidFill>
                <a:latin typeface="Calibri Light" panose="020F0302020204030204"/>
                <a:cs typeface="Poppins ExtraLight" panose="00000300000000000000" pitchFamily="2" charset="0"/>
              </a:rPr>
              <a:t>måder</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finde</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kreative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løsninger</a:t>
            </a:r>
            <a:r>
              <a:rPr lang="en-US" altLang="ko-KR" sz="1600" dirty="0">
                <a:solidFill>
                  <a:prstClr val="black"/>
                </a:solidFill>
                <a:latin typeface="Calibri Light" panose="020F0302020204030204"/>
                <a:cs typeface="Poppins ExtraLight" panose="00000300000000000000" pitchFamily="2" charset="0"/>
              </a:rPr>
              <a:t> – et af </a:t>
            </a:r>
            <a:r>
              <a:rPr lang="en-US" altLang="ko-KR" sz="1600" dirty="0" err="1">
                <a:solidFill>
                  <a:prstClr val="black"/>
                </a:solidFill>
                <a:latin typeface="Calibri Light" panose="020F0302020204030204"/>
                <a:cs typeface="Poppins ExtraLight" panose="00000300000000000000" pitchFamily="2" charset="0"/>
              </a:rPr>
              <a:t>hvilke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sikkert</a:t>
            </a:r>
            <a:r>
              <a:rPr lang="en-US" altLang="ko-KR" sz="1600" dirty="0">
                <a:solidFill>
                  <a:prstClr val="black"/>
                </a:solidFill>
                <a:latin typeface="Calibri Light" panose="020F0302020204030204"/>
                <a:cs typeface="Poppins ExtraLight" panose="00000300000000000000" pitchFamily="2" charset="0"/>
              </a:rPr>
              <a:t> er at </a:t>
            </a:r>
            <a:r>
              <a:rPr lang="en-US" altLang="ko-KR" sz="1600" dirty="0" err="1">
                <a:solidFill>
                  <a:prstClr val="black"/>
                </a:solidFill>
                <a:latin typeface="Calibri Light" panose="020F0302020204030204"/>
                <a:cs typeface="Poppins ExtraLight" panose="00000300000000000000" pitchFamily="2" charset="0"/>
              </a:rPr>
              <a:t>tage</a:t>
            </a:r>
            <a:r>
              <a:rPr lang="en-US" altLang="ko-KR" sz="1600" dirty="0">
                <a:solidFill>
                  <a:prstClr val="black"/>
                </a:solidFill>
                <a:latin typeface="Calibri Light" panose="020F0302020204030204"/>
                <a:cs typeface="Poppins ExtraLight" panose="00000300000000000000" pitchFamily="2" charset="0"/>
              </a:rPr>
              <a:t> fælles </a:t>
            </a:r>
            <a:r>
              <a:rPr lang="en-US" altLang="ko-KR" sz="1600" dirty="0" err="1">
                <a:solidFill>
                  <a:prstClr val="black"/>
                </a:solidFill>
                <a:latin typeface="Calibri Light" panose="020F0302020204030204"/>
                <a:cs typeface="Poppins ExtraLight" panose="00000300000000000000" pitchFamily="2" charset="0"/>
              </a:rPr>
              <a:t>rammesætninger</a:t>
            </a:r>
            <a:r>
              <a:rPr lang="en-US" altLang="ko-KR" sz="1600" dirty="0">
                <a:solidFill>
                  <a:prstClr val="black"/>
                </a:solidFill>
                <a:latin typeface="Calibri Light" panose="020F0302020204030204"/>
                <a:cs typeface="Poppins ExtraLight" panose="00000300000000000000" pitchFamily="2" charset="0"/>
              </a:rPr>
              <a:t> for undervisning under </a:t>
            </a:r>
            <a:r>
              <a:rPr lang="en-US" altLang="ko-KR" sz="1600" dirty="0" err="1">
                <a:solidFill>
                  <a:prstClr val="black"/>
                </a:solidFill>
                <a:latin typeface="Calibri Light" panose="020F0302020204030204"/>
                <a:cs typeface="Poppins ExtraLight" panose="00000300000000000000" pitchFamily="2" charset="0"/>
              </a:rPr>
              <a:t>overvejelse</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31571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3.5 </a:t>
            </a:r>
            <a:r>
              <a:rPr lang="da-DK" sz="2000" dirty="0">
                <a:effectLst/>
                <a:latin typeface="Calibri Light" panose="020F0302020204030204" pitchFamily="34" charset="0"/>
                <a:ea typeface="Arial MT"/>
              </a:rPr>
              <a:t>Fælles udvikling af nye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63314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528320" y="3631149"/>
            <a:ext cx="6047970" cy="0"/>
          </a:xfrm>
          <a:prstGeom prst="straightConnector1">
            <a:avLst/>
          </a:prstGeom>
          <a:noFill/>
          <a:ln w="9525" cap="flat" cmpd="sng">
            <a:solidFill>
              <a:srgbClr val="8CAB49"/>
            </a:solidFill>
            <a:prstDash val="dash"/>
            <a:round/>
            <a:headEnd type="none" w="med" len="med"/>
            <a:tailEnd type="none" w="med" len="med"/>
          </a:ln>
        </p:spPr>
      </p:cxnSp>
      <p:sp>
        <p:nvSpPr>
          <p:cNvPr id="6" name="Rettangolo con angoli arrotondati 5">
            <a:extLst>
              <a:ext uri="{FF2B5EF4-FFF2-40B4-BE49-F238E27FC236}">
                <a16:creationId xmlns:a16="http://schemas.microsoft.com/office/drawing/2014/main" id="{823B4EB3-E629-49AC-83C9-571141BC38CE}"/>
              </a:ext>
            </a:extLst>
          </p:cNvPr>
          <p:cNvSpPr/>
          <p:nvPr/>
        </p:nvSpPr>
        <p:spPr>
          <a:xfrm>
            <a:off x="655320" y="1105989"/>
            <a:ext cx="4743994" cy="1947067"/>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GB" sz="2800" b="1" dirty="0">
                <a:solidFill>
                  <a:schemeClr val="bg1"/>
                </a:solidFill>
                <a:cs typeface="Poppins Medium" panose="00000600000000000000" pitchFamily="2" charset="0"/>
              </a:rPr>
              <a:t>Analyse af digitale ressourcer og forståelse for digital </a:t>
            </a:r>
            <a:r>
              <a:rPr lang="en-GB" sz="2800" b="1" dirty="0" err="1">
                <a:solidFill>
                  <a:schemeClr val="bg1"/>
                </a:solidFill>
                <a:cs typeface="Poppins Medium" panose="00000600000000000000" pitchFamily="2" charset="0"/>
              </a:rPr>
              <a:t>pålidelighed</a:t>
            </a:r>
            <a:endParaRPr lang="en-GB" sz="2800" b="1" dirty="0">
              <a:solidFill>
                <a:schemeClr val="bg1"/>
              </a:solidFill>
              <a:cs typeface="Poppins Medium" panose="00000600000000000000" pitchFamily="2" charset="0"/>
            </a:endParaRPr>
          </a:p>
        </p:txBody>
      </p:sp>
      <p:sp>
        <p:nvSpPr>
          <p:cNvPr id="7" name="CuadroTexto 4">
            <a:extLst>
              <a:ext uri="{FF2B5EF4-FFF2-40B4-BE49-F238E27FC236}">
                <a16:creationId xmlns:a16="http://schemas.microsoft.com/office/drawing/2014/main" id="{EE0AE0AD-F0F9-4182-AA9A-739F82BC61C4}"/>
              </a:ext>
            </a:extLst>
          </p:cNvPr>
          <p:cNvSpPr txBox="1"/>
          <p:nvPr/>
        </p:nvSpPr>
        <p:spPr>
          <a:xfrm>
            <a:off x="795279" y="3103226"/>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DigCompEdu </a:t>
            </a:r>
            <a:r>
              <a:rPr lang="en-GB" sz="1600" dirty="0" err="1">
                <a:latin typeface="+mj-lt"/>
                <a:cs typeface="Poppins Medium" panose="00000600000000000000" pitchFamily="2" charset="0"/>
              </a:rPr>
              <a:t>Område</a:t>
            </a:r>
            <a:r>
              <a:rPr lang="en-GB" sz="1600" dirty="0">
                <a:latin typeface="+mj-lt"/>
                <a:cs typeface="Poppins Medium" panose="00000600000000000000" pitchFamily="2" charset="0"/>
              </a:rPr>
              <a:t> 2: Digitale ressourcer</a:t>
            </a:r>
          </a:p>
        </p:txBody>
      </p:sp>
      <p:sp>
        <p:nvSpPr>
          <p:cNvPr id="10" name="CuadroTexto 4">
            <a:extLst>
              <a:ext uri="{FF2B5EF4-FFF2-40B4-BE49-F238E27FC236}">
                <a16:creationId xmlns:a16="http://schemas.microsoft.com/office/drawing/2014/main" id="{86432DD0-4BFA-4A40-BBEF-CC1F7C6AB12D}"/>
              </a:ext>
            </a:extLst>
          </p:cNvPr>
          <p:cNvSpPr txBox="1"/>
          <p:nvPr/>
        </p:nvSpPr>
        <p:spPr>
          <a:xfrm>
            <a:off x="675241" y="3740993"/>
            <a:ext cx="358324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8CAB49"/>
                </a:solidFill>
                <a:ea typeface="Microsoft Sans Serif" panose="020B0604020202020204" pitchFamily="34" charset="0"/>
                <a:cs typeface="Poppins ExtraLight" panose="00000300000000000000" pitchFamily="2" charset="0"/>
              </a:rPr>
              <a:t>EPIC &amp; IHF asbl </a:t>
            </a:r>
            <a:endParaRPr lang="en-GB" sz="2400" dirty="0">
              <a:solidFill>
                <a:srgbClr val="8CAB49"/>
              </a:solidFill>
              <a:ea typeface="Microsoft Sans Serif" panose="020B0604020202020204" pitchFamily="34" charset="0"/>
              <a:cs typeface="Poppins Medium" panose="00000600000000000000" pitchFamily="2" charset="0"/>
            </a:endParaRPr>
          </a:p>
        </p:txBody>
      </p:sp>
      <p:sp>
        <p:nvSpPr>
          <p:cNvPr id="21" name="object 17">
            <a:extLst>
              <a:ext uri="{FF2B5EF4-FFF2-40B4-BE49-F238E27FC236}">
                <a16:creationId xmlns:a16="http://schemas.microsoft.com/office/drawing/2014/main" id="{4AF3ADA4-32E4-4D11-AA15-DDB7B2FBD224}"/>
              </a:ext>
            </a:extLst>
          </p:cNvPr>
          <p:cNvSpPr>
            <a:spLocks/>
          </p:cNvSpPr>
          <p:nvPr/>
        </p:nvSpPr>
        <p:spPr>
          <a:xfrm>
            <a:off x="6985036" y="2163757"/>
            <a:ext cx="3600000" cy="2556046"/>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905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4212916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47352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475765" cy="3305641"/>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Referencer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konteksten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dvs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læringsmiljøet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hvori</a:t>
            </a:r>
            <a:r>
              <a:rPr lang="en-US" altLang="ko-KR" sz="1600" dirty="0">
                <a:solidFill>
                  <a:prstClr val="black"/>
                </a:solidFill>
                <a:latin typeface="Calibri Light" panose="020F0302020204030204"/>
                <a:cs typeface="Poppins ExtraLight" panose="00000300000000000000" pitchFamily="2" charset="0"/>
              </a:rPr>
              <a:t> online undervisning </a:t>
            </a:r>
            <a:r>
              <a:rPr lang="en-US" altLang="ko-KR" sz="1600" dirty="0" err="1">
                <a:solidFill>
                  <a:prstClr val="black"/>
                </a:solidFill>
                <a:latin typeface="Calibri Light" panose="020F0302020204030204"/>
                <a:cs typeface="Poppins ExtraLight" panose="00000300000000000000" pitchFamily="2" charset="0"/>
              </a:rPr>
              <a:t>implementeres</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regulær</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a:solidFill>
                  <a:prstClr val="black"/>
                </a:solidFill>
                <a:latin typeface="Calibri Light" panose="020F0302020204030204"/>
                <a:cs typeface="Poppins ExtraLight" panose="00000300000000000000" pitchFamily="2" charset="0"/>
              </a:rPr>
              <a:t>evergreen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DigCompEDU </a:t>
            </a:r>
            <a:r>
              <a:rPr lang="en-US" altLang="ko-KR" sz="1600" dirty="0" err="1">
                <a:solidFill>
                  <a:prstClr val="black"/>
                </a:solidFill>
                <a:latin typeface="Calibri Light" panose="020F0302020204030204"/>
                <a:cs typeface="Poppins ExtraLight" panose="00000300000000000000" pitchFamily="2" charset="0"/>
              </a:rPr>
              <a:t>ofte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synger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a:t>
            </a:r>
            <a:r>
              <a:rPr lang="en-US" altLang="ko-KR" sz="1600" dirty="0" err="1">
                <a:solidFill>
                  <a:prstClr val="black"/>
                </a:solidFill>
                <a:latin typeface="Calibri Light" panose="020F0302020204030204"/>
                <a:cs typeface="Poppins ExtraLight" panose="00000300000000000000" pitchFamily="2" charset="0"/>
              </a:rPr>
              <a:t>nyudviklede</a:t>
            </a:r>
            <a:r>
              <a:rPr lang="en-US" altLang="ko-KR" sz="1600" dirty="0">
                <a:solidFill>
                  <a:prstClr val="black"/>
                </a:solidFill>
                <a:latin typeface="Calibri Light" panose="020F0302020204030204"/>
                <a:cs typeface="Poppins ExtraLight" panose="00000300000000000000" pitchFamily="2" charset="0"/>
              </a:rPr>
              <a:t> indhold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muligvis</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inspireret</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eksisterende</a:t>
            </a:r>
            <a:r>
              <a:rPr lang="en-US" altLang="ko-KR" sz="1600" dirty="0">
                <a:solidFill>
                  <a:prstClr val="black"/>
                </a:solidFill>
                <a:latin typeface="Calibri Light" panose="020F0302020204030204"/>
                <a:cs typeface="Poppins ExtraLight" panose="00000300000000000000" pitchFamily="2" charset="0"/>
              </a:rPr>
              <a:t> ressourcer, der </a:t>
            </a:r>
            <a:r>
              <a:rPr lang="en-US" altLang="ko-KR" sz="1600" dirty="0" err="1">
                <a:solidFill>
                  <a:prstClr val="black"/>
                </a:solidFill>
                <a:latin typeface="Calibri Light" panose="020F0302020204030204"/>
                <a:cs typeface="Poppins ExtraLight" panose="00000300000000000000" pitchFamily="2" charset="0"/>
              </a:rPr>
              <a:t>allerede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beviseligt</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fordelagtige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indvirkningsfulde</a:t>
            </a:r>
            <a:r>
              <a:rPr lang="en-US" altLang="ko-KR" sz="1600" dirty="0">
                <a:solidFill>
                  <a:prstClr val="black"/>
                </a:solidFill>
                <a:latin typeface="Calibri Light" panose="020F0302020204030204"/>
                <a:cs typeface="Poppins ExtraLight" panose="00000300000000000000" pitchFamily="2" charset="0"/>
              </a:rPr>
              <a:t>. Jo mere original, </a:t>
            </a:r>
            <a:r>
              <a:rPr lang="en-US" altLang="ko-KR" sz="1600" dirty="0" err="1">
                <a:solidFill>
                  <a:prstClr val="black"/>
                </a:solidFill>
                <a:latin typeface="Calibri Light" panose="020F0302020204030204"/>
                <a:cs typeface="Poppins ExtraLight" panose="00000300000000000000" pitchFamily="2" charset="0"/>
              </a:rPr>
              <a:t>unik</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skræddersyet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desto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større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risikoen</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tvetydighed</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usikkerhed</a:t>
            </a:r>
            <a:r>
              <a:rPr lang="en-US" altLang="ko-KR" sz="1600" dirty="0">
                <a:solidFill>
                  <a:prstClr val="black"/>
                </a:solidFill>
                <a:latin typeface="Calibri Light" panose="020F0302020204030204"/>
                <a:cs typeface="Poppins ExtraLight" panose="00000300000000000000" pitchFamily="2" charset="0"/>
              </a:rPr>
              <a:t> i forhold til dens </a:t>
            </a:r>
            <a:r>
              <a:rPr lang="en-US" altLang="ko-KR" sz="1600" dirty="0" err="1">
                <a:solidFill>
                  <a:prstClr val="black"/>
                </a:solidFill>
                <a:latin typeface="Calibri Light" panose="020F0302020204030204"/>
                <a:cs typeface="Poppins ExtraLight" panose="00000300000000000000" pitchFamily="2" charset="0"/>
              </a:rPr>
              <a:t>pædagogiske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nøjagtighed</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Undervisere </a:t>
            </a:r>
            <a:r>
              <a:rPr lang="en-US" altLang="ko-KR" sz="1600" dirty="0" err="1">
                <a:solidFill>
                  <a:prstClr val="black"/>
                </a:solidFill>
                <a:latin typeface="Calibri Light" panose="020F0302020204030204"/>
                <a:cs typeface="Poppins ExtraLight" panose="00000300000000000000" pitchFamily="2" charset="0"/>
              </a:rPr>
              <a:t>opfordres</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eksperimentere</a:t>
            </a:r>
            <a:r>
              <a:rPr lang="en-US" altLang="ko-KR" sz="1600" dirty="0">
                <a:solidFill>
                  <a:prstClr val="black"/>
                </a:solidFill>
                <a:latin typeface="Calibri Light" panose="020F0302020204030204"/>
                <a:cs typeface="Poppins ExtraLight" panose="00000300000000000000" pitchFamily="2" charset="0"/>
              </a:rPr>
              <a:t> med og teste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indhold,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længe</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forstår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klasseværelser</a:t>
            </a:r>
            <a:r>
              <a:rPr lang="en-US" altLang="ko-KR" sz="1600" dirty="0">
                <a:solidFill>
                  <a:prstClr val="black"/>
                </a:solidFill>
                <a:latin typeface="Calibri Light" panose="020F0302020204030204"/>
                <a:cs typeface="Poppins ExtraLight" panose="00000300000000000000" pitchFamily="2" charset="0"/>
              </a:rPr>
              <a:t> ikke er </a:t>
            </a:r>
            <a:r>
              <a:rPr lang="en-US" altLang="ko-KR" sz="1600" dirty="0" err="1">
                <a:solidFill>
                  <a:prstClr val="black"/>
                </a:solidFill>
                <a:latin typeface="Calibri Light" panose="020F0302020204030204"/>
                <a:cs typeface="Poppins ExtraLight" panose="00000300000000000000" pitchFamily="2" charset="0"/>
              </a:rPr>
              <a:t>laboratorier</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680234"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a:t>
            </a:r>
            <a:r>
              <a:rPr lang="da-DK" sz="2000" dirty="0">
                <a:effectLst/>
                <a:latin typeface="Calibri Light" panose="020F0302020204030204" pitchFamily="34" charset="0"/>
                <a:ea typeface="Arial MT"/>
              </a:rPr>
              <a:t>Vurdering af læringsudbyttet af nye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56533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5306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solidFill>
                  <a:schemeClr val="bg1"/>
                </a:solidFill>
                <a:effectLst/>
                <a:ea typeface="Arial MT"/>
              </a:rPr>
              <a:t>Skabelse og modificering af digitale ressourcer</a:t>
            </a:r>
            <a:endParaRPr lang="en-US"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52602" cy="3181816"/>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undervisernes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fakulteter</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ledelse</a:t>
            </a:r>
            <a:r>
              <a:rPr lang="en-US" altLang="ko-KR" sz="1600" dirty="0">
                <a:solidFill>
                  <a:prstClr val="black"/>
                </a:solidFill>
                <a:latin typeface="Calibri Light" panose="020F0302020204030204"/>
                <a:cs typeface="Poppins ExtraLight" panose="00000300000000000000" pitchFamily="2" charset="0"/>
              </a:rPr>
              <a:t>, der </a:t>
            </a:r>
            <a:r>
              <a:rPr lang="en-US" altLang="ko-KR" sz="1600" dirty="0" err="1">
                <a:solidFill>
                  <a:prstClr val="black"/>
                </a:solidFill>
                <a:latin typeface="Calibri Light" panose="020F0302020204030204"/>
                <a:cs typeface="Poppins ExtraLight" panose="00000300000000000000" pitchFamily="2" charset="0"/>
              </a:rPr>
              <a:t>beslutter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hvilke</a:t>
            </a:r>
            <a:r>
              <a:rPr lang="en-US" altLang="ko-KR" sz="1600" dirty="0">
                <a:solidFill>
                  <a:prstClr val="black"/>
                </a:solidFill>
                <a:latin typeface="Calibri Light" panose="020F0302020204030204"/>
                <a:cs typeface="Poppins ExtraLight" panose="00000300000000000000" pitchFamily="2" charset="0"/>
              </a:rPr>
              <a:t> licenser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undervisningsmateriale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indeholde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Selvom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åbne</a:t>
            </a:r>
            <a:r>
              <a:rPr lang="en-US" altLang="ko-KR" sz="1600" dirty="0">
                <a:solidFill>
                  <a:prstClr val="black"/>
                </a:solidFill>
                <a:latin typeface="Calibri Light" panose="020F0302020204030204"/>
                <a:cs typeface="Poppins ExtraLight" panose="00000300000000000000" pitchFamily="2" charset="0"/>
              </a:rPr>
              <a:t> licenser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meste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generøse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altruistiske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alternativer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derfor</a:t>
            </a:r>
            <a:r>
              <a:rPr lang="en-US" altLang="ko-KR" sz="1600" dirty="0">
                <a:solidFill>
                  <a:prstClr val="black"/>
                </a:solidFill>
                <a:latin typeface="Calibri Light" panose="020F0302020204030204"/>
                <a:cs typeface="Poppins ExtraLight" panose="00000300000000000000" pitchFamily="2" charset="0"/>
              </a:rPr>
              <a:t> positive og </a:t>
            </a:r>
            <a:r>
              <a:rPr lang="en-US" altLang="ko-KR" sz="1600" dirty="0" err="1">
                <a:solidFill>
                  <a:prstClr val="black"/>
                </a:solidFill>
                <a:latin typeface="Calibri Light" panose="020F0302020204030204"/>
                <a:cs typeface="Poppins ExtraLight" panose="00000300000000000000" pitchFamily="2" charset="0"/>
              </a:rPr>
              <a:t>oprigtige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anbefales</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først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overveje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konteksten</a:t>
            </a:r>
            <a:r>
              <a:rPr lang="en-US" altLang="ko-KR" sz="1600" dirty="0">
                <a:solidFill>
                  <a:prstClr val="black"/>
                </a:solidFill>
                <a:latin typeface="Calibri Light" panose="020F0302020204030204"/>
                <a:cs typeface="Poppins ExtraLight" panose="00000300000000000000" pitchFamily="2" charset="0"/>
              </a:rPr>
              <a:t> af den given online undervisning: i </a:t>
            </a:r>
            <a:r>
              <a:rPr lang="en-US" altLang="ko-KR" sz="1600" dirty="0" err="1">
                <a:solidFill>
                  <a:prstClr val="black"/>
                </a:solidFill>
                <a:latin typeface="Calibri Light" panose="020F0302020204030204"/>
                <a:cs typeface="Poppins ExtraLight" panose="00000300000000000000" pitchFamily="2" charset="0"/>
              </a:rPr>
              <a:t>tilfælde</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betalt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uretfærdigt</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elevernes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øjne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overhovedet</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lægger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nogen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restriktioner</a:t>
            </a:r>
            <a:r>
              <a:rPr lang="en-US" altLang="ko-KR" sz="1600" dirty="0">
                <a:solidFill>
                  <a:prstClr val="black"/>
                </a:solidFill>
                <a:latin typeface="Calibri Light" panose="020F0302020204030204"/>
                <a:cs typeface="Poppins ExtraLight" panose="00000300000000000000" pitchFamily="2" charset="0"/>
              </a:rPr>
              <a:t> på sit indhold.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ting, man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overveje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licens-regulativerne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foreskriver</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hvert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scenarie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nyudviklede</a:t>
            </a:r>
            <a:r>
              <a:rPr lang="en-US" altLang="ko-KR" sz="1600" dirty="0">
                <a:solidFill>
                  <a:prstClr val="black"/>
                </a:solidFill>
                <a:latin typeface="Calibri Light" panose="020F0302020204030204"/>
                <a:cs typeface="Poppins ExtraLight" panose="00000300000000000000" pitchFamily="2" charset="0"/>
              </a:rPr>
              <a:t> indhold stammer fra </a:t>
            </a:r>
            <a:r>
              <a:rPr lang="en-US" altLang="ko-KR" sz="1600" dirty="0" err="1">
                <a:solidFill>
                  <a:prstClr val="black"/>
                </a:solidFill>
                <a:latin typeface="Calibri Light" panose="020F0302020204030204"/>
                <a:cs typeface="Poppins ExtraLight" panose="00000300000000000000" pitchFamily="2" charset="0"/>
              </a:rPr>
              <a:t>allerede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eksisterende</a:t>
            </a:r>
            <a:r>
              <a:rPr lang="en-US" altLang="ko-KR" sz="1600" dirty="0">
                <a:solidFill>
                  <a:prstClr val="black"/>
                </a:solidFill>
                <a:latin typeface="Calibri Light" panose="020F0302020204030204"/>
                <a:cs typeface="Poppins ExtraLight" panose="00000300000000000000" pitchFamily="2" charset="0"/>
              </a:rPr>
              <a:t> ressourcer </a:t>
            </a:r>
            <a:r>
              <a:rPr lang="en-US" altLang="ko-KR" sz="1600" dirty="0" err="1">
                <a:solidFill>
                  <a:prstClr val="black"/>
                </a:solidFill>
                <a:latin typeface="Calibri Light" panose="020F0302020204030204"/>
                <a:cs typeface="Poppins ExtraLight" panose="00000300000000000000" pitchFamily="2" charset="0"/>
              </a:rPr>
              <a:t>tilgængelige</a:t>
            </a:r>
            <a:r>
              <a:rPr lang="en-US" altLang="ko-KR" sz="1600" dirty="0">
                <a:solidFill>
                  <a:prstClr val="black"/>
                </a:solidFill>
                <a:latin typeface="Calibri Light" panose="020F0302020204030204"/>
                <a:cs typeface="Poppins ExtraLight" panose="00000300000000000000" pitchFamily="2" charset="0"/>
              </a:rPr>
              <a:t> for alle,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ledelsen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aldrig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lægge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restriktioner</a:t>
            </a:r>
            <a:r>
              <a:rPr lang="en-US" altLang="ko-KR" sz="1600" dirty="0">
                <a:solidFill>
                  <a:prstClr val="black"/>
                </a:solidFill>
                <a:latin typeface="Calibri Light" panose="020F0302020204030204"/>
                <a:cs typeface="Poppins ExtraLight" panose="00000300000000000000" pitchFamily="2" charset="0"/>
              </a:rPr>
              <a:t> på det).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752602"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3.7 </a:t>
            </a:r>
            <a:r>
              <a:rPr lang="da-DK" sz="2000" dirty="0">
                <a:effectLst/>
                <a:latin typeface="+mj-lt"/>
                <a:ea typeface="Arial MT"/>
              </a:rPr>
              <a:t>Forståelse for licenser i forbindelse med nye digitale uddannelsesressourcer</a:t>
            </a:r>
            <a:r>
              <a:rPr lang="en-AU" sz="2000" dirty="0">
                <a:latin typeface="+mj-lt"/>
                <a:ea typeface="Microsoft Sans Serif" panose="020B0604020202020204" pitchFamily="34" charset="0"/>
              </a:rPr>
              <a:t>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84215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02221"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643545" cy="292464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Håndtering, beskyttelse og deling af digitale ressourcer handler om </a:t>
            </a:r>
            <a:r>
              <a:rPr lang="en-US" altLang="ko-KR" sz="1600" dirty="0" err="1">
                <a:solidFill>
                  <a:prstClr val="black"/>
                </a:solidFill>
                <a:latin typeface="Calibri Light" panose="020F0302020204030204"/>
                <a:cs typeface="Poppins ExtraLight" panose="00000300000000000000" pitchFamily="2" charset="0"/>
              </a:rPr>
              <a:t>undervisernes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af digitale ressourcer </a:t>
            </a:r>
            <a:r>
              <a:rPr lang="en-US" altLang="ko-KR" sz="1600" dirty="0" err="1">
                <a:solidFill>
                  <a:prstClr val="black"/>
                </a:solidFill>
                <a:latin typeface="Calibri Light" panose="020F0302020204030204"/>
                <a:cs typeface="Poppins ExtraLight" panose="00000300000000000000" pitchFamily="2" charset="0"/>
              </a:rPr>
              <a:t>udover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standardbehov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e-</a:t>
            </a:r>
            <a:r>
              <a:rPr lang="en-US" altLang="ko-KR" sz="1600" dirty="0" err="1">
                <a:solidFill>
                  <a:prstClr val="black"/>
                </a:solidFill>
                <a:latin typeface="Calibri Light" panose="020F0302020204030204"/>
                <a:cs typeface="Poppins ExtraLight" panose="00000300000000000000" pitchFamily="2" charset="0"/>
              </a:rPr>
              <a:t>bibliotek</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generelt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uddannelsesudbydere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håndterer</a:t>
            </a:r>
            <a:r>
              <a:rPr lang="en-US" altLang="ko-KR" sz="1600" dirty="0">
                <a:solidFill>
                  <a:prstClr val="black"/>
                </a:solidFill>
                <a:latin typeface="Calibri Light" panose="020F0302020204030204"/>
                <a:cs typeface="Poppins ExtraLight" panose="00000300000000000000" pitchFamily="2" charset="0"/>
              </a:rPr>
              <a:t> data og information, der </a:t>
            </a:r>
            <a:r>
              <a:rPr lang="en-US" altLang="ko-KR" sz="1600" dirty="0" err="1">
                <a:solidFill>
                  <a:prstClr val="black"/>
                </a:solidFill>
                <a:latin typeface="Calibri Light" panose="020F0302020204030204"/>
                <a:cs typeface="Poppins ExtraLight" panose="00000300000000000000" pitchFamily="2" charset="0"/>
              </a:rPr>
              <a:t>indsamles</a:t>
            </a:r>
            <a:r>
              <a:rPr lang="en-US" altLang="ko-KR" sz="1600" dirty="0">
                <a:solidFill>
                  <a:prstClr val="black"/>
                </a:solidFill>
                <a:latin typeface="Calibri Light" panose="020F0302020204030204"/>
                <a:cs typeface="Poppins ExtraLight" panose="00000300000000000000" pitchFamily="2" charset="0"/>
              </a:rPr>
              <a:t> via digitale </a:t>
            </a:r>
            <a:r>
              <a:rPr lang="en-US" altLang="ko-KR" sz="1600" dirty="0" err="1">
                <a:solidFill>
                  <a:prstClr val="black"/>
                </a:solidFill>
                <a:latin typeface="Calibri Light" panose="020F0302020204030204"/>
                <a:cs typeface="Poppins ExtraLight" panose="00000300000000000000" pitchFamily="2" charset="0"/>
              </a:rPr>
              <a:t>kanaler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Relativt</a:t>
            </a:r>
            <a:r>
              <a:rPr lang="en-US" altLang="ko-KR" sz="1600" dirty="0">
                <a:solidFill>
                  <a:prstClr val="black"/>
                </a:solidFill>
                <a:latin typeface="Calibri Light" panose="020F0302020204030204"/>
                <a:cs typeface="Poppins ExtraLight" panose="00000300000000000000" pitchFamily="2" charset="0"/>
              </a:rPr>
              <a:t> set er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tekniske</a:t>
            </a:r>
            <a:r>
              <a:rPr lang="en-US" altLang="ko-KR" sz="1600" dirty="0">
                <a:solidFill>
                  <a:prstClr val="black"/>
                </a:solidFill>
                <a:latin typeface="Calibri Light" panose="020F0302020204030204"/>
                <a:cs typeface="Poppins ExtraLight" panose="00000300000000000000" pitchFamily="2" charset="0"/>
              </a:rPr>
              <a:t> del af </a:t>
            </a:r>
            <a:r>
              <a:rPr lang="en-US" altLang="ko-KR" sz="1600" dirty="0" err="1">
                <a:solidFill>
                  <a:prstClr val="black"/>
                </a:solidFill>
                <a:latin typeface="Calibri Light" panose="020F0302020204030204"/>
                <a:cs typeface="Poppins ExtraLight" panose="00000300000000000000" pitchFamily="2" charset="0"/>
              </a:rPr>
              <a:t>Område</a:t>
            </a:r>
            <a:r>
              <a:rPr lang="en-US" altLang="ko-KR" sz="1600" dirty="0">
                <a:solidFill>
                  <a:prstClr val="black"/>
                </a:solidFill>
                <a:latin typeface="Calibri Light" panose="020F0302020204030204"/>
                <a:cs typeface="Poppins ExtraLight" panose="00000300000000000000" pitchFamily="2" charset="0"/>
              </a:rPr>
              <a:t> 2, </a:t>
            </a:r>
            <a:r>
              <a:rPr lang="en-US" altLang="ko-KR" sz="1600" dirty="0" err="1">
                <a:solidFill>
                  <a:prstClr val="black"/>
                </a:solidFill>
                <a:latin typeface="Calibri Light" panose="020F0302020204030204"/>
                <a:cs typeface="Poppins ExtraLight" panose="00000300000000000000" pitchFamily="2" charset="0"/>
              </a:rPr>
              <a:t>hvori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uddannelsesudbydere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nødt</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gøre</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bekendt</a:t>
            </a:r>
            <a:r>
              <a:rPr lang="en-US" altLang="ko-KR" sz="1600" dirty="0">
                <a:solidFill>
                  <a:prstClr val="black"/>
                </a:solidFill>
                <a:latin typeface="Calibri Light" panose="020F0302020204030204"/>
                <a:cs typeface="Poppins ExtraLight" panose="00000300000000000000" pitchFamily="2" charset="0"/>
              </a:rPr>
              <a:t> med: </a:t>
            </a:r>
          </a:p>
          <a:p>
            <a:pPr marL="570150" lvl="0" indent="-285750" algn="just">
              <a:lnSpc>
                <a:spcPct val="120000"/>
              </a:lnSpc>
              <a:buFont typeface="Arial" panose="020B0604020202020204" pitchFamily="34" charset="0"/>
              <a:buChar char="•"/>
            </a:pPr>
            <a:r>
              <a:rPr lang="en-US" altLang="ko-KR" sz="1600" dirty="0" err="1">
                <a:solidFill>
                  <a:prstClr val="black"/>
                </a:solidFill>
                <a:latin typeface="Calibri Light" panose="020F0302020204030204"/>
                <a:cs typeface="Poppins ExtraLight" panose="00000300000000000000" pitchFamily="2" charset="0"/>
              </a:rPr>
              <a:t>Måder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metoder</a:t>
            </a:r>
            <a:r>
              <a:rPr lang="en-US" altLang="ko-KR" sz="1600" dirty="0">
                <a:solidFill>
                  <a:prstClr val="black"/>
                </a:solidFill>
                <a:latin typeface="Calibri Light" panose="020F0302020204030204"/>
                <a:cs typeface="Poppins ExtraLight" panose="00000300000000000000" pitchFamily="2" charset="0"/>
              </a:rPr>
              <a:t> til at dele indhold</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Licenser</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Håndtering af </a:t>
            </a:r>
            <a:r>
              <a:rPr lang="en-US" altLang="ko-KR" sz="1600" dirty="0" err="1">
                <a:solidFill>
                  <a:prstClr val="black"/>
                </a:solidFill>
                <a:latin typeface="Calibri Light" panose="020F0302020204030204"/>
                <a:cs typeface="Poppins ExtraLight" panose="00000300000000000000" pitchFamily="2" charset="0"/>
              </a:rPr>
              <a:t>personfølsomme</a:t>
            </a:r>
            <a:r>
              <a:rPr lang="en-US" altLang="ko-KR" sz="1600" dirty="0">
                <a:solidFill>
                  <a:prstClr val="black"/>
                </a:solidFill>
                <a:latin typeface="Calibri Light" panose="020F0302020204030204"/>
                <a:cs typeface="Poppins ExtraLight" panose="00000300000000000000" pitchFamily="2" charset="0"/>
              </a:rPr>
              <a:t> data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4.1 Overblik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809812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63688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878437" cy="3419163"/>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Selv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noget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tilsyneladende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simpelt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sende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email, </a:t>
            </a:r>
            <a:r>
              <a:rPr lang="en-US" altLang="ko-KR" sz="1600" dirty="0" err="1">
                <a:solidFill>
                  <a:prstClr val="black"/>
                </a:solidFill>
                <a:latin typeface="Calibri Light" panose="020F0302020204030204"/>
                <a:cs typeface="Poppins ExtraLight" panose="00000300000000000000" pitchFamily="2" charset="0"/>
              </a:rPr>
              <a:t>indikerer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forskellige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færdighedsniveauer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Uddannelsesudbydere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have i </a:t>
            </a:r>
            <a:r>
              <a:rPr lang="en-US" altLang="ko-KR" sz="1600" dirty="0" err="1">
                <a:solidFill>
                  <a:prstClr val="black"/>
                </a:solidFill>
                <a:latin typeface="Calibri Light" panose="020F0302020204030204"/>
                <a:cs typeface="Poppins ExtraLight" panose="00000300000000000000" pitchFamily="2" charset="0"/>
              </a:rPr>
              <a:t>baghovedet</a:t>
            </a:r>
            <a:r>
              <a:rPr lang="en-US" altLang="ko-KR" sz="1600" dirty="0">
                <a:solidFill>
                  <a:prstClr val="black"/>
                </a:solidFill>
                <a:latin typeface="Calibri Light" panose="020F0302020204030204"/>
                <a:cs typeface="Poppins ExtraLight" panose="00000300000000000000" pitchFamily="2" charset="0"/>
              </a:rPr>
              <a:t>, at digital kommunikation </a:t>
            </a:r>
            <a:r>
              <a:rPr lang="en-US" altLang="ko-KR" sz="1600" dirty="0" err="1">
                <a:solidFill>
                  <a:prstClr val="black"/>
                </a:solidFill>
                <a:latin typeface="Calibri Light" panose="020F0302020204030204"/>
                <a:cs typeface="Poppins ExtraLight" panose="00000300000000000000" pitchFamily="2" charset="0"/>
              </a:rPr>
              <a:t>øger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risikoen</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potentielle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misforståelser</a:t>
            </a:r>
            <a:r>
              <a:rPr lang="en-US" altLang="ko-KR" sz="1600" dirty="0">
                <a:solidFill>
                  <a:prstClr val="black"/>
                </a:solidFill>
                <a:latin typeface="Calibri Light" panose="020F0302020204030204"/>
                <a:cs typeface="Poppins ExtraLight" panose="00000300000000000000" pitchFamily="2" charset="0"/>
              </a:rPr>
              <a:t> set i forhold til traditional </a:t>
            </a:r>
            <a:r>
              <a:rPr lang="en-US" altLang="ko-KR" sz="1600" dirty="0" err="1">
                <a:solidFill>
                  <a:prstClr val="black"/>
                </a:solidFill>
                <a:latin typeface="Calibri Light" panose="020F0302020204030204"/>
                <a:cs typeface="Poppins ExtraLight" panose="00000300000000000000" pitchFamily="2" charset="0"/>
              </a:rPr>
              <a:t>ansigt</a:t>
            </a:r>
            <a:r>
              <a:rPr lang="en-US" altLang="ko-KR" sz="1600" dirty="0">
                <a:solidFill>
                  <a:prstClr val="black"/>
                </a:solidFill>
                <a:latin typeface="Calibri Light" panose="020F0302020204030204"/>
                <a:cs typeface="Poppins ExtraLight" panose="00000300000000000000" pitchFamily="2" charset="0"/>
              </a:rPr>
              <a:t>-til-</a:t>
            </a:r>
            <a:r>
              <a:rPr lang="en-US" altLang="ko-KR" sz="1600" dirty="0" err="1">
                <a:solidFill>
                  <a:prstClr val="black"/>
                </a:solidFill>
                <a:latin typeface="Calibri Light" panose="020F0302020204030204"/>
                <a:cs typeface="Poppins ExtraLight" panose="00000300000000000000" pitchFamily="2" charset="0"/>
              </a:rPr>
              <a:t>ansigt</a:t>
            </a:r>
            <a:r>
              <a:rPr lang="en-US" altLang="ko-KR" sz="1600" dirty="0">
                <a:solidFill>
                  <a:prstClr val="black"/>
                </a:solidFill>
                <a:latin typeface="Calibri Light" panose="020F0302020204030204"/>
                <a:cs typeface="Poppins ExtraLight" panose="00000300000000000000" pitchFamily="2" charset="0"/>
              </a:rPr>
              <a:t> kommunikation: </a:t>
            </a:r>
            <a:r>
              <a:rPr lang="en-US" altLang="ko-KR" sz="1600" dirty="0" err="1">
                <a:solidFill>
                  <a:prstClr val="black"/>
                </a:solidFill>
                <a:latin typeface="Calibri Light" panose="020F0302020204030204"/>
                <a:cs typeface="Poppins ExtraLight" panose="00000300000000000000" pitchFamily="2" charset="0"/>
              </a:rPr>
              <a:t>klare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korte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præcise</a:t>
            </a:r>
            <a:r>
              <a:rPr lang="en-US" altLang="ko-KR" sz="1600" dirty="0">
                <a:solidFill>
                  <a:prstClr val="black"/>
                </a:solidFill>
                <a:latin typeface="Calibri Light" panose="020F0302020204030204"/>
                <a:cs typeface="Poppins ExtraLight" panose="00000300000000000000" pitchFamily="2" charset="0"/>
              </a:rPr>
              <a:t> emails sparer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modtageren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undgår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risikoen</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afsenderen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bliver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misforstået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Emailens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emnelinje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selvforklarende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tråd</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emailens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sigende</a:t>
            </a:r>
            <a:r>
              <a:rPr lang="en-US" altLang="ko-KR" sz="1600" dirty="0">
                <a:solidFill>
                  <a:prstClr val="black"/>
                </a:solidFill>
                <a:latin typeface="Calibri Light" panose="020F0302020204030204"/>
                <a:cs typeface="Poppins ExtraLight" panose="00000300000000000000" pitchFamily="2" charset="0"/>
              </a:rPr>
              <a:t> i forhold til den </a:t>
            </a:r>
            <a:r>
              <a:rPr lang="en-US" altLang="ko-KR" sz="1600" dirty="0" err="1">
                <a:solidFill>
                  <a:prstClr val="black"/>
                </a:solidFill>
                <a:latin typeface="Calibri Light" panose="020F0302020204030204"/>
                <a:cs typeface="Poppins ExtraLight" panose="00000300000000000000" pitchFamily="2" charset="0"/>
              </a:rPr>
              <a:t>delte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besked</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Vedhæftede</a:t>
            </a:r>
            <a:r>
              <a:rPr lang="en-US" altLang="ko-KR" sz="1600" dirty="0">
                <a:solidFill>
                  <a:prstClr val="black"/>
                </a:solidFill>
                <a:latin typeface="Calibri Light" panose="020F0302020204030204"/>
                <a:cs typeface="Poppins ExtraLight" panose="00000300000000000000" pitchFamily="2" charset="0"/>
              </a:rPr>
              <a:t> filer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indikere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datoen</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dokumentets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oprettelse</a:t>
            </a:r>
            <a:r>
              <a:rPr lang="en-US" altLang="ko-KR" sz="1600" dirty="0">
                <a:solidFill>
                  <a:prstClr val="black"/>
                </a:solidFill>
                <a:latin typeface="Calibri Light" panose="020F0302020204030204"/>
                <a:cs typeface="Poppins ExtraLight" panose="00000300000000000000" pitchFamily="2" charset="0"/>
              </a:rPr>
              <a:t> og den </a:t>
            </a:r>
            <a:r>
              <a:rPr lang="en-US" altLang="ko-KR" sz="1600" dirty="0" err="1">
                <a:solidFill>
                  <a:prstClr val="black"/>
                </a:solidFill>
                <a:latin typeface="Calibri Light" panose="020F0302020204030204"/>
                <a:cs typeface="Poppins ExtraLight" panose="00000300000000000000" pitchFamily="2" charset="0"/>
              </a:rPr>
              <a:t>nuværende</a:t>
            </a:r>
            <a:r>
              <a:rPr lang="en-US" altLang="ko-KR" sz="1600" dirty="0">
                <a:solidFill>
                  <a:prstClr val="black"/>
                </a:solidFill>
                <a:latin typeface="Calibri Light" panose="020F0302020204030204"/>
                <a:cs typeface="Poppins ExtraLight" panose="00000300000000000000" pitchFamily="2" charset="0"/>
              </a:rPr>
              <a:t> version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kladde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klar</a:t>
            </a:r>
            <a:r>
              <a:rPr lang="en-US" altLang="ko-KR" sz="1600" dirty="0">
                <a:solidFill>
                  <a:prstClr val="black"/>
                </a:solidFill>
                <a:latin typeface="Calibri Light" panose="020F0302020204030204"/>
                <a:cs typeface="Poppins ExtraLight" panose="00000300000000000000" pitchFamily="2" charset="0"/>
              </a:rPr>
              <a:t> til review, </a:t>
            </a:r>
            <a:r>
              <a:rPr lang="en-US" altLang="ko-KR" sz="1600" dirty="0" err="1">
                <a:solidFill>
                  <a:prstClr val="black"/>
                </a:solidFill>
                <a:latin typeface="Calibri Light" panose="020F0302020204030204"/>
                <a:cs typeface="Poppins ExtraLight" panose="00000300000000000000" pitchFamily="2" charset="0"/>
              </a:rPr>
              <a:t>endelig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osv</a:t>
            </a:r>
            <a:r>
              <a:rPr lang="en-US" altLang="ko-KR" sz="1600" dirty="0">
                <a:solidFill>
                  <a:prstClr val="black"/>
                </a:solidFill>
                <a:latin typeface="Calibri Light" panose="020F0302020204030204"/>
                <a:cs typeface="Poppins ExtraLight" panose="00000300000000000000" pitchFamily="2" charset="0"/>
              </a:rPr>
              <a:t>.). </a:t>
            </a: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501078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4.2 </a:t>
            </a:r>
            <a:r>
              <a:rPr lang="da-DK" sz="2000" dirty="0">
                <a:effectLst/>
                <a:latin typeface="Calibri Light" panose="020F0302020204030204" pitchFamily="34" charset="0"/>
                <a:ea typeface="Arial MT"/>
              </a:rPr>
              <a:t>Deling af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11796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49269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35824" cy="2495433"/>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Dette </a:t>
            </a:r>
            <a:r>
              <a:rPr lang="en-US" altLang="ko-KR" sz="1600" dirty="0" err="1">
                <a:solidFill>
                  <a:prstClr val="black"/>
                </a:solidFill>
                <a:latin typeface="Calibri Light" panose="020F0302020204030204"/>
                <a:cs typeface="Poppins ExtraLight" panose="00000300000000000000" pitchFamily="2" charset="0"/>
              </a:rPr>
              <a:t>kræver</a:t>
            </a:r>
            <a:r>
              <a:rPr lang="en-US" altLang="ko-KR" sz="1600" dirty="0">
                <a:solidFill>
                  <a:prstClr val="black"/>
                </a:solidFill>
                <a:latin typeface="Calibri Light" panose="020F0302020204030204"/>
                <a:cs typeface="Poppins ExtraLight" panose="00000300000000000000" pitchFamily="2" charset="0"/>
              </a:rPr>
              <a:t> forståelse for, </a:t>
            </a:r>
            <a:r>
              <a:rPr lang="en-US" altLang="ko-KR" sz="1600" dirty="0" err="1">
                <a:solidFill>
                  <a:prstClr val="black"/>
                </a:solidFill>
                <a:latin typeface="Calibri Light" panose="020F0302020204030204"/>
                <a:cs typeface="Poppins ExtraLight" panose="00000300000000000000" pitchFamily="2" charset="0"/>
              </a:rPr>
              <a:t>hvordan</a:t>
            </a:r>
            <a:r>
              <a:rPr lang="en-US" altLang="ko-KR" sz="1600" dirty="0">
                <a:solidFill>
                  <a:prstClr val="black"/>
                </a:solidFill>
                <a:latin typeface="Calibri Light" panose="020F0302020204030204"/>
                <a:cs typeface="Poppins ExtraLight" panose="00000300000000000000" pitchFamily="2" charset="0"/>
              </a:rPr>
              <a:t> digital kommunikation og copyright </a:t>
            </a:r>
            <a:r>
              <a:rPr lang="en-US" altLang="ko-KR" sz="1600" dirty="0" err="1">
                <a:solidFill>
                  <a:prstClr val="black"/>
                </a:solidFill>
                <a:latin typeface="Calibri Light" panose="020F0302020204030204"/>
                <a:cs typeface="Poppins ExtraLight" panose="00000300000000000000" pitchFamily="2" charset="0"/>
              </a:rPr>
              <a:t>fungerer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Hver</a:t>
            </a:r>
            <a:r>
              <a:rPr lang="en-US" altLang="ko-KR" sz="1600" dirty="0">
                <a:solidFill>
                  <a:prstClr val="black"/>
                </a:solidFill>
                <a:latin typeface="Calibri Light" panose="020F0302020204030204"/>
                <a:cs typeface="Poppins ExtraLight" panose="00000300000000000000" pitchFamily="2" charset="0"/>
              </a:rPr>
              <a:t> gang man </a:t>
            </a:r>
            <a:r>
              <a:rPr lang="en-US" altLang="ko-KR" sz="1600" dirty="0" err="1">
                <a:solidFill>
                  <a:prstClr val="black"/>
                </a:solidFill>
                <a:latin typeface="Calibri Light" panose="020F0302020204030204"/>
                <a:cs typeface="Poppins ExtraLight" panose="00000300000000000000" pitchFamily="2" charset="0"/>
              </a:rPr>
              <a:t>deler</a:t>
            </a:r>
            <a:r>
              <a:rPr lang="en-US" altLang="ko-KR" sz="1600" dirty="0">
                <a:solidFill>
                  <a:prstClr val="black"/>
                </a:solidFill>
                <a:latin typeface="Calibri Light" panose="020F0302020204030204"/>
                <a:cs typeface="Poppins ExtraLight" panose="00000300000000000000" pitchFamily="2" charset="0"/>
              </a:rPr>
              <a:t> indhold online,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man være </a:t>
            </a:r>
            <a:r>
              <a:rPr lang="en-US" altLang="ko-KR" sz="1600" dirty="0" err="1">
                <a:solidFill>
                  <a:prstClr val="black"/>
                </a:solidFill>
                <a:latin typeface="Calibri Light" panose="020F0302020204030204"/>
                <a:cs typeface="Poppins ExtraLight" panose="00000300000000000000" pitchFamily="2" charset="0"/>
              </a:rPr>
              <a:t>opmærksom</a:t>
            </a:r>
            <a:r>
              <a:rPr lang="en-US" altLang="ko-KR" sz="1600" dirty="0">
                <a:solidFill>
                  <a:prstClr val="black"/>
                </a:solidFill>
                <a:latin typeface="Calibri Light" panose="020F0302020204030204"/>
                <a:cs typeface="Poppins ExtraLight" panose="00000300000000000000" pitchFamily="2" charset="0"/>
              </a:rPr>
              <a:t> på, at det, man </a:t>
            </a:r>
            <a:r>
              <a:rPr lang="en-US" altLang="ko-KR" sz="1600" dirty="0" err="1">
                <a:solidFill>
                  <a:prstClr val="black"/>
                </a:solidFill>
                <a:latin typeface="Calibri Light" panose="020F0302020204030204"/>
                <a:cs typeface="Poppins ExtraLight" panose="00000300000000000000" pitchFamily="2" charset="0"/>
              </a:rPr>
              <a:t>skriver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klart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præcist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muligt</a:t>
            </a:r>
            <a:r>
              <a:rPr lang="en-US" altLang="ko-KR" sz="1600" dirty="0">
                <a:solidFill>
                  <a:prstClr val="black"/>
                </a:solidFill>
                <a:latin typeface="Calibri Light" panose="020F0302020204030204"/>
                <a:cs typeface="Poppins ExtraLight" panose="00000300000000000000" pitchFamily="2" charset="0"/>
              </a:rPr>
              <a:t>, men på samme </a:t>
            </a:r>
            <a:r>
              <a:rPr lang="en-US" altLang="ko-KR" sz="1600" dirty="0" err="1">
                <a:solidFill>
                  <a:prstClr val="black"/>
                </a:solidFill>
                <a:latin typeface="Calibri Light" panose="020F0302020204030204"/>
                <a:cs typeface="Poppins ExtraLight" panose="00000300000000000000" pitchFamily="2" charset="0"/>
              </a:rPr>
              <a:t>tid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omfattende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Oftest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søger</a:t>
            </a:r>
            <a:r>
              <a:rPr lang="en-US" altLang="ko-KR" sz="1600" dirty="0">
                <a:solidFill>
                  <a:prstClr val="black"/>
                </a:solidFill>
                <a:latin typeface="Calibri Light" panose="020F0302020204030204"/>
                <a:cs typeface="Poppins ExtraLight" panose="00000300000000000000" pitchFamily="2" charset="0"/>
              </a:rPr>
              <a:t> folk efter </a:t>
            </a:r>
            <a:r>
              <a:rPr lang="en-US" altLang="ko-KR" sz="1600" dirty="0" err="1">
                <a:solidFill>
                  <a:prstClr val="black"/>
                </a:solidFill>
                <a:latin typeface="Calibri Light" panose="020F0302020204030204"/>
                <a:cs typeface="Poppins ExtraLight" panose="00000300000000000000" pitchFamily="2" charset="0"/>
              </a:rPr>
              <a:t>hurtig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letforståelig</a:t>
            </a:r>
            <a:r>
              <a:rPr lang="en-US" altLang="ko-KR" sz="1600" dirty="0">
                <a:solidFill>
                  <a:prstClr val="black"/>
                </a:solidFill>
                <a:latin typeface="Calibri Light" panose="020F0302020204030204"/>
                <a:cs typeface="Poppins ExtraLight" panose="00000300000000000000" pitchFamily="2" charset="0"/>
              </a:rPr>
              <a:t> information: efter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meget</a:t>
            </a:r>
            <a:r>
              <a:rPr lang="en-US" altLang="ko-KR" sz="1600" dirty="0">
                <a:solidFill>
                  <a:prstClr val="black"/>
                </a:solidFill>
                <a:latin typeface="Calibri Light" panose="020F0302020204030204"/>
                <a:cs typeface="Poppins ExtraLight" panose="00000300000000000000" pitchFamily="2" charset="0"/>
              </a:rPr>
              <a:t> kort introduction (der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hjælpe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læseren</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forstå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det er, </a:t>
            </a:r>
            <a:r>
              <a:rPr lang="en-US" altLang="ko-KR" sz="1600" dirty="0" err="1">
                <a:solidFill>
                  <a:prstClr val="black"/>
                </a:solidFill>
                <a:latin typeface="Calibri Light" panose="020F0302020204030204"/>
                <a:cs typeface="Poppins ExtraLight" panose="00000300000000000000" pitchFamily="2" charset="0"/>
              </a:rPr>
              <a:t>han</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hun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interagerer</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går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lige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sagen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benytter</a:t>
            </a:r>
            <a:r>
              <a:rPr lang="en-US" altLang="ko-KR" sz="1600" dirty="0">
                <a:solidFill>
                  <a:prstClr val="black"/>
                </a:solidFill>
                <a:latin typeface="Calibri Light" panose="020F0302020204030204"/>
                <a:cs typeface="Poppins ExtraLight" panose="00000300000000000000" pitchFamily="2" charset="0"/>
              </a:rPr>
              <a:t> sig af </a:t>
            </a:r>
            <a:r>
              <a:rPr lang="en-US" altLang="ko-KR" sz="1600" dirty="0" err="1">
                <a:solidFill>
                  <a:prstClr val="black"/>
                </a:solidFill>
                <a:latin typeface="Calibri Light" panose="020F0302020204030204"/>
                <a:cs typeface="Poppins ExtraLight" panose="00000300000000000000" pitchFamily="2" charset="0"/>
              </a:rPr>
              <a:t>tekstformattering</a:t>
            </a:r>
            <a:r>
              <a:rPr lang="en-US" altLang="ko-KR" sz="1600" dirty="0">
                <a:solidFill>
                  <a:prstClr val="black"/>
                </a:solidFill>
                <a:latin typeface="Calibri Light" panose="020F0302020204030204"/>
                <a:cs typeface="Poppins ExtraLight" panose="00000300000000000000" pitchFamily="2" charset="0"/>
              </a:rPr>
              <a:t> til at </a:t>
            </a:r>
            <a:r>
              <a:rPr lang="en-US" altLang="ko-KR" sz="1600" dirty="0" err="1">
                <a:solidFill>
                  <a:prstClr val="black"/>
                </a:solidFill>
                <a:latin typeface="Calibri Light" panose="020F0302020204030204"/>
                <a:cs typeface="Poppins ExtraLight" panose="00000300000000000000" pitchFamily="2" charset="0"/>
              </a:rPr>
              <a:t>rammesætte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indholdet</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opstille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teksten</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logisk</a:t>
            </a:r>
            <a:r>
              <a:rPr lang="en-US" altLang="ko-KR" sz="1600" dirty="0">
                <a:solidFill>
                  <a:prstClr val="black"/>
                </a:solidFill>
                <a:latin typeface="Calibri Light" panose="020F0302020204030204"/>
                <a:cs typeface="Poppins ExtraLight" panose="00000300000000000000" pitchFamily="2" charset="0"/>
              </a:rPr>
              <a:t> vis.</a:t>
            </a:r>
          </a:p>
          <a:p>
            <a:pPr marL="570150" lvl="0" indent="-285750" algn="just">
              <a:lnSpc>
                <a:spcPct val="120000"/>
              </a:lnSpc>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5727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4.3 </a:t>
            </a:r>
            <a:r>
              <a:rPr lang="da-DK" sz="2000" dirty="0">
                <a:effectLst/>
                <a:latin typeface="Calibri Light" panose="020F0302020204030204" pitchFamily="34" charset="0"/>
                <a:ea typeface="Arial MT"/>
              </a:rPr>
              <a:t>Deling af digitale uddannelsesressourcer online</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14997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68079"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685490" cy="3577784"/>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a:t>
            </a:r>
            <a:r>
              <a:rPr lang="en-US" altLang="ko-KR" sz="1600" dirty="0" err="1">
                <a:solidFill>
                  <a:prstClr val="black"/>
                </a:solidFill>
                <a:latin typeface="Calibri Light" panose="020F0302020204030204"/>
                <a:cs typeface="Poppins ExtraLight" panose="00000300000000000000" pitchFamily="2" charset="0"/>
              </a:rPr>
              <a:t>dag</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bibiloteker</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arkiver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blevet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erstattet</a:t>
            </a:r>
            <a:r>
              <a:rPr lang="en-US" altLang="ko-KR" sz="1600" dirty="0">
                <a:solidFill>
                  <a:prstClr val="black"/>
                </a:solidFill>
                <a:latin typeface="Calibri Light" panose="020F0302020204030204"/>
                <a:cs typeface="Poppins ExtraLight" panose="00000300000000000000" pitchFamily="2" charset="0"/>
              </a:rPr>
              <a:t> af </a:t>
            </a:r>
            <a:r>
              <a:rPr lang="en-US" altLang="ko-KR" sz="1600" i="1" dirty="0">
                <a:solidFill>
                  <a:prstClr val="black"/>
                </a:solidFill>
                <a:latin typeface="Calibri Light" panose="020F0302020204030204"/>
                <a:cs typeface="Poppins ExtraLight" panose="00000300000000000000" pitchFamily="2" charset="0"/>
              </a:rPr>
              <a:t>skyer*</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nemmeste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hurtigste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måde</a:t>
            </a:r>
            <a:r>
              <a:rPr lang="en-US" altLang="ko-KR" sz="1600" dirty="0">
                <a:solidFill>
                  <a:prstClr val="black"/>
                </a:solidFill>
                <a:latin typeface="Calibri Light" panose="020F0302020204030204"/>
                <a:cs typeface="Poppins ExtraLight" panose="00000300000000000000" pitchFamily="2" charset="0"/>
              </a:rPr>
              <a:t> at dele digitalt indhold med andre. Skyer </a:t>
            </a:r>
            <a:r>
              <a:rPr lang="en-US" altLang="ko-KR" sz="1600" dirty="0" err="1">
                <a:solidFill>
                  <a:prstClr val="black"/>
                </a:solidFill>
                <a:latin typeface="Calibri Light" panose="020F0302020204030204"/>
                <a:cs typeface="Poppins ExtraLight" panose="00000300000000000000" pitchFamily="2" charset="0"/>
              </a:rPr>
              <a:t>sikrer</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alt, man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med sig </a:t>
            </a:r>
            <a:r>
              <a:rPr lang="en-US" altLang="ko-KR" sz="1600" dirty="0" err="1">
                <a:solidFill>
                  <a:prstClr val="black"/>
                </a:solidFill>
                <a:latin typeface="Calibri Light" panose="020F0302020204030204"/>
                <a:cs typeface="Poppins ExtraLight" panose="00000300000000000000" pitchFamily="2" charset="0"/>
              </a:rPr>
              <a:t>overalt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a:t>
            </a:r>
            <a:r>
              <a:rPr lang="en-US" altLang="ko-KR" sz="1600" dirty="0" err="1">
                <a:solidFill>
                  <a:prstClr val="black"/>
                </a:solidFill>
                <a:latin typeface="Calibri Light" panose="020F0302020204030204"/>
                <a:cs typeface="Poppins ExtraLight" panose="00000300000000000000" pitchFamily="2" charset="0"/>
              </a:rPr>
              <a:t>vigtigt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pointere</a:t>
            </a:r>
            <a:r>
              <a:rPr lang="en-US" altLang="ko-KR" sz="1600" dirty="0">
                <a:solidFill>
                  <a:prstClr val="black"/>
                </a:solidFill>
                <a:latin typeface="Calibri Light" panose="020F0302020204030204"/>
                <a:cs typeface="Poppins ExtraLight" panose="00000300000000000000" pitchFamily="2" charset="0"/>
              </a:rPr>
              <a:t>, at den </a:t>
            </a:r>
            <a:r>
              <a:rPr lang="en-US" altLang="ko-KR" sz="1600" dirty="0" err="1">
                <a:solidFill>
                  <a:prstClr val="black"/>
                </a:solidFill>
                <a:latin typeface="Calibri Light" panose="020F0302020204030204"/>
                <a:cs typeface="Poppins ExtraLight" panose="00000300000000000000" pitchFamily="2" charset="0"/>
              </a:rPr>
              <a:t>korrekte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adgang</a:t>
            </a:r>
            <a:r>
              <a:rPr lang="en-US" altLang="ko-KR" sz="1600" dirty="0">
                <a:solidFill>
                  <a:prstClr val="black"/>
                </a:solidFill>
                <a:latin typeface="Calibri Light" panose="020F0302020204030204"/>
                <a:cs typeface="Poppins ExtraLight" panose="00000300000000000000" pitchFamily="2" charset="0"/>
              </a:rPr>
              <a:t> til din sky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deles med </a:t>
            </a:r>
            <a:r>
              <a:rPr lang="en-US" altLang="ko-KR" sz="1600" dirty="0" err="1">
                <a:solidFill>
                  <a:prstClr val="black"/>
                </a:solidFill>
                <a:latin typeface="Calibri Light" panose="020F0302020204030204"/>
                <a:cs typeface="Poppins ExtraLight" panose="00000300000000000000" pitchFamily="2" charset="0"/>
              </a:rPr>
              <a:t>kolleger</a:t>
            </a:r>
            <a:r>
              <a:rPr lang="en-US" altLang="ko-KR" sz="1600" dirty="0">
                <a:solidFill>
                  <a:prstClr val="black"/>
                </a:solidFill>
                <a:latin typeface="Calibri Light" panose="020F0302020204030204"/>
                <a:cs typeface="Poppins ExtraLight" panose="00000300000000000000" pitchFamily="2" charset="0"/>
              </a:rPr>
              <a:t> og elever,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tilgå</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downloade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indholdet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uafhængigt</a:t>
            </a:r>
            <a:r>
              <a:rPr lang="en-US" altLang="ko-KR" sz="1600" dirty="0">
                <a:solidFill>
                  <a:prstClr val="black"/>
                </a:solidFill>
                <a:latin typeface="Calibri Light" panose="020F0302020204030204"/>
                <a:cs typeface="Poppins ExtraLight" panose="00000300000000000000" pitchFamily="2" charset="0"/>
              </a:rPr>
              <a:t> af dig. På samme </a:t>
            </a:r>
            <a:r>
              <a:rPr lang="en-US" altLang="ko-KR" sz="1600" dirty="0" err="1">
                <a:solidFill>
                  <a:prstClr val="black"/>
                </a:solidFill>
                <a:latin typeface="Calibri Light" panose="020F0302020204030204"/>
                <a:cs typeface="Poppins ExtraLight" panose="00000300000000000000" pitchFamily="2" charset="0"/>
              </a:rPr>
              <a:t>måde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du </a:t>
            </a:r>
            <a:r>
              <a:rPr lang="en-US" altLang="ko-KR" sz="1600" dirty="0" err="1">
                <a:solidFill>
                  <a:prstClr val="black"/>
                </a:solidFill>
                <a:latin typeface="Calibri Light" panose="020F0302020204030204"/>
                <a:cs typeface="Poppins ExtraLight" panose="00000300000000000000" pitchFamily="2" charset="0"/>
              </a:rPr>
              <a:t>sikkert</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ønsker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uvelkomne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gæster</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dit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hjem</a:t>
            </a:r>
            <a:r>
              <a:rPr lang="en-US" altLang="ko-KR" sz="1600" dirty="0">
                <a:solidFill>
                  <a:prstClr val="black"/>
                </a:solidFill>
                <a:latin typeface="Calibri Light" panose="020F0302020204030204"/>
                <a:cs typeface="Poppins ExtraLight" panose="00000300000000000000" pitchFamily="2" charset="0"/>
              </a:rPr>
              <a:t>, er du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imod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ideen</a:t>
            </a:r>
            <a:r>
              <a:rPr lang="en-US" altLang="ko-KR" sz="1600" dirty="0">
                <a:solidFill>
                  <a:prstClr val="black"/>
                </a:solidFill>
                <a:latin typeface="Calibri Light" panose="020F0302020204030204"/>
                <a:cs typeface="Poppins ExtraLight" panose="00000300000000000000" pitchFamily="2" charset="0"/>
              </a:rPr>
              <a:t> om, at </a:t>
            </a:r>
            <a:r>
              <a:rPr lang="en-US" altLang="ko-KR" sz="1600" dirty="0" err="1">
                <a:solidFill>
                  <a:prstClr val="black"/>
                </a:solidFill>
                <a:latin typeface="Calibri Light" panose="020F0302020204030204"/>
                <a:cs typeface="Poppins ExtraLight" panose="00000300000000000000" pitchFamily="2" charset="0"/>
              </a:rPr>
              <a:t>fremmede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kigge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dit</a:t>
            </a:r>
            <a:r>
              <a:rPr lang="en-US" altLang="ko-KR" sz="1600" dirty="0">
                <a:solidFill>
                  <a:prstClr val="black"/>
                </a:solidFill>
                <a:latin typeface="Calibri Light" panose="020F0302020204030204"/>
                <a:cs typeface="Poppins ExtraLight" panose="00000300000000000000" pitchFamily="2" charset="0"/>
              </a:rPr>
              <a:t> digitale </a:t>
            </a:r>
            <a:r>
              <a:rPr lang="en-US" altLang="ko-KR" sz="1600" dirty="0" err="1">
                <a:solidFill>
                  <a:prstClr val="black"/>
                </a:solidFill>
                <a:latin typeface="Calibri Light" panose="020F0302020204030204"/>
                <a:cs typeface="Poppins ExtraLight" panose="00000300000000000000" pitchFamily="2" charset="0"/>
              </a:rPr>
              <a:t>arkiv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lav</a:t>
            </a:r>
            <a:r>
              <a:rPr lang="en-US" altLang="ko-KR" sz="1600" dirty="0">
                <a:solidFill>
                  <a:prstClr val="black"/>
                </a:solidFill>
                <a:latin typeface="Calibri Light" panose="020F0302020204030204"/>
                <a:cs typeface="Poppins ExtraLight" panose="00000300000000000000" pitchFamily="2" charset="0"/>
              </a:rPr>
              <a:t> et robust password, og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benyt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yderligere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sikkerhedsforanstaltninger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kreditkort</a:t>
            </a:r>
            <a:r>
              <a:rPr lang="en-US" altLang="ko-KR" sz="1600" dirty="0">
                <a:solidFill>
                  <a:prstClr val="black"/>
                </a:solidFill>
                <a:latin typeface="Calibri Light" panose="020F0302020204030204"/>
                <a:cs typeface="Poppins ExtraLight" panose="00000300000000000000" pitchFamily="2" charset="0"/>
              </a:rPr>
              <a:t> / </a:t>
            </a:r>
            <a:r>
              <a:rPr lang="en-US" altLang="ko-KR" sz="1600" dirty="0" err="1">
                <a:solidFill>
                  <a:prstClr val="black"/>
                </a:solidFill>
                <a:latin typeface="Calibri Light" panose="020F0302020204030204"/>
                <a:cs typeface="Poppins ExtraLight" panose="00000300000000000000" pitchFamily="2" charset="0"/>
              </a:rPr>
              <a:t>bankkonto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totrinsbekræftelse</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1729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4.4 </a:t>
            </a:r>
            <a:r>
              <a:rPr lang="da-DK" sz="2000" dirty="0">
                <a:effectLst/>
                <a:latin typeface="Calibri Light" panose="020F0302020204030204" pitchFamily="34" charset="0"/>
                <a:ea typeface="Arial MT"/>
              </a:rPr>
              <a:t>Deling af online platforme med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6" name="TextBox 54">
            <a:extLst>
              <a:ext uri="{FF2B5EF4-FFF2-40B4-BE49-F238E27FC236}">
                <a16:creationId xmlns:a16="http://schemas.microsoft.com/office/drawing/2014/main" id="{2F17DC47-0BEE-4ED4-BA6B-A229EF47F4E7}"/>
              </a:ext>
            </a:extLst>
          </p:cNvPr>
          <p:cNvSpPr txBox="1"/>
          <p:nvPr/>
        </p:nvSpPr>
        <p:spPr>
          <a:xfrm>
            <a:off x="904965" y="5180388"/>
            <a:ext cx="7272000" cy="323429"/>
          </a:xfrm>
          <a:prstGeom prst="rect">
            <a:avLst/>
          </a:prstGeom>
          <a:noFill/>
        </p:spPr>
        <p:txBody>
          <a:bodyPr wrap="square" numCol="1" rtlCol="0">
            <a:noAutofit/>
          </a:bodyPr>
          <a:lstStyle/>
          <a:p>
            <a:pPr algn="just"/>
            <a:r>
              <a:rPr lang="en-US" altLang="ko-KR" sz="1000" i="1" dirty="0">
                <a:solidFill>
                  <a:prstClr val="black"/>
                </a:solidFill>
                <a:latin typeface="Calibri Light" panose="020F0302020204030204"/>
                <a:cs typeface="Poppins ExtraLight" panose="00000300000000000000" pitchFamily="2" charset="0"/>
              </a:rPr>
              <a:t>*</a:t>
            </a:r>
            <a:r>
              <a:rPr lang="en-US" altLang="ko-KR" sz="1000" i="1" dirty="0" err="1">
                <a:solidFill>
                  <a:prstClr val="black"/>
                </a:solidFill>
                <a:latin typeface="Calibri Light" panose="020F0302020204030204"/>
                <a:cs typeface="Poppins ExtraLight" panose="00000300000000000000" pitchFamily="2" charset="0"/>
              </a:rPr>
              <a:t>F.eks</a:t>
            </a:r>
            <a:r>
              <a:rPr lang="en-US" altLang="ko-KR" sz="1000" i="1" dirty="0">
                <a:solidFill>
                  <a:prstClr val="black"/>
                </a:solidFill>
                <a:latin typeface="Calibri Light" panose="020F0302020204030204"/>
                <a:cs typeface="Poppins ExtraLight" panose="00000300000000000000" pitchFamily="2" charset="0"/>
              </a:rPr>
              <a:t>. Google Drive for Gmail </a:t>
            </a:r>
            <a:r>
              <a:rPr lang="en-US" altLang="ko-KR" sz="1000" i="1" dirty="0" err="1">
                <a:solidFill>
                  <a:prstClr val="black"/>
                </a:solidFill>
                <a:latin typeface="Calibri Light" panose="020F0302020204030204"/>
                <a:cs typeface="Poppins ExtraLight" panose="00000300000000000000" pitchFamily="2" charset="0"/>
              </a:rPr>
              <a:t>brugere</a:t>
            </a:r>
            <a:r>
              <a:rPr lang="en-US" altLang="ko-KR" sz="1000" i="1" dirty="0">
                <a:solidFill>
                  <a:prstClr val="black"/>
                </a:solidFill>
                <a:latin typeface="Calibri Light" panose="020F0302020204030204"/>
                <a:cs typeface="Poppins ExtraLight" panose="00000300000000000000" pitchFamily="2" charset="0"/>
              </a:rPr>
              <a:t>, Dropbox og mange andre..</a:t>
            </a:r>
          </a:p>
        </p:txBody>
      </p:sp>
    </p:spTree>
    <p:extLst>
      <p:ext uri="{BB962C8B-B14F-4D97-AF65-F5344CB8AC3E}">
        <p14:creationId xmlns:p14="http://schemas.microsoft.com/office/powerpoint/2010/main" val="3095727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68079"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475765" cy="3325857"/>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Man </a:t>
            </a:r>
            <a:r>
              <a:rPr lang="en-US" altLang="ko-KR" sz="1600" dirty="0" err="1">
                <a:solidFill>
                  <a:prstClr val="black"/>
                </a:solidFill>
                <a:latin typeface="Calibri Light" panose="020F0302020204030204"/>
                <a:cs typeface="Poppins ExtraLight" panose="00000300000000000000" pitchFamily="2" charset="0"/>
              </a:rPr>
              <a:t>ønsker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bestemt</a:t>
            </a:r>
            <a:r>
              <a:rPr lang="en-US" altLang="ko-KR" sz="1600" dirty="0">
                <a:solidFill>
                  <a:prstClr val="black"/>
                </a:solidFill>
                <a:latin typeface="Calibri Light" panose="020F0302020204030204"/>
                <a:cs typeface="Poppins ExtraLight" panose="00000300000000000000" pitchFamily="2" charset="0"/>
              </a:rPr>
              <a:t> ikke, at </a:t>
            </a:r>
            <a:r>
              <a:rPr lang="en-US" altLang="ko-KR" sz="1600" dirty="0" err="1">
                <a:solidFill>
                  <a:prstClr val="black"/>
                </a:solidFill>
                <a:latin typeface="Calibri Light" panose="020F0302020204030204"/>
                <a:cs typeface="Poppins ExtraLight" panose="00000300000000000000" pitchFamily="2" charset="0"/>
              </a:rPr>
              <a:t>nogen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antyde</a:t>
            </a:r>
            <a:r>
              <a:rPr lang="en-US" altLang="ko-KR" sz="1600" dirty="0">
                <a:solidFill>
                  <a:prstClr val="black"/>
                </a:solidFill>
                <a:latin typeface="Calibri Light" panose="020F0302020204030204"/>
                <a:cs typeface="Poppins ExtraLight" panose="00000300000000000000" pitchFamily="2" charset="0"/>
              </a:rPr>
              <a:t>, at man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stjålet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hans</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hendes</a:t>
            </a:r>
            <a:r>
              <a:rPr lang="en-US" altLang="ko-KR" sz="1600" dirty="0">
                <a:solidFill>
                  <a:prstClr val="black"/>
                </a:solidFill>
                <a:latin typeface="Calibri Light" panose="020F0302020204030204"/>
                <a:cs typeface="Poppins ExtraLight" panose="00000300000000000000" pitchFamily="2" charset="0"/>
              </a:rPr>
              <a:t> indhold </a:t>
            </a:r>
            <a:r>
              <a:rPr lang="en-US" altLang="ko-KR" sz="1600" dirty="0" err="1">
                <a:solidFill>
                  <a:prstClr val="black"/>
                </a:solidFill>
                <a:latin typeface="Calibri Light" panose="020F0302020204030204"/>
                <a:cs typeface="Poppins ExtraLight" panose="00000300000000000000" pitchFamily="2" charset="0"/>
              </a:rPr>
              <a:t>uden</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kreditere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vedkommende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korrekt</a:t>
            </a:r>
            <a:r>
              <a:rPr lang="en-US" altLang="ko-KR" sz="1600" dirty="0">
                <a:solidFill>
                  <a:prstClr val="black"/>
                </a:solidFill>
                <a:latin typeface="Calibri Light" panose="020F0302020204030204"/>
                <a:cs typeface="Poppins ExtraLight" panose="00000300000000000000" pitchFamily="2" charset="0"/>
              </a:rPr>
              <a:t>, eller at man ikke </a:t>
            </a:r>
            <a:r>
              <a:rPr lang="en-US" altLang="ko-KR" sz="1600" dirty="0" err="1">
                <a:solidFill>
                  <a:prstClr val="black"/>
                </a:solidFill>
                <a:latin typeface="Calibri Light" panose="020F0302020204030204"/>
                <a:cs typeface="Poppins ExtraLight" panose="00000300000000000000" pitchFamily="2" charset="0"/>
              </a:rPr>
              <a:t>anerkender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materialet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originale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intellektuelle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produkt</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Dette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ikke blot på </a:t>
            </a:r>
            <a:r>
              <a:rPr lang="en-US" altLang="ko-KR" sz="1600" dirty="0" err="1">
                <a:solidFill>
                  <a:prstClr val="black"/>
                </a:solidFill>
                <a:latin typeface="Calibri Light" panose="020F0302020204030204"/>
                <a:cs typeface="Poppins ExtraLight" panose="00000300000000000000" pitchFamily="2" charset="0"/>
              </a:rPr>
              <a:t>træls</a:t>
            </a:r>
            <a:r>
              <a:rPr lang="en-US" altLang="ko-KR" sz="1600" dirty="0">
                <a:solidFill>
                  <a:prstClr val="black"/>
                </a:solidFill>
                <a:latin typeface="Calibri Light" panose="020F0302020204030204"/>
                <a:cs typeface="Poppins ExtraLight" panose="00000300000000000000" pitchFamily="2" charset="0"/>
              </a:rPr>
              <a:t> vis </a:t>
            </a:r>
            <a:r>
              <a:rPr lang="en-US" altLang="ko-KR" sz="1600" dirty="0" err="1">
                <a:solidFill>
                  <a:prstClr val="black"/>
                </a:solidFill>
                <a:latin typeface="Calibri Light" panose="020F0302020204030204"/>
                <a:cs typeface="Poppins ExtraLight" panose="00000300000000000000" pitchFamily="2" charset="0"/>
              </a:rPr>
              <a:t>ødelægge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omdømme</a:t>
            </a:r>
            <a:r>
              <a:rPr lang="en-US" altLang="ko-KR" sz="1600" dirty="0">
                <a:solidFill>
                  <a:prstClr val="black"/>
                </a:solidFill>
                <a:latin typeface="Calibri Light" panose="020F0302020204030204"/>
                <a:cs typeface="Poppins ExtraLight" panose="00000300000000000000" pitchFamily="2" charset="0"/>
              </a:rPr>
              <a:t>, men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alvorlige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juridiske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konsekvenser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refererer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leverance</a:t>
            </a:r>
            <a:r>
              <a:rPr lang="en-US" altLang="ko-KR" sz="1600" dirty="0">
                <a:solidFill>
                  <a:prstClr val="black"/>
                </a:solidFill>
                <a:latin typeface="Calibri Light" panose="020F0302020204030204"/>
                <a:cs typeface="Poppins ExtraLight" panose="00000300000000000000" pitchFamily="2" charset="0"/>
              </a:rPr>
              <a:t>, et product, “</a:t>
            </a:r>
            <a:r>
              <a:rPr lang="en-US" altLang="ko-KR" sz="1600" dirty="0" err="1">
                <a:solidFill>
                  <a:prstClr val="black"/>
                </a:solidFill>
                <a:latin typeface="Calibri Light" panose="020F0302020204030204"/>
                <a:cs typeface="Poppins ExtraLight" panose="00000300000000000000" pitchFamily="2" charset="0"/>
              </a:rPr>
              <a:t>noget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skabt</a:t>
            </a:r>
            <a:r>
              <a:rPr lang="en-US" altLang="ko-KR" sz="1600" dirty="0">
                <a:solidFill>
                  <a:prstClr val="black"/>
                </a:solidFill>
                <a:latin typeface="Calibri Light" panose="020F0302020204030204"/>
                <a:cs typeface="Poppins ExtraLight" panose="00000300000000000000" pitchFamily="2" charset="0"/>
              </a:rPr>
              <a:t> af andre,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altid</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omhyggelig</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citere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forfatteren</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skaberen</a:t>
            </a:r>
            <a:r>
              <a:rPr lang="en-US" altLang="ko-KR" sz="1600" dirty="0">
                <a:solidFill>
                  <a:prstClr val="black"/>
                </a:solidFill>
                <a:latin typeface="Calibri Light" panose="020F0302020204030204"/>
                <a:cs typeface="Poppins ExtraLight" panose="00000300000000000000" pitchFamily="2" charset="0"/>
              </a:rPr>
              <a:t> via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reference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hyperlink) til </a:t>
            </a:r>
            <a:r>
              <a:rPr lang="en-US" altLang="ko-KR" sz="1600" dirty="0" err="1">
                <a:solidFill>
                  <a:prstClr val="black"/>
                </a:solidFill>
                <a:latin typeface="Calibri Light" panose="020F0302020204030204"/>
                <a:cs typeface="Poppins ExtraLight" panose="00000300000000000000" pitchFamily="2" charset="0"/>
              </a:rPr>
              <a:t>kilden</a:t>
            </a:r>
            <a:r>
              <a:rPr lang="en-US" altLang="ko-KR" sz="1600" dirty="0">
                <a:solidFill>
                  <a:prstClr val="black"/>
                </a:solidFill>
                <a:latin typeface="Calibri Light" panose="020F0302020204030204"/>
                <a:cs typeface="Poppins ExtraLight" panose="00000300000000000000" pitchFamily="2" charset="0"/>
              </a:rPr>
              <a:t> med det </a:t>
            </a:r>
            <a:r>
              <a:rPr lang="en-US" altLang="ko-KR" sz="1600" dirty="0" err="1">
                <a:solidFill>
                  <a:prstClr val="black"/>
                </a:solidFill>
                <a:latin typeface="Calibri Light" panose="020F0302020204030204"/>
                <a:cs typeface="Poppins ExtraLight" panose="00000300000000000000" pitchFamily="2" charset="0"/>
              </a:rPr>
              <a:t>originale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materiale</a:t>
            </a:r>
            <a:r>
              <a:rPr lang="en-US" altLang="ko-KR" sz="1600" dirty="0">
                <a:solidFill>
                  <a:prstClr val="black"/>
                </a:solidFill>
                <a:latin typeface="Calibri Light" panose="020F0302020204030204"/>
                <a:cs typeface="Poppins ExtraLight" panose="00000300000000000000" pitchFamily="2" charset="0"/>
              </a:rPr>
              <a:t> – og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nødvendigt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redaktøren</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4.5 </a:t>
            </a:r>
            <a:r>
              <a:rPr lang="da-DK" sz="1800" dirty="0">
                <a:effectLst/>
                <a:latin typeface="Calibri Light" panose="020F0302020204030204" pitchFamily="34" charset="0"/>
                <a:ea typeface="Arial MT"/>
              </a:rPr>
              <a:t>Henvisning til digitale </a:t>
            </a:r>
            <a:r>
              <a:rPr lang="da-DK" sz="2000" dirty="0">
                <a:effectLst/>
                <a:latin typeface="Calibri Light" panose="020F0302020204030204" pitchFamily="34" charset="0"/>
                <a:ea typeface="Arial MT"/>
              </a:rPr>
              <a:t>uddannelsesressourcekilder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080804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68079"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8"/>
            <a:ext cx="8828103" cy="3419163"/>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Ved at </a:t>
            </a:r>
            <a:r>
              <a:rPr lang="en-US" altLang="ko-KR" sz="1600" dirty="0" err="1">
                <a:solidFill>
                  <a:prstClr val="black"/>
                </a:solidFill>
                <a:latin typeface="Calibri Light" panose="020F0302020204030204"/>
                <a:cs typeface="Poppins ExtraLight" panose="00000300000000000000" pitchFamily="2" charset="0"/>
              </a:rPr>
              <a:t>udstyre</a:t>
            </a:r>
            <a:r>
              <a:rPr lang="en-US" altLang="ko-KR" sz="1600" dirty="0">
                <a:solidFill>
                  <a:prstClr val="black"/>
                </a:solidFill>
                <a:latin typeface="Calibri Light" panose="020F0302020204030204"/>
                <a:cs typeface="Poppins ExtraLight" panose="00000300000000000000" pitchFamily="2" charset="0"/>
              </a:rPr>
              <a:t> digitale uddannelsesressourcer med </a:t>
            </a:r>
            <a:r>
              <a:rPr lang="en-US" altLang="ko-KR" sz="1600" dirty="0" err="1">
                <a:solidFill>
                  <a:prstClr val="black"/>
                </a:solidFill>
                <a:latin typeface="Calibri Light" panose="020F0302020204030204"/>
                <a:cs typeface="Poppins ExtraLight" panose="00000300000000000000" pitchFamily="2" charset="0"/>
              </a:rPr>
              <a:t>åben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tillader</a:t>
            </a:r>
            <a:r>
              <a:rPr lang="en-US" altLang="ko-KR" sz="1600" dirty="0">
                <a:solidFill>
                  <a:prstClr val="black"/>
                </a:solidFill>
                <a:latin typeface="Calibri Light" panose="020F0302020204030204"/>
                <a:cs typeface="Poppins ExtraLight" panose="00000300000000000000" pitchFamily="2" charset="0"/>
              </a:rPr>
              <a:t> man andre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andre </a:t>
            </a:r>
            <a:r>
              <a:rPr lang="en-US" altLang="ko-KR" sz="1600" dirty="0" err="1">
                <a:solidFill>
                  <a:prstClr val="black"/>
                </a:solidFill>
                <a:latin typeface="Calibri Light" panose="020F0302020204030204"/>
                <a:cs typeface="Poppins ExtraLight" panose="00000300000000000000" pitchFamily="2" charset="0"/>
              </a:rPr>
              <a:t>uddannelsesudbydere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manøvrere</a:t>
            </a:r>
            <a:r>
              <a:rPr lang="en-US" altLang="ko-KR" sz="1600" dirty="0">
                <a:solidFill>
                  <a:prstClr val="black"/>
                </a:solidFill>
                <a:latin typeface="Calibri Light" panose="020F0302020204030204"/>
                <a:cs typeface="Poppins ExtraLight" panose="00000300000000000000" pitchFamily="2" charset="0"/>
              </a:rPr>
              <a:t> frit </a:t>
            </a:r>
            <a:r>
              <a:rPr lang="en-US" altLang="ko-KR" sz="1600" dirty="0" err="1">
                <a:solidFill>
                  <a:prstClr val="black"/>
                </a:solidFill>
                <a:latin typeface="Calibri Light" panose="020F0302020204030204"/>
                <a:cs typeface="Poppins ExtraLight" panose="00000300000000000000" pitchFamily="2" charset="0"/>
              </a:rPr>
              <a:t>rundt</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dit</a:t>
            </a:r>
            <a:r>
              <a:rPr lang="en-US" altLang="ko-KR" sz="1600" dirty="0">
                <a:solidFill>
                  <a:prstClr val="black"/>
                </a:solidFill>
                <a:latin typeface="Calibri Light" panose="020F0302020204030204"/>
                <a:cs typeface="Poppins ExtraLight" panose="00000300000000000000" pitchFamily="2" charset="0"/>
              </a:rPr>
              <a:t> indhold og at </a:t>
            </a:r>
            <a:r>
              <a:rPr lang="en-US" altLang="ko-KR" sz="1600" dirty="0" err="1">
                <a:solidFill>
                  <a:prstClr val="black"/>
                </a:solidFill>
                <a:latin typeface="Calibri Light" panose="020F0302020204030204"/>
                <a:cs typeface="Poppins ExtraLight" panose="00000300000000000000" pitchFamily="2" charset="0"/>
              </a:rPr>
              <a:t>tilpasse</a:t>
            </a:r>
            <a:r>
              <a:rPr lang="en-US" altLang="ko-KR" sz="1600" dirty="0">
                <a:solidFill>
                  <a:prstClr val="black"/>
                </a:solidFill>
                <a:latin typeface="Calibri Light" panose="020F0302020204030204"/>
                <a:cs typeface="Poppins ExtraLight" panose="00000300000000000000" pitchFamily="2" charset="0"/>
              </a:rPr>
              <a:t> det til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møde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behov</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først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dit</a:t>
            </a:r>
            <a:r>
              <a:rPr lang="en-US" altLang="ko-KR" sz="1600" dirty="0">
                <a:solidFill>
                  <a:prstClr val="black"/>
                </a:solidFill>
                <a:latin typeface="Calibri Light" panose="020F0302020204030204"/>
                <a:cs typeface="Poppins ExtraLight" panose="00000300000000000000" pitchFamily="2" charset="0"/>
              </a:rPr>
              <a:t> indhold er </a:t>
            </a:r>
            <a:r>
              <a:rPr lang="en-US" altLang="ko-KR" sz="1600" dirty="0" err="1">
                <a:solidFill>
                  <a:prstClr val="black"/>
                </a:solidFill>
                <a:latin typeface="Calibri Light" panose="020F0302020204030204"/>
                <a:cs typeface="Poppins ExtraLight" panose="00000300000000000000" pitchFamily="2" charset="0"/>
              </a:rPr>
              <a:t>tilgængeligt</a:t>
            </a:r>
            <a:r>
              <a:rPr lang="en-US" altLang="ko-KR" sz="1600" dirty="0">
                <a:solidFill>
                  <a:prstClr val="black"/>
                </a:solidFill>
                <a:latin typeface="Calibri Light" panose="020F0302020204030204"/>
                <a:cs typeface="Poppins ExtraLight" panose="00000300000000000000" pitchFamily="2" charset="0"/>
              </a:rPr>
              <a:t> via </a:t>
            </a:r>
            <a:r>
              <a:rPr lang="en-US" altLang="ko-KR" sz="1600" dirty="0" err="1">
                <a:solidFill>
                  <a:prstClr val="black"/>
                </a:solidFill>
                <a:latin typeface="Calibri Light" panose="020F0302020204030204"/>
                <a:cs typeface="Poppins ExtraLight" panose="00000300000000000000" pitchFamily="2" charset="0"/>
              </a:rPr>
              <a:t>åben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du </a:t>
            </a:r>
            <a:r>
              <a:rPr lang="en-US" altLang="ko-KR" sz="1600" dirty="0" err="1">
                <a:solidFill>
                  <a:prstClr val="black"/>
                </a:solidFill>
                <a:latin typeface="Calibri Light" panose="020F0302020204030204"/>
                <a:cs typeface="Poppins ExtraLight" panose="00000300000000000000" pitchFamily="2" charset="0"/>
              </a:rPr>
              <a:t>stadig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forvente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citerer</a:t>
            </a:r>
            <a:r>
              <a:rPr lang="en-US" altLang="ko-KR" sz="1600" dirty="0">
                <a:solidFill>
                  <a:prstClr val="black"/>
                </a:solidFill>
                <a:latin typeface="Calibri Light" panose="020F0302020204030204"/>
                <a:cs typeface="Poppins ExtraLight" panose="00000300000000000000" pitchFamily="2" charset="0"/>
              </a:rPr>
              <a:t> dig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oprindelig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udbyder</a:t>
            </a:r>
            <a:r>
              <a:rPr lang="en-US" altLang="ko-KR" sz="1600" dirty="0">
                <a:solidFill>
                  <a:prstClr val="black"/>
                </a:solidFill>
                <a:latin typeface="Calibri Light" panose="020F0302020204030204"/>
                <a:cs typeface="Poppins ExtraLight" panose="00000300000000000000" pitchFamily="2" charset="0"/>
              </a:rPr>
              <a:t>/</a:t>
            </a:r>
            <a:r>
              <a:rPr lang="en-US" altLang="ko-KR" sz="1600" dirty="0" err="1">
                <a:solidFill>
                  <a:prstClr val="black"/>
                </a:solidFill>
                <a:latin typeface="Calibri Light" panose="020F0302020204030204"/>
                <a:cs typeface="Poppins ExtraLight" panose="00000300000000000000" pitchFamily="2" charset="0"/>
              </a:rPr>
              <a:t>udvikler</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der er </a:t>
            </a:r>
            <a:r>
              <a:rPr lang="en-US" altLang="ko-KR" sz="1600" dirty="0" err="1">
                <a:solidFill>
                  <a:prstClr val="black"/>
                </a:solidFill>
                <a:latin typeface="Calibri Light" panose="020F0302020204030204"/>
                <a:cs typeface="Poppins ExtraLight" panose="00000300000000000000" pitchFamily="2" charset="0"/>
              </a:rPr>
              <a:t>sandsyndlighed</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mulig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interessekonflikt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bør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sætte</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ind</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hvad</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forskellige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licensformater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betyder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Generelt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gælder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ikke for indhold, der er </a:t>
            </a:r>
            <a:r>
              <a:rPr lang="en-US" altLang="ko-KR" sz="1600" dirty="0" err="1">
                <a:solidFill>
                  <a:prstClr val="black"/>
                </a:solidFill>
                <a:latin typeface="Calibri Light" panose="020F0302020204030204"/>
                <a:cs typeface="Poppins ExtraLight" panose="00000300000000000000" pitchFamily="2" charset="0"/>
              </a:rPr>
              <a:t>tiltænkt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massedistribution</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hvor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skaberne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typisk</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benytter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tilskrivningslicensen</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licens</a:t>
            </a:r>
            <a:r>
              <a:rPr lang="en-US" altLang="ko-KR" sz="1600" dirty="0">
                <a:solidFill>
                  <a:prstClr val="black"/>
                </a:solidFill>
                <a:latin typeface="Calibri Light" panose="020F0302020204030204"/>
                <a:cs typeface="Poppins ExtraLight" panose="00000300000000000000" pitchFamily="2" charset="0"/>
              </a:rPr>
              <a:t>, der giver </a:t>
            </a:r>
            <a:r>
              <a:rPr lang="en-US" altLang="ko-KR" sz="1600" dirty="0" err="1">
                <a:solidFill>
                  <a:prstClr val="black"/>
                </a:solidFill>
                <a:latin typeface="Calibri Light" panose="020F0302020204030204"/>
                <a:cs typeface="Poppins ExtraLight" panose="00000300000000000000" pitchFamily="2" charset="0"/>
              </a:rPr>
              <a:t>brugere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frihed</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4.6 </a:t>
            </a:r>
            <a:r>
              <a:rPr lang="da-DK" sz="2000" dirty="0">
                <a:effectLst/>
                <a:latin typeface="Calibri Light" panose="020F0302020204030204" pitchFamily="34" charset="0"/>
                <a:ea typeface="Arial MT"/>
              </a:rPr>
              <a:t>Åben licens til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273671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45459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16959" y="1810139"/>
            <a:ext cx="8777769" cy="3937518"/>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 man </a:t>
            </a:r>
            <a:r>
              <a:rPr lang="en-US" altLang="ko-KR" sz="1600" dirty="0" err="1">
                <a:solidFill>
                  <a:prstClr val="black"/>
                </a:solidFill>
                <a:latin typeface="Calibri Light" panose="020F0302020204030204"/>
                <a:cs typeface="Poppins ExtraLight" panose="00000300000000000000" pitchFamily="2" charset="0"/>
              </a:rPr>
              <a:t>håndterer</a:t>
            </a:r>
            <a:r>
              <a:rPr lang="en-US" altLang="ko-KR" sz="1600" dirty="0">
                <a:solidFill>
                  <a:prstClr val="black"/>
                </a:solidFill>
                <a:latin typeface="Calibri Light" panose="020F0302020204030204"/>
                <a:cs typeface="Poppins ExtraLight" panose="00000300000000000000" pitchFamily="2" charset="0"/>
              </a:rPr>
              <a:t> elevers digitale data,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man være </a:t>
            </a:r>
            <a:r>
              <a:rPr lang="en-US" altLang="ko-KR" sz="1600" dirty="0" err="1">
                <a:solidFill>
                  <a:prstClr val="black"/>
                </a:solidFill>
                <a:latin typeface="Calibri Light" panose="020F0302020204030204"/>
                <a:cs typeface="Poppins ExtraLight" panose="00000300000000000000" pitchFamily="2" charset="0"/>
              </a:rPr>
              <a:t>opmærksom</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strenge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hlinkClick r:id="rId2"/>
              </a:rPr>
              <a:t>GDPR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regler</a:t>
            </a:r>
            <a:r>
              <a:rPr lang="en-US" altLang="ko-KR" sz="1600" dirty="0">
                <a:solidFill>
                  <a:prstClr val="black"/>
                </a:solidFill>
                <a:latin typeface="Calibri Light" panose="020F0302020204030204"/>
                <a:cs typeface="Poppins ExtraLight" panose="00000300000000000000" pitchFamily="2" charset="0"/>
              </a:rPr>
              <a:t> (General Data Protection Regulation – </a:t>
            </a:r>
            <a:r>
              <a:rPr lang="en-US" altLang="ko-KR" sz="1600" dirty="0" err="1">
                <a:solidFill>
                  <a:prstClr val="black"/>
                </a:solidFill>
                <a:latin typeface="Calibri Light" panose="020F0302020204030204"/>
                <a:cs typeface="Poppins ExtraLight" panose="00000300000000000000" pitchFamily="2" charset="0"/>
              </a:rPr>
              <a:t>Databeskyttelsesforordningen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Personfølsomme</a:t>
            </a:r>
            <a:r>
              <a:rPr lang="en-US" altLang="ko-KR" sz="1600" dirty="0">
                <a:solidFill>
                  <a:prstClr val="black"/>
                </a:solidFill>
                <a:latin typeface="Calibri Light" panose="020F0302020204030204"/>
                <a:cs typeface="Poppins ExtraLight" panose="00000300000000000000" pitchFamily="2" charset="0"/>
              </a:rPr>
              <a:t> data </a:t>
            </a:r>
            <a:r>
              <a:rPr lang="en-US" altLang="ko-KR" sz="1600" dirty="0" err="1">
                <a:solidFill>
                  <a:prstClr val="black"/>
                </a:solidFill>
                <a:latin typeface="Calibri Light" panose="020F0302020204030204"/>
                <a:cs typeface="Poppins ExtraLight" panose="00000300000000000000" pitchFamily="2" charset="0"/>
              </a:rPr>
              <a:t>refererer</a:t>
            </a:r>
            <a:r>
              <a:rPr lang="en-US" altLang="ko-KR" sz="1600" dirty="0">
                <a:solidFill>
                  <a:prstClr val="black"/>
                </a:solidFill>
                <a:latin typeface="Calibri Light" panose="020F0302020204030204"/>
                <a:cs typeface="Poppins ExtraLight" panose="00000300000000000000" pitchFamily="2" charset="0"/>
              </a:rPr>
              <a:t> til data, der er </a:t>
            </a:r>
            <a:r>
              <a:rPr lang="en-US" altLang="ko-KR" sz="1600" dirty="0" err="1">
                <a:solidFill>
                  <a:prstClr val="black"/>
                </a:solidFill>
                <a:latin typeface="Calibri Light" panose="020F0302020204030204"/>
                <a:cs typeface="Poppins ExtraLight" panose="00000300000000000000" pitchFamily="2" charset="0"/>
              </a:rPr>
              <a:t>endnu</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personlige</a:t>
            </a:r>
            <a:r>
              <a:rPr lang="en-US" altLang="ko-KR" sz="1600" dirty="0">
                <a:solidFill>
                  <a:prstClr val="black"/>
                </a:solidFill>
                <a:latin typeface="Calibri Light" panose="020F0302020204030204"/>
                <a:cs typeface="Poppins ExtraLight" panose="00000300000000000000" pitchFamily="2" charset="0"/>
              </a:rPr>
              <a:t> end </a:t>
            </a:r>
            <a:r>
              <a:rPr lang="en-US" altLang="ko-KR" sz="1600" dirty="0" err="1">
                <a:solidFill>
                  <a:prstClr val="black"/>
                </a:solidFill>
                <a:latin typeface="Calibri Light" panose="020F0302020204030204"/>
                <a:cs typeface="Poppins ExtraLight" panose="00000300000000000000" pitchFamily="2" charset="0"/>
              </a:rPr>
              <a:t>personlige</a:t>
            </a:r>
            <a:r>
              <a:rPr lang="en-US" altLang="ko-KR" sz="1600" dirty="0">
                <a:solidFill>
                  <a:prstClr val="black"/>
                </a:solidFill>
                <a:latin typeface="Calibri Light" panose="020F0302020204030204"/>
                <a:cs typeface="Poppins ExtraLight" panose="00000300000000000000" pitchFamily="2" charset="0"/>
              </a:rPr>
              <a:t> data.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91446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4.7 </a:t>
            </a:r>
            <a:r>
              <a:rPr lang="da-DK" sz="2000" dirty="0">
                <a:effectLst/>
                <a:latin typeface="Calibri Light" panose="020F0302020204030204" pitchFamily="34" charset="0"/>
                <a:ea typeface="Arial MT"/>
              </a:rPr>
              <a:t>Beskyttelse af personfølsomme data for brugere af digitale uddannelsesressourcer</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graphicFrame>
        <p:nvGraphicFramePr>
          <p:cNvPr id="2" name="Tabella 1"/>
          <p:cNvGraphicFramePr>
            <a:graphicFrameLocks noGrp="1"/>
          </p:cNvGraphicFramePr>
          <p:nvPr>
            <p:extLst>
              <p:ext uri="{D42A27DB-BD31-4B8C-83A1-F6EECF244321}">
                <p14:modId xmlns:p14="http://schemas.microsoft.com/office/powerpoint/2010/main" val="4282764366"/>
              </p:ext>
            </p:extLst>
          </p:nvPr>
        </p:nvGraphicFramePr>
        <p:xfrm>
          <a:off x="1007706" y="3058476"/>
          <a:ext cx="6881254" cy="1545055"/>
        </p:xfrm>
        <a:graphic>
          <a:graphicData uri="http://schemas.openxmlformats.org/drawingml/2006/table">
            <a:tbl>
              <a:tblPr firstRow="1" bandRow="1">
                <a:tableStyleId>{5C22544A-7EE6-4342-B048-85BDC9FD1C3A}</a:tableStyleId>
              </a:tblPr>
              <a:tblGrid>
                <a:gridCol w="3440627">
                  <a:extLst>
                    <a:ext uri="{9D8B030D-6E8A-4147-A177-3AD203B41FA5}">
                      <a16:colId xmlns:a16="http://schemas.microsoft.com/office/drawing/2014/main" val="1453770987"/>
                    </a:ext>
                  </a:extLst>
                </a:gridCol>
                <a:gridCol w="3440627">
                  <a:extLst>
                    <a:ext uri="{9D8B030D-6E8A-4147-A177-3AD203B41FA5}">
                      <a16:colId xmlns:a16="http://schemas.microsoft.com/office/drawing/2014/main" val="2763894509"/>
                    </a:ext>
                  </a:extLst>
                </a:gridCol>
              </a:tblGrid>
              <a:tr h="256447">
                <a:tc>
                  <a:txBody>
                    <a:bodyPr/>
                    <a:lstStyle/>
                    <a:p>
                      <a:pPr algn="ctr"/>
                      <a:r>
                        <a:rPr lang="en-US" sz="1000" noProof="0" dirty="0" err="1">
                          <a:solidFill>
                            <a:schemeClr val="tx1"/>
                          </a:solidFill>
                          <a:latin typeface="+mj-lt"/>
                        </a:rPr>
                        <a:t>Personlige</a:t>
                      </a:r>
                      <a:r>
                        <a:rPr lang="en-US" sz="1000" noProof="0" dirty="0">
                          <a:solidFill>
                            <a:schemeClr val="tx1"/>
                          </a:solidFill>
                          <a:latin typeface="+mj-lt"/>
                        </a:rPr>
                        <a:t> data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noProof="0" dirty="0" err="1">
                          <a:solidFill>
                            <a:schemeClr val="tx1"/>
                          </a:solidFill>
                          <a:latin typeface="+mj-lt"/>
                        </a:rPr>
                        <a:t>Personfølsomme</a:t>
                      </a:r>
                      <a:r>
                        <a:rPr lang="en-US" sz="1000" noProof="0" dirty="0">
                          <a:solidFill>
                            <a:schemeClr val="tx1"/>
                          </a:solidFill>
                          <a:latin typeface="+mj-lt"/>
                        </a:rPr>
                        <a:t> data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502966"/>
                  </a:ext>
                </a:extLst>
              </a:tr>
              <a:tr h="1288608">
                <a:tc>
                  <a:txBody>
                    <a:bodyPr/>
                    <a:lstStyle/>
                    <a:p>
                      <a:r>
                        <a:rPr lang="en-GB" sz="1000" noProof="0" dirty="0">
                          <a:latin typeface="+mj-lt"/>
                        </a:rPr>
                        <a:t>1. Navn</a:t>
                      </a:r>
                    </a:p>
                    <a:p>
                      <a:r>
                        <a:rPr lang="en-GB" sz="1000" noProof="0" dirty="0">
                          <a:latin typeface="+mj-lt"/>
                        </a:rPr>
                        <a:t>2. CPR </a:t>
                      </a:r>
                      <a:r>
                        <a:rPr lang="en-GB" sz="1000" noProof="0" dirty="0" err="1">
                          <a:latin typeface="+mj-lt"/>
                        </a:rPr>
                        <a:t>nummer</a:t>
                      </a:r>
                      <a:endParaRPr lang="en-GB" sz="1000" noProof="0" dirty="0">
                        <a:latin typeface="+mj-lt"/>
                      </a:endParaRPr>
                    </a:p>
                    <a:p>
                      <a:r>
                        <a:rPr lang="en-GB" sz="1000" noProof="0" dirty="0">
                          <a:latin typeface="+mj-lt"/>
                        </a:rPr>
                        <a:t>3. Kontaktoplysninger </a:t>
                      </a:r>
                      <a:r>
                        <a:rPr lang="en-GB" sz="1000" noProof="0" dirty="0" err="1">
                          <a:latin typeface="+mj-lt"/>
                        </a:rPr>
                        <a:t>såsom</a:t>
                      </a:r>
                      <a:r>
                        <a:rPr lang="en-GB" sz="1000" noProof="0" dirty="0">
                          <a:latin typeface="+mj-lt"/>
                        </a:rPr>
                        <a:t> </a:t>
                      </a:r>
                      <a:r>
                        <a:rPr lang="en-GB" sz="1000" noProof="0" dirty="0" err="1">
                          <a:latin typeface="+mj-lt"/>
                        </a:rPr>
                        <a:t>hjemmeadresse</a:t>
                      </a:r>
                      <a:r>
                        <a:rPr lang="en-GB" sz="1000" noProof="0" dirty="0">
                          <a:latin typeface="+mj-lt"/>
                        </a:rPr>
                        <a:t>, </a:t>
                      </a:r>
                      <a:r>
                        <a:rPr lang="en-GB" sz="1000" noProof="0" dirty="0" err="1">
                          <a:latin typeface="+mj-lt"/>
                        </a:rPr>
                        <a:t>emailadresse</a:t>
                      </a:r>
                      <a:r>
                        <a:rPr lang="en-GB" sz="1000" noProof="0" dirty="0">
                          <a:latin typeface="+mj-lt"/>
                        </a:rPr>
                        <a:t>,</a:t>
                      </a:r>
                    </a:p>
                    <a:p>
                      <a:r>
                        <a:rPr lang="en-GB" sz="1000" noProof="0" dirty="0">
                          <a:latin typeface="+mj-lt"/>
                        </a:rPr>
                        <a:t>     </a:t>
                      </a:r>
                      <a:r>
                        <a:rPr lang="en-GB" sz="1000" noProof="0" dirty="0" err="1">
                          <a:latin typeface="+mj-lt"/>
                        </a:rPr>
                        <a:t>osv</a:t>
                      </a:r>
                      <a:r>
                        <a:rPr lang="en-GB" sz="1000" noProof="0" dirty="0">
                          <a:latin typeface="+mj-lt"/>
                        </a:rPr>
                        <a:t>. </a:t>
                      </a:r>
                    </a:p>
                    <a:p>
                      <a:r>
                        <a:rPr lang="en-GB" sz="1000" noProof="0" dirty="0">
                          <a:latin typeface="+mj-lt"/>
                        </a:rPr>
                        <a:t>4. IP </a:t>
                      </a:r>
                      <a:r>
                        <a:rPr lang="en-GB" sz="1000" noProof="0" dirty="0" err="1">
                          <a:latin typeface="+mj-lt"/>
                        </a:rPr>
                        <a:t>adresse</a:t>
                      </a:r>
                      <a:endParaRPr lang="en-GB" sz="1000" noProof="0" dirty="0">
                        <a:latin typeface="+mj-lt"/>
                      </a:endParaRPr>
                    </a:p>
                    <a:p>
                      <a:r>
                        <a:rPr lang="en-GB" sz="1000" noProof="0" dirty="0">
                          <a:latin typeface="+mj-lt"/>
                        </a:rPr>
                        <a:t>5. </a:t>
                      </a:r>
                      <a:r>
                        <a:rPr lang="en-GB" sz="1000" noProof="0" dirty="0" err="1">
                          <a:latin typeface="+mj-lt"/>
                        </a:rPr>
                        <a:t>Bruger</a:t>
                      </a:r>
                      <a:r>
                        <a:rPr lang="en-GB" sz="1000" noProof="0" dirty="0">
                          <a:latin typeface="+mj-lt"/>
                        </a:rPr>
                        <a:t>-ID</a:t>
                      </a:r>
                      <a:endParaRPr lang="en-US" sz="1000" noProof="0" dirty="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GB" sz="1000" noProof="0" dirty="0">
                          <a:latin typeface="+mj-lt"/>
                        </a:rPr>
                        <a:t>1. </a:t>
                      </a:r>
                      <a:r>
                        <a:rPr lang="en-GB" sz="1000" noProof="0" dirty="0" err="1">
                          <a:latin typeface="+mj-lt"/>
                        </a:rPr>
                        <a:t>Racemæssig</a:t>
                      </a:r>
                      <a:r>
                        <a:rPr lang="en-GB" sz="1000" noProof="0" dirty="0">
                          <a:latin typeface="+mj-lt"/>
                        </a:rPr>
                        <a:t> eller </a:t>
                      </a:r>
                      <a:r>
                        <a:rPr lang="en-GB" sz="1000" noProof="0" dirty="0" err="1">
                          <a:latin typeface="+mj-lt"/>
                        </a:rPr>
                        <a:t>etnisk</a:t>
                      </a:r>
                      <a:r>
                        <a:rPr lang="en-GB" sz="1000" noProof="0" dirty="0">
                          <a:latin typeface="+mj-lt"/>
                        </a:rPr>
                        <a:t> </a:t>
                      </a:r>
                      <a:r>
                        <a:rPr lang="en-GB" sz="1000" noProof="0" dirty="0" err="1">
                          <a:latin typeface="+mj-lt"/>
                        </a:rPr>
                        <a:t>oprindelse</a:t>
                      </a:r>
                      <a:endParaRPr lang="en-GB" sz="1000" noProof="0" dirty="0">
                        <a:latin typeface="+mj-lt"/>
                      </a:endParaRPr>
                    </a:p>
                    <a:p>
                      <a:r>
                        <a:rPr lang="en-GB" sz="1000" noProof="0" dirty="0">
                          <a:latin typeface="+mj-lt"/>
                        </a:rPr>
                        <a:t>2. </a:t>
                      </a:r>
                      <a:r>
                        <a:rPr lang="en-GB" sz="1000" noProof="0" dirty="0" err="1">
                          <a:latin typeface="+mj-lt"/>
                        </a:rPr>
                        <a:t>Politiske</a:t>
                      </a:r>
                      <a:r>
                        <a:rPr lang="en-GB" sz="1000" noProof="0" dirty="0">
                          <a:latin typeface="+mj-lt"/>
                        </a:rPr>
                        <a:t> </a:t>
                      </a:r>
                      <a:r>
                        <a:rPr lang="en-GB" sz="1000" noProof="0" dirty="0" err="1">
                          <a:latin typeface="+mj-lt"/>
                        </a:rPr>
                        <a:t>overbevisninger</a:t>
                      </a:r>
                      <a:endParaRPr lang="en-GB" sz="1000" noProof="0" dirty="0">
                        <a:latin typeface="+mj-lt"/>
                      </a:endParaRPr>
                    </a:p>
                    <a:p>
                      <a:r>
                        <a:rPr lang="en-GB" sz="1000" noProof="0" dirty="0">
                          <a:latin typeface="+mj-lt"/>
                        </a:rPr>
                        <a:t>3. </a:t>
                      </a:r>
                      <a:r>
                        <a:rPr lang="en-GB" sz="1000" noProof="0" dirty="0" err="1">
                          <a:latin typeface="+mj-lt"/>
                        </a:rPr>
                        <a:t>Religiøse</a:t>
                      </a:r>
                      <a:r>
                        <a:rPr lang="en-GB" sz="1000" noProof="0" dirty="0">
                          <a:latin typeface="+mj-lt"/>
                        </a:rPr>
                        <a:t> eller </a:t>
                      </a:r>
                      <a:r>
                        <a:rPr lang="en-GB" sz="1000" noProof="0" dirty="0" err="1">
                          <a:latin typeface="+mj-lt"/>
                        </a:rPr>
                        <a:t>filosofiske</a:t>
                      </a:r>
                      <a:r>
                        <a:rPr lang="en-GB" sz="1000" noProof="0" dirty="0">
                          <a:latin typeface="+mj-lt"/>
                        </a:rPr>
                        <a:t> </a:t>
                      </a:r>
                      <a:r>
                        <a:rPr lang="en-GB" sz="1000" noProof="0" dirty="0" err="1">
                          <a:latin typeface="+mj-lt"/>
                        </a:rPr>
                        <a:t>overbevisninger</a:t>
                      </a:r>
                      <a:endParaRPr lang="en-GB" sz="1000" noProof="0" dirty="0">
                        <a:latin typeface="+mj-lt"/>
                      </a:endParaRPr>
                    </a:p>
                    <a:p>
                      <a:r>
                        <a:rPr lang="en-GB" sz="1000" noProof="0" dirty="0">
                          <a:latin typeface="+mj-lt"/>
                        </a:rPr>
                        <a:t>4. </a:t>
                      </a:r>
                      <a:r>
                        <a:rPr lang="en-GB" sz="1000" noProof="0" dirty="0" err="1">
                          <a:latin typeface="+mj-lt"/>
                        </a:rPr>
                        <a:t>Medlemskab</a:t>
                      </a:r>
                      <a:r>
                        <a:rPr lang="en-GB" sz="1000" noProof="0" dirty="0">
                          <a:latin typeface="+mj-lt"/>
                        </a:rPr>
                        <a:t> af </a:t>
                      </a:r>
                      <a:r>
                        <a:rPr lang="en-GB" sz="1000" noProof="0" dirty="0" err="1">
                          <a:latin typeface="+mj-lt"/>
                        </a:rPr>
                        <a:t>fagforening</a:t>
                      </a:r>
                      <a:endParaRPr lang="en-GB" sz="1000" noProof="0" dirty="0">
                        <a:latin typeface="+mj-lt"/>
                      </a:endParaRPr>
                    </a:p>
                    <a:p>
                      <a:r>
                        <a:rPr lang="en-GB" sz="1000" noProof="0" dirty="0">
                          <a:latin typeface="+mj-lt"/>
                        </a:rPr>
                        <a:t>5. </a:t>
                      </a:r>
                      <a:r>
                        <a:rPr lang="en-GB" sz="1000" noProof="0" dirty="0" err="1">
                          <a:latin typeface="+mj-lt"/>
                        </a:rPr>
                        <a:t>Genetiske</a:t>
                      </a:r>
                      <a:r>
                        <a:rPr lang="en-GB" sz="1000" noProof="0" dirty="0">
                          <a:latin typeface="+mj-lt"/>
                        </a:rPr>
                        <a:t> data</a:t>
                      </a:r>
                    </a:p>
                    <a:p>
                      <a:r>
                        <a:rPr lang="en-GB" sz="1000" noProof="0" dirty="0">
                          <a:latin typeface="+mj-lt"/>
                        </a:rPr>
                        <a:t>6. </a:t>
                      </a:r>
                      <a:r>
                        <a:rPr lang="en-GB" sz="1000" noProof="0" dirty="0" err="1">
                          <a:latin typeface="+mj-lt"/>
                        </a:rPr>
                        <a:t>Biometriske</a:t>
                      </a:r>
                      <a:r>
                        <a:rPr lang="en-GB" sz="1000" noProof="0" dirty="0">
                          <a:latin typeface="+mj-lt"/>
                        </a:rPr>
                        <a:t> data </a:t>
                      </a:r>
                      <a:r>
                        <a:rPr lang="en-GB" sz="1000" noProof="0" dirty="0" err="1">
                          <a:latin typeface="+mj-lt"/>
                        </a:rPr>
                        <a:t>brugt</a:t>
                      </a:r>
                      <a:r>
                        <a:rPr lang="en-GB" sz="1000" noProof="0" dirty="0">
                          <a:latin typeface="+mj-lt"/>
                        </a:rPr>
                        <a:t> til </a:t>
                      </a:r>
                      <a:r>
                        <a:rPr lang="en-GB" sz="1000" noProof="0" dirty="0" err="1">
                          <a:latin typeface="+mj-lt"/>
                        </a:rPr>
                        <a:t>identifikationsformål</a:t>
                      </a:r>
                      <a:endParaRPr lang="en-GB" sz="1000" noProof="0" dirty="0">
                        <a:latin typeface="+mj-lt"/>
                      </a:endParaRPr>
                    </a:p>
                    <a:p>
                      <a:r>
                        <a:rPr lang="en-GB" sz="1000" noProof="0" dirty="0">
                          <a:latin typeface="+mj-lt"/>
                        </a:rPr>
                        <a:t>7. Data, der </a:t>
                      </a:r>
                      <a:r>
                        <a:rPr lang="en-GB" sz="1000" noProof="0" dirty="0" err="1">
                          <a:latin typeface="+mj-lt"/>
                        </a:rPr>
                        <a:t>omhandler</a:t>
                      </a:r>
                      <a:r>
                        <a:rPr lang="en-GB" sz="1000" noProof="0" dirty="0">
                          <a:latin typeface="+mj-lt"/>
                        </a:rPr>
                        <a:t> </a:t>
                      </a:r>
                      <a:r>
                        <a:rPr lang="en-GB" sz="1000" noProof="0" dirty="0" err="1">
                          <a:latin typeface="+mj-lt"/>
                        </a:rPr>
                        <a:t>helbred</a:t>
                      </a:r>
                      <a:r>
                        <a:rPr lang="en-GB" sz="1000" noProof="0" dirty="0">
                          <a:latin typeface="+mj-lt"/>
                        </a:rPr>
                        <a:t>, </a:t>
                      </a:r>
                      <a:r>
                        <a:rPr lang="en-GB" sz="1000" noProof="0" dirty="0" err="1">
                          <a:latin typeface="+mj-lt"/>
                        </a:rPr>
                        <a:t>sexliv</a:t>
                      </a:r>
                      <a:r>
                        <a:rPr lang="en-GB" sz="1000" noProof="0" dirty="0">
                          <a:latin typeface="+mj-lt"/>
                        </a:rPr>
                        <a:t> og </a:t>
                      </a:r>
                      <a:r>
                        <a:rPr lang="en-GB" sz="1000" noProof="0" dirty="0" err="1">
                          <a:latin typeface="+mj-lt"/>
                        </a:rPr>
                        <a:t>seksuel</a:t>
                      </a:r>
                      <a:r>
                        <a:rPr lang="en-GB" sz="1000" noProof="0" dirty="0">
                          <a:latin typeface="+mj-lt"/>
                        </a:rPr>
                        <a:t> </a:t>
                      </a:r>
                      <a:r>
                        <a:rPr lang="en-GB" sz="1000" noProof="0" dirty="0" err="1">
                          <a:latin typeface="+mj-lt"/>
                        </a:rPr>
                        <a:t>orientering</a:t>
                      </a:r>
                      <a:endParaRPr lang="en-US" sz="1000" noProof="0" dirty="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62830824"/>
                  </a:ext>
                </a:extLst>
              </a:tr>
            </a:tbl>
          </a:graphicData>
        </a:graphic>
      </p:graphicFrame>
      <p:sp>
        <p:nvSpPr>
          <p:cNvPr id="7" name="TextBox 54">
            <a:extLst>
              <a:ext uri="{FF2B5EF4-FFF2-40B4-BE49-F238E27FC236}">
                <a16:creationId xmlns:a16="http://schemas.microsoft.com/office/drawing/2014/main" id="{2F17DC47-0BEE-4ED4-BA6B-A229EF47F4E7}"/>
              </a:ext>
            </a:extLst>
          </p:cNvPr>
          <p:cNvSpPr txBox="1"/>
          <p:nvPr/>
        </p:nvSpPr>
        <p:spPr>
          <a:xfrm>
            <a:off x="1092822" y="4852164"/>
            <a:ext cx="7272000" cy="624905"/>
          </a:xfrm>
          <a:prstGeom prst="rect">
            <a:avLst/>
          </a:prstGeom>
          <a:noFill/>
        </p:spPr>
        <p:txBody>
          <a:bodyPr wrap="square" numCol="1" rtlCol="0">
            <a:noAutofit/>
          </a:bodyPr>
          <a:lstStyle/>
          <a:p>
            <a:pPr algn="just"/>
            <a:r>
              <a:rPr lang="en-US" altLang="ko-KR" sz="1000" i="1" dirty="0">
                <a:solidFill>
                  <a:prstClr val="black"/>
                </a:solidFill>
                <a:latin typeface="Calibri Light" panose="020F0302020204030204"/>
                <a:cs typeface="Poppins ExtraLight" panose="00000300000000000000" pitchFamily="2" charset="0"/>
              </a:rPr>
              <a:t>Det er ikke </a:t>
            </a:r>
            <a:r>
              <a:rPr lang="en-US" altLang="ko-KR" sz="1000" i="1" dirty="0" err="1">
                <a:solidFill>
                  <a:prstClr val="black"/>
                </a:solidFill>
                <a:latin typeface="Calibri Light" panose="020F0302020204030204"/>
                <a:cs typeface="Poppins ExtraLight" panose="00000300000000000000" pitchFamily="2" charset="0"/>
              </a:rPr>
              <a:t>ualmindeligt</a:t>
            </a:r>
            <a:r>
              <a:rPr lang="en-US" altLang="ko-KR" sz="1000" i="1" dirty="0">
                <a:solidFill>
                  <a:prstClr val="black"/>
                </a:solidFill>
                <a:latin typeface="Calibri Light" panose="020F0302020204030204"/>
                <a:cs typeface="Poppins ExtraLight" panose="00000300000000000000" pitchFamily="2" charset="0"/>
              </a:rPr>
              <a:t>, at </a:t>
            </a:r>
            <a:r>
              <a:rPr lang="en-US" altLang="ko-KR" sz="1000" i="1" dirty="0" err="1">
                <a:solidFill>
                  <a:prstClr val="black"/>
                </a:solidFill>
                <a:latin typeface="Calibri Light" panose="020F0302020204030204"/>
                <a:cs typeface="Poppins ExtraLight" panose="00000300000000000000" pitchFamily="2" charset="0"/>
              </a:rPr>
              <a:t>en</a:t>
            </a:r>
            <a:r>
              <a:rPr lang="en-US" altLang="ko-KR" sz="1000" i="1" dirty="0">
                <a:solidFill>
                  <a:prstClr val="black"/>
                </a:solidFill>
                <a:latin typeface="Calibri Light" panose="020F0302020204030204"/>
                <a:cs typeface="Poppins ExtraLight" panose="00000300000000000000" pitchFamily="2" charset="0"/>
              </a:rPr>
              <a:t> organisation </a:t>
            </a:r>
            <a:r>
              <a:rPr lang="en-US" altLang="ko-KR" sz="1000" i="1" dirty="0" err="1">
                <a:solidFill>
                  <a:prstClr val="black"/>
                </a:solidFill>
                <a:latin typeface="Calibri Light" panose="020F0302020204030204"/>
                <a:cs typeface="Poppins ExtraLight" panose="00000300000000000000" pitchFamily="2" charset="0"/>
              </a:rPr>
              <a:t>har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en</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databeskyttelsesansvarlig</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selvom</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dette</a:t>
            </a:r>
            <a:r>
              <a:rPr lang="en-US" altLang="ko-KR" sz="1000" i="1" dirty="0">
                <a:solidFill>
                  <a:prstClr val="black"/>
                </a:solidFill>
                <a:latin typeface="Calibri Light" panose="020F0302020204030204"/>
                <a:cs typeface="Poppins ExtraLight" panose="00000300000000000000" pitchFamily="2" charset="0"/>
              </a:rPr>
              <a:t> ikke er </a:t>
            </a:r>
            <a:r>
              <a:rPr lang="en-US" altLang="ko-KR" sz="1000" i="1" dirty="0" err="1">
                <a:solidFill>
                  <a:prstClr val="black"/>
                </a:solidFill>
                <a:latin typeface="Calibri Light" panose="020F0302020204030204"/>
                <a:cs typeface="Poppins ExtraLight" panose="00000300000000000000" pitchFamily="2" charset="0"/>
              </a:rPr>
              <a:t>obligatorisk</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Uanset</a:t>
            </a:r>
            <a:r>
              <a:rPr lang="en-US" altLang="ko-KR" sz="1000" i="1" dirty="0">
                <a:solidFill>
                  <a:prstClr val="black"/>
                </a:solidFill>
                <a:latin typeface="Calibri Light" panose="020F0302020204030204"/>
                <a:cs typeface="Poppins ExtraLight" panose="00000300000000000000" pitchFamily="2" charset="0"/>
              </a:rPr>
              <a:t> om man </a:t>
            </a:r>
            <a:r>
              <a:rPr lang="en-US" altLang="ko-KR" sz="1000" i="1" dirty="0" err="1">
                <a:solidFill>
                  <a:prstClr val="black"/>
                </a:solidFill>
                <a:latin typeface="Calibri Light" panose="020F0302020204030204"/>
                <a:cs typeface="Poppins ExtraLight" panose="00000300000000000000" pitchFamily="2" charset="0"/>
              </a:rPr>
              <a:t>har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en</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databeskyttelsesansvarlig</a:t>
            </a:r>
            <a:r>
              <a:rPr lang="en-US" altLang="ko-KR" sz="1000" i="1" dirty="0">
                <a:solidFill>
                  <a:prstClr val="black"/>
                </a:solidFill>
                <a:latin typeface="Calibri Light" panose="020F0302020204030204"/>
                <a:cs typeface="Poppins ExtraLight" panose="00000300000000000000" pitchFamily="2" charset="0"/>
              </a:rPr>
              <a:t> eller </a:t>
            </a:r>
            <a:r>
              <a:rPr lang="en-US" altLang="ko-KR" sz="1000" i="1" dirty="0" err="1">
                <a:solidFill>
                  <a:prstClr val="black"/>
                </a:solidFill>
                <a:latin typeface="Calibri Light" panose="020F0302020204030204"/>
                <a:cs typeface="Poppins ExtraLight" panose="00000300000000000000" pitchFamily="2" charset="0"/>
              </a:rPr>
              <a:t>ej</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skal</a:t>
            </a:r>
            <a:r>
              <a:rPr lang="en-US" altLang="ko-KR" sz="1000" i="1" dirty="0">
                <a:solidFill>
                  <a:prstClr val="black"/>
                </a:solidFill>
                <a:latin typeface="Calibri Light" panose="020F0302020204030204"/>
                <a:cs typeface="Poppins ExtraLight" panose="00000300000000000000" pitchFamily="2" charset="0"/>
              </a:rPr>
              <a:t> man </a:t>
            </a:r>
            <a:r>
              <a:rPr lang="en-US" altLang="ko-KR" sz="1000" i="1" dirty="0" err="1">
                <a:solidFill>
                  <a:prstClr val="black"/>
                </a:solidFill>
                <a:latin typeface="Calibri Light" panose="020F0302020204030204"/>
                <a:cs typeface="Poppins ExtraLight" panose="00000300000000000000" pitchFamily="2" charset="0"/>
              </a:rPr>
              <a:t>udvise</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fuld</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overholdelse</a:t>
            </a:r>
            <a:r>
              <a:rPr lang="en-US" altLang="ko-KR" sz="1000" i="1" dirty="0">
                <a:solidFill>
                  <a:prstClr val="black"/>
                </a:solidFill>
                <a:latin typeface="Calibri Light" panose="020F0302020204030204"/>
                <a:cs typeface="Poppins ExtraLight" panose="00000300000000000000" pitchFamily="2" charset="0"/>
              </a:rPr>
              <a:t> af </a:t>
            </a:r>
            <a:r>
              <a:rPr lang="en-US" altLang="ko-KR" sz="1000" i="1" dirty="0" err="1">
                <a:solidFill>
                  <a:prstClr val="black"/>
                </a:solidFill>
                <a:latin typeface="Calibri Light" panose="020F0302020204030204"/>
                <a:cs typeface="Poppins ExtraLight" panose="00000300000000000000" pitchFamily="2" charset="0"/>
              </a:rPr>
              <a:t>reglerne</a:t>
            </a:r>
            <a:r>
              <a:rPr lang="en-US" altLang="ko-KR" sz="1000" i="1" dirty="0">
                <a:solidFill>
                  <a:prstClr val="black"/>
                </a:solidFill>
                <a:latin typeface="Calibri Light" panose="020F0302020204030204"/>
                <a:cs typeface="Poppins ExtraLight" panose="00000300000000000000" pitchFamily="2" charset="0"/>
              </a:rPr>
              <a:t>, og at man </a:t>
            </a:r>
            <a:r>
              <a:rPr lang="en-US" altLang="ko-KR" sz="1000" i="1" dirty="0" err="1">
                <a:solidFill>
                  <a:prstClr val="black"/>
                </a:solidFill>
                <a:latin typeface="Calibri Light" panose="020F0302020204030204"/>
                <a:cs typeface="Poppins ExtraLight" panose="00000300000000000000" pitchFamily="2" charset="0"/>
              </a:rPr>
              <a:t>håndterer</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personlige</a:t>
            </a:r>
            <a:r>
              <a:rPr lang="en-US" altLang="ko-KR" sz="1000" i="1" dirty="0">
                <a:solidFill>
                  <a:prstClr val="black"/>
                </a:solidFill>
                <a:latin typeface="Calibri Light" panose="020F0302020204030204"/>
                <a:cs typeface="Poppins ExtraLight" panose="00000300000000000000" pitchFamily="2" charset="0"/>
              </a:rPr>
              <a:t> data </a:t>
            </a:r>
            <a:r>
              <a:rPr lang="en-US" altLang="ko-KR" sz="1000" i="1" dirty="0" err="1">
                <a:solidFill>
                  <a:prstClr val="black"/>
                </a:solidFill>
                <a:latin typeface="Calibri Light" panose="020F0302020204030204"/>
                <a:cs typeface="Poppins ExtraLight" panose="00000300000000000000" pitchFamily="2" charset="0"/>
              </a:rPr>
              <a:t>som</a:t>
            </a:r>
            <a:r>
              <a:rPr lang="en-US" altLang="ko-KR" sz="1000" i="1" dirty="0">
                <a:solidFill>
                  <a:prstClr val="black"/>
                </a:solidFill>
                <a:latin typeface="Calibri Light" panose="020F0302020204030204"/>
                <a:cs typeface="Poppins ExtraLight" panose="00000300000000000000" pitchFamily="2" charset="0"/>
              </a:rPr>
              <a:t> </a:t>
            </a:r>
            <a:r>
              <a:rPr lang="en-US" altLang="ko-KR" sz="1000" i="1" dirty="0" err="1">
                <a:solidFill>
                  <a:prstClr val="black"/>
                </a:solidFill>
                <a:latin typeface="Calibri Light" panose="020F0302020204030204"/>
                <a:cs typeface="Poppins ExtraLight" panose="00000300000000000000" pitchFamily="2" charset="0"/>
              </a:rPr>
              <a:t>beskrevet</a:t>
            </a:r>
            <a:r>
              <a:rPr lang="en-US" altLang="ko-KR" sz="1000" i="1" dirty="0">
                <a:solidFill>
                  <a:prstClr val="black"/>
                </a:solidFill>
                <a:latin typeface="Calibri Light" panose="020F0302020204030204"/>
                <a:cs typeface="Poppins ExtraLight" panose="00000300000000000000" pitchFamily="2" charset="0"/>
              </a:rPr>
              <a:t> I </a:t>
            </a:r>
            <a:r>
              <a:rPr lang="en-US" altLang="ko-KR" sz="1000" i="1" dirty="0" err="1">
                <a:solidFill>
                  <a:prstClr val="black"/>
                </a:solidFill>
                <a:latin typeface="Calibri Light" panose="020F0302020204030204"/>
                <a:cs typeface="Poppins ExtraLight" panose="00000300000000000000" pitchFamily="2" charset="0"/>
              </a:rPr>
              <a:t>loven</a:t>
            </a:r>
            <a:r>
              <a:rPr lang="en-US" altLang="ko-KR" sz="1000" i="1" dirty="0">
                <a:solidFill>
                  <a:prstClr val="black"/>
                </a:solidFill>
                <a:latin typeface="Calibri Light" panose="020F0302020204030204"/>
                <a:cs typeface="Poppins ExtraLight" panose="00000300000000000000" pitchFamily="2" charset="0"/>
              </a:rPr>
              <a:t>. </a:t>
            </a:r>
          </a:p>
        </p:txBody>
      </p:sp>
    </p:spTree>
    <p:extLst>
      <p:ext uri="{BB962C8B-B14F-4D97-AF65-F5344CB8AC3E}">
        <p14:creationId xmlns:p14="http://schemas.microsoft.com/office/powerpoint/2010/main" val="240588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640697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da-DK" sz="2000" b="1" dirty="0">
                <a:effectLst/>
                <a:ea typeface="Calibri" panose="020F0502020204030204" pitchFamily="34" charset="0"/>
              </a:rPr>
              <a:t>Håndtering, beskyttelse og deling af digitale ressourcer</a:t>
            </a:r>
            <a:endParaRPr lang="en-US"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544320" y="2000062"/>
            <a:ext cx="8802936" cy="3421024"/>
          </a:xfrm>
          <a:prstGeom prst="rect">
            <a:avLst/>
          </a:prstGeom>
          <a:noFill/>
        </p:spPr>
        <p:txBody>
          <a:bodyPr wrap="square" numCol="1" rtlCol="0">
            <a:noAutofit/>
          </a:bodyPr>
          <a:lstStyle/>
          <a:p>
            <a:pPr marL="284400" lvl="0" algn="just">
              <a:lnSpc>
                <a:spcPct val="120000"/>
              </a:lnSpc>
            </a:pPr>
            <a:r>
              <a:rPr lang="en-US" altLang="ko-KR" sz="1600" dirty="0" err="1">
                <a:solidFill>
                  <a:prstClr val="black"/>
                </a:solidFill>
                <a:latin typeface="Calibri Light" panose="020F0302020204030204"/>
                <a:cs typeface="Poppins ExtraLight" panose="00000300000000000000" pitchFamily="2" charset="0"/>
              </a:rPr>
              <a:t>Igen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bevæger</a:t>
            </a:r>
            <a:r>
              <a:rPr lang="en-US" altLang="ko-KR" sz="1600" dirty="0">
                <a:solidFill>
                  <a:prstClr val="black"/>
                </a:solidFill>
                <a:latin typeface="Calibri Light" panose="020F0302020204030204"/>
                <a:cs typeface="Poppins ExtraLight" panose="00000300000000000000" pitchFamily="2" charset="0"/>
              </a:rPr>
              <a:t> vi </a:t>
            </a:r>
            <a:r>
              <a:rPr lang="en-US" altLang="ko-KR" sz="1600" dirty="0" err="1">
                <a:solidFill>
                  <a:prstClr val="black"/>
                </a:solidFill>
                <a:latin typeface="Calibri Light" panose="020F0302020204030204"/>
                <a:cs typeface="Poppins ExtraLight" panose="00000300000000000000" pitchFamily="2" charset="0"/>
              </a:rPr>
              <a:t>os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a:t>
            </a:r>
            <a:r>
              <a:rPr lang="en-US" altLang="ko-KR" sz="1600" dirty="0">
                <a:solidFill>
                  <a:prstClr val="black"/>
                </a:solidFill>
                <a:latin typeface="Calibri Light" panose="020F0302020204030204"/>
                <a:cs typeface="Poppins ExtraLight" panose="00000300000000000000" pitchFamily="2" charset="0"/>
              </a:rPr>
              <a:t> på et overlap mellem </a:t>
            </a:r>
            <a:r>
              <a:rPr lang="en-US" altLang="ko-KR" sz="1600" dirty="0" err="1">
                <a:solidFill>
                  <a:prstClr val="black"/>
                </a:solidFill>
                <a:latin typeface="Calibri Light" panose="020F0302020204030204"/>
                <a:cs typeface="Poppins ExtraLight" panose="00000300000000000000" pitchFamily="2" charset="0"/>
              </a:rPr>
              <a:t>Område</a:t>
            </a:r>
            <a:r>
              <a:rPr lang="en-US" altLang="ko-KR" sz="1600" dirty="0">
                <a:solidFill>
                  <a:prstClr val="black"/>
                </a:solidFill>
                <a:latin typeface="Calibri Light" panose="020F0302020204030204"/>
                <a:cs typeface="Poppins ExtraLight" panose="00000300000000000000" pitchFamily="2" charset="0"/>
              </a:rPr>
              <a:t> 1 og </a:t>
            </a:r>
            <a:r>
              <a:rPr lang="en-US" altLang="ko-KR" sz="1600" dirty="0" err="1">
                <a:solidFill>
                  <a:prstClr val="black"/>
                </a:solidFill>
                <a:latin typeface="Calibri Light" panose="020F0302020204030204"/>
                <a:cs typeface="Poppins ExtraLight" panose="00000300000000000000" pitchFamily="2" charset="0"/>
              </a:rPr>
              <a:t>Område</a:t>
            </a:r>
            <a:r>
              <a:rPr lang="en-US" altLang="ko-KR" sz="1600" dirty="0">
                <a:solidFill>
                  <a:prstClr val="black"/>
                </a:solidFill>
                <a:latin typeface="Calibri Light" panose="020F0302020204030204"/>
                <a:cs typeface="Poppins ExtraLight" panose="00000300000000000000" pitchFamily="2" charset="0"/>
              </a:rPr>
              <a:t> 2: vi </a:t>
            </a:r>
            <a:r>
              <a:rPr lang="en-US" altLang="ko-KR" sz="1600" dirty="0" err="1">
                <a:solidFill>
                  <a:prstClr val="black"/>
                </a:solidFill>
                <a:latin typeface="Calibri Light" panose="020F0302020204030204"/>
                <a:cs typeface="Poppins ExtraLight" panose="00000300000000000000" pitchFamily="2" charset="0"/>
              </a:rPr>
              <a:t>forholder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os</a:t>
            </a:r>
            <a:r>
              <a:rPr lang="en-US" altLang="ko-KR" sz="1600" dirty="0">
                <a:solidFill>
                  <a:prstClr val="black"/>
                </a:solidFill>
                <a:latin typeface="Calibri Light" panose="020F0302020204030204"/>
                <a:cs typeface="Poppins ExtraLight" panose="00000300000000000000" pitchFamily="2" charset="0"/>
              </a:rPr>
              <a:t> til den </a:t>
            </a:r>
            <a:r>
              <a:rPr lang="en-US" altLang="ko-KR" sz="1600" dirty="0" err="1">
                <a:solidFill>
                  <a:prstClr val="black"/>
                </a:solidFill>
                <a:latin typeface="Calibri Light" panose="020F0302020204030204"/>
                <a:cs typeface="Poppins ExtraLight" panose="00000300000000000000" pitchFamily="2" charset="0"/>
              </a:rPr>
              <a:t>overordnede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 af den process, der starter med </a:t>
            </a:r>
            <a:r>
              <a:rPr lang="en-US" altLang="ko-KR" sz="1600" dirty="0" err="1">
                <a:solidFill>
                  <a:prstClr val="black"/>
                </a:solidFill>
                <a:latin typeface="Calibri Light" panose="020F0302020204030204"/>
                <a:cs typeface="Poppins ExtraLight" panose="00000300000000000000" pitchFamily="2" charset="0"/>
              </a:rPr>
              <a:t>skabelse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af digitalt indhold, test og </a:t>
            </a:r>
            <a:r>
              <a:rPr lang="en-US" altLang="ko-KR" sz="1600" dirty="0" err="1">
                <a:solidFill>
                  <a:prstClr val="black"/>
                </a:solidFill>
                <a:latin typeface="Calibri Light" panose="020F0302020204030204"/>
                <a:cs typeface="Poppins ExtraLight" panose="00000300000000000000" pitchFamily="2" charset="0"/>
              </a:rPr>
              <a:t>implementering</a:t>
            </a:r>
            <a:r>
              <a:rPr lang="en-US" altLang="ko-KR" sz="1600" dirty="0">
                <a:solidFill>
                  <a:prstClr val="black"/>
                </a:solidFill>
                <a:latin typeface="Calibri Light" panose="020F0302020204030204"/>
                <a:cs typeface="Poppins ExtraLight" panose="00000300000000000000" pitchFamily="2" charset="0"/>
              </a:rPr>
              <a:t> i undervisning, </a:t>
            </a:r>
            <a:r>
              <a:rPr lang="en-US" altLang="ko-KR" sz="1600" dirty="0" err="1">
                <a:solidFill>
                  <a:prstClr val="black"/>
                </a:solidFill>
                <a:latin typeface="Calibri Light" panose="020F0302020204030204"/>
                <a:cs typeface="Poppins ExtraLight" panose="00000300000000000000" pitchFamily="2" charset="0"/>
              </a:rPr>
              <a:t>vurdering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læringsudbytte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summativ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evaluering</a:t>
            </a:r>
            <a:r>
              <a:rPr lang="en-US" altLang="ko-KR" sz="1600" dirty="0">
                <a:solidFill>
                  <a:prstClr val="black"/>
                </a:solidFill>
                <a:latin typeface="Calibri Light" panose="020F0302020204030204"/>
                <a:cs typeface="Poppins ExtraLight" panose="00000300000000000000" pitchFamily="2" charset="0"/>
              </a:rPr>
              <a:t> og deling af </a:t>
            </a:r>
            <a:r>
              <a:rPr lang="en-US" altLang="ko-KR" sz="1600" dirty="0" err="1">
                <a:solidFill>
                  <a:prstClr val="black"/>
                </a:solidFill>
                <a:latin typeface="Calibri Light" panose="020F0302020204030204"/>
                <a:cs typeface="Poppins ExtraLight" panose="00000300000000000000" pitchFamily="2" charset="0"/>
              </a:rPr>
              <a:t>resultater</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kolleger</a:t>
            </a:r>
            <a:r>
              <a:rPr lang="en-US" altLang="ko-KR" sz="1600" dirty="0">
                <a:solidFill>
                  <a:prstClr val="black"/>
                </a:solidFill>
                <a:latin typeface="Calibri Light" panose="020F0302020204030204"/>
                <a:cs typeface="Poppins ExtraLight" panose="00000300000000000000" pitchFamily="2" charset="0"/>
              </a:rPr>
              <a:t> og andre </a:t>
            </a:r>
            <a:r>
              <a:rPr lang="en-US" altLang="ko-KR" sz="1600" dirty="0" err="1">
                <a:solidFill>
                  <a:prstClr val="black"/>
                </a:solidFill>
                <a:latin typeface="Calibri Light" panose="020F0302020204030204"/>
                <a:cs typeface="Poppins ExtraLight" panose="00000300000000000000" pitchFamily="2" charset="0"/>
              </a:rPr>
              <a:t>interesserede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parter</a:t>
            </a:r>
            <a:r>
              <a:rPr lang="en-US" altLang="ko-KR" sz="1600" dirty="0">
                <a:solidFill>
                  <a:prstClr val="black"/>
                </a:solidFill>
                <a:latin typeface="Calibri Light" panose="020F0302020204030204"/>
                <a:cs typeface="Poppins ExtraLight" panose="00000300000000000000" pitchFamily="2" charset="0"/>
              </a:rPr>
              <a:t>. </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de </a:t>
            </a:r>
            <a:r>
              <a:rPr lang="en-US" altLang="ko-KR" sz="1600" dirty="0" err="1">
                <a:solidFill>
                  <a:prstClr val="black"/>
                </a:solidFill>
                <a:latin typeface="Calibri Light" panose="020F0302020204030204"/>
                <a:cs typeface="Poppins ExtraLight" panose="00000300000000000000" pitchFamily="2" charset="0"/>
              </a:rPr>
              <a:t>sidste</a:t>
            </a:r>
            <a:r>
              <a:rPr lang="en-US" altLang="ko-KR" sz="1600" dirty="0">
                <a:solidFill>
                  <a:prstClr val="black"/>
                </a:solidFill>
                <a:latin typeface="Calibri Light" panose="020F0302020204030204"/>
                <a:cs typeface="Poppins ExtraLight" panose="00000300000000000000" pitchFamily="2" charset="0"/>
              </a:rPr>
              <a:t> par </a:t>
            </a:r>
            <a:r>
              <a:rPr lang="en-US" altLang="ko-KR" sz="1600" dirty="0" err="1">
                <a:solidFill>
                  <a:prstClr val="black"/>
                </a:solidFill>
                <a:latin typeface="Calibri Light" panose="020F0302020204030204"/>
                <a:cs typeface="Poppins ExtraLight" panose="00000300000000000000" pitchFamily="2" charset="0"/>
              </a:rPr>
              <a:t>år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vi </a:t>
            </a:r>
            <a:r>
              <a:rPr lang="en-US" altLang="ko-KR" sz="1600" dirty="0" err="1">
                <a:solidFill>
                  <a:prstClr val="black"/>
                </a:solidFill>
                <a:latin typeface="Calibri Light" panose="020F0302020204030204"/>
                <a:cs typeface="Poppins ExtraLight" panose="00000300000000000000" pitchFamily="2" charset="0"/>
              </a:rPr>
              <a:t>f.eks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hjulpet</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fuldstændig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digitalisering</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skoleregistre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karakterbøger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altfavnende</a:t>
            </a:r>
            <a:r>
              <a:rPr lang="en-US" altLang="ko-KR" sz="1600" dirty="0">
                <a:solidFill>
                  <a:prstClr val="black"/>
                </a:solidFill>
                <a:latin typeface="Calibri Light" panose="020F0302020204030204"/>
                <a:cs typeface="Poppins ExtraLight" panose="00000300000000000000" pitchFamily="2" charset="0"/>
              </a:rPr>
              <a:t> praksis </a:t>
            </a:r>
            <a:r>
              <a:rPr lang="en-US" altLang="ko-KR" sz="1600" dirty="0" err="1">
                <a:solidFill>
                  <a:prstClr val="black"/>
                </a:solidFill>
                <a:latin typeface="Calibri Light" panose="020F0302020204030204"/>
                <a:cs typeface="Poppins ExtraLight" panose="00000300000000000000" pitchFamily="2" charset="0"/>
              </a:rPr>
              <a:t>allerede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fuldt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implementeret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formelle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uddannelsesområder</a:t>
            </a:r>
            <a:r>
              <a:rPr lang="en-US" altLang="ko-KR" sz="1600" dirty="0">
                <a:solidFill>
                  <a:prstClr val="black"/>
                </a:solidFill>
                <a:latin typeface="Calibri Light" panose="020F0302020204030204"/>
                <a:cs typeface="Poppins ExtraLight" panose="00000300000000000000" pitchFamily="2" charset="0"/>
              </a:rPr>
              <a:t>, men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mangler på </a:t>
            </a:r>
            <a:r>
              <a:rPr lang="en-US" altLang="ko-KR" sz="1600" dirty="0" err="1">
                <a:solidFill>
                  <a:prstClr val="black"/>
                </a:solidFill>
                <a:latin typeface="Calibri Light" panose="020F0302020204030204"/>
                <a:cs typeface="Poppins ExtraLight" panose="00000300000000000000" pitchFamily="2" charset="0"/>
              </a:rPr>
              <a:t>uformelle</a:t>
            </a:r>
            <a:r>
              <a:rPr lang="en-US" altLang="ko-KR" sz="1600" dirty="0">
                <a:solidFill>
                  <a:prstClr val="black"/>
                </a:solidFill>
                <a:latin typeface="Calibri Light" panose="020F0302020204030204"/>
                <a:cs typeface="Poppins ExtraLight" panose="00000300000000000000" pitchFamily="2" charset="0"/>
              </a:rPr>
              <a:t> områder, der </a:t>
            </a:r>
            <a:r>
              <a:rPr lang="en-US" altLang="ko-KR" sz="1600" dirty="0" err="1">
                <a:solidFill>
                  <a:prstClr val="black"/>
                </a:solidFill>
                <a:latin typeface="Calibri Light" panose="020F0302020204030204"/>
                <a:cs typeface="Poppins ExtraLight" panose="00000300000000000000" pitchFamily="2" charset="0"/>
              </a:rPr>
              <a:t>stadig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benytter</a:t>
            </a:r>
            <a:r>
              <a:rPr lang="en-US" altLang="ko-KR" sz="1600" dirty="0">
                <a:solidFill>
                  <a:prstClr val="black"/>
                </a:solidFill>
                <a:latin typeface="Calibri Light" panose="020F0302020204030204"/>
                <a:cs typeface="Poppins ExtraLight" panose="00000300000000000000" pitchFamily="2" charset="0"/>
              </a:rPr>
              <a:t> sig af </a:t>
            </a:r>
            <a:r>
              <a:rPr lang="en-US" altLang="ko-KR" sz="1600" dirty="0" err="1">
                <a:solidFill>
                  <a:prstClr val="black"/>
                </a:solidFill>
                <a:latin typeface="Calibri Light" panose="020F0302020204030204"/>
                <a:cs typeface="Poppins ExtraLight" panose="00000300000000000000" pitchFamily="2" charset="0"/>
              </a:rPr>
              <a:t>papirbaseret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informationsudveksling</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4.8 </a:t>
            </a:r>
            <a:r>
              <a:rPr lang="da-DK" sz="2000" dirty="0">
                <a:effectLst/>
                <a:latin typeface="Calibri Light" panose="020F0302020204030204" pitchFamily="34" charset="0"/>
                <a:ea typeface="Arial MT"/>
              </a:rPr>
              <a:t>Deling af administrative og elevrelaterede data</a:t>
            </a:r>
            <a:endParaRPr lang="en-AU" sz="2000" dirty="0">
              <a:latin typeface="+mj-lt"/>
              <a:ea typeface="Microsoft Sans Serif" panose="020B0604020202020204" pitchFamily="34"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38707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rgbClr val="8CAB49"/>
                </a:solidFill>
                <a:ea typeface="Microsoft Sans Serif" panose="020B0604020202020204" pitchFamily="34" charset="0"/>
                <a:cs typeface="Poppins Medium" panose="00000600000000000000" pitchFamily="2" charset="0"/>
              </a:rPr>
              <a:t>Mål</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Efter </a:t>
            </a:r>
            <a:r>
              <a:rPr lang="en-GB" sz="2000" dirty="0" err="1">
                <a:latin typeface="+mj-lt"/>
                <a:ea typeface="Microsoft Sans Serif" panose="020B0604020202020204" pitchFamily="34" charset="0"/>
                <a:cs typeface="Poppins ExtraLight" panose="00000300000000000000" pitchFamily="2" charset="0"/>
              </a:rPr>
              <a:t>gennemførsel</a:t>
            </a:r>
            <a:r>
              <a:rPr lang="en-GB" sz="2000" dirty="0">
                <a:latin typeface="+mj-lt"/>
                <a:ea typeface="Microsoft Sans Serif" panose="020B0604020202020204" pitchFamily="34" charset="0"/>
                <a:cs typeface="Poppins ExtraLight" panose="00000300000000000000" pitchFamily="2" charset="0"/>
              </a:rPr>
              <a:t> af </a:t>
            </a:r>
            <a:r>
              <a:rPr lang="en-GB" sz="2000" dirty="0" err="1">
                <a:latin typeface="+mj-lt"/>
                <a:ea typeface="Microsoft Sans Serif" panose="020B0604020202020204" pitchFamily="34" charset="0"/>
                <a:cs typeface="Poppins ExtraLight" panose="00000300000000000000" pitchFamily="2" charset="0"/>
              </a:rPr>
              <a:t>dette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vil</a:t>
            </a:r>
            <a:r>
              <a:rPr lang="en-GB" sz="2000" dirty="0">
                <a:latin typeface="+mj-lt"/>
                <a:ea typeface="Microsoft Sans Serif" panose="020B0604020202020204" pitchFamily="34" charset="0"/>
                <a:cs typeface="Poppins ExtraLight" panose="00000300000000000000" pitchFamily="2" charset="0"/>
              </a:rPr>
              <a:t> du være i stand til følgende:</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68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1</a:t>
            </a:r>
          </a:p>
          <a:p>
            <a:pPr marL="230400" indent="0">
              <a:lnSpc>
                <a:spcPct val="100000"/>
              </a:lnSpc>
              <a:spcBef>
                <a:spcPts val="0"/>
              </a:spcBef>
              <a:buNone/>
            </a:pPr>
            <a:r>
              <a:rPr lang="en-US" sz="1500" dirty="0" err="1">
                <a:latin typeface="+mj-lt"/>
                <a:cs typeface="Poppins ExtraLight" panose="00000300000000000000" pitchFamily="2" charset="0"/>
                <a:sym typeface="Varela Round"/>
              </a:rPr>
              <a:t>Hurtig</a:t>
            </a:r>
            <a:r>
              <a:rPr lang="en-US" sz="1500" dirty="0">
                <a:latin typeface="+mj-lt"/>
                <a:cs typeface="Poppins ExtraLight" panose="00000300000000000000" pitchFamily="2" charset="0"/>
                <a:sym typeface="Varela Round"/>
              </a:rPr>
              <a:t> </a:t>
            </a:r>
            <a:r>
              <a:rPr lang="en-US" sz="1500" dirty="0" err="1">
                <a:latin typeface="+mj-lt"/>
                <a:cs typeface="Poppins ExtraLight" panose="00000300000000000000" pitchFamily="2" charset="0"/>
                <a:sym typeface="Varela Round"/>
              </a:rPr>
              <a:t>brugerintroduktion</a:t>
            </a:r>
            <a:r>
              <a:rPr lang="en-US" sz="1500" dirty="0">
                <a:latin typeface="+mj-lt"/>
                <a:cs typeface="Poppins ExtraLight" panose="00000300000000000000" pitchFamily="2" charset="0"/>
                <a:sym typeface="Varela Round"/>
              </a:rPr>
              <a:t> til DigCompEDU’s </a:t>
            </a:r>
            <a:r>
              <a:rPr lang="en-US" sz="1500" dirty="0" err="1">
                <a:latin typeface="+mj-lt"/>
                <a:cs typeface="Poppins ExtraLight" panose="00000300000000000000" pitchFamily="2" charset="0"/>
                <a:sym typeface="Varela Round"/>
              </a:rPr>
              <a:t>Område</a:t>
            </a:r>
            <a:r>
              <a:rPr lang="en-US" sz="1500" dirty="0">
                <a:latin typeface="+mj-lt"/>
                <a:cs typeface="Poppins ExtraLight" panose="00000300000000000000" pitchFamily="2" charset="0"/>
                <a:sym typeface="Varela Round"/>
              </a:rPr>
              <a:t> 2</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543439" y="268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2</a:t>
            </a:r>
          </a:p>
          <a:p>
            <a:pPr marL="230400" lvl="0" indent="0">
              <a:lnSpc>
                <a:spcPct val="100000"/>
              </a:lnSpc>
              <a:spcBef>
                <a:spcPts val="0"/>
              </a:spcBef>
              <a:buNone/>
            </a:pPr>
            <a:r>
              <a:rPr lang="en-US" sz="1500" dirty="0">
                <a:latin typeface="+mj-lt"/>
                <a:cs typeface="Poppins ExtraLight" panose="00000300000000000000" pitchFamily="2" charset="0"/>
                <a:sym typeface="Varela Round"/>
              </a:rPr>
              <a:t>Udvælgelse af digitale ressourcer</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dirty="0">
                <a:latin typeface="Poppins Medium" panose="00000600000000000000" pitchFamily="2" charset="0"/>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lvl="0" indent="0">
              <a:lnSpc>
                <a:spcPct val="100000"/>
              </a:lnSpc>
              <a:spcBef>
                <a:spcPts val="0"/>
              </a:spcBef>
              <a:buNone/>
            </a:pPr>
            <a:r>
              <a:rPr lang="en-GB" sz="1500" dirty="0" err="1">
                <a:latin typeface="+mj-lt"/>
                <a:cs typeface="Poppins ExtraLight" panose="00000300000000000000" pitchFamily="2" charset="0"/>
                <a:sym typeface="Varela Round"/>
              </a:rPr>
              <a:t>Skabelse</a:t>
            </a:r>
            <a:r>
              <a:rPr lang="en-GB" sz="1500" dirty="0">
                <a:latin typeface="+mj-lt"/>
                <a:cs typeface="Poppins ExtraLight" panose="00000300000000000000" pitchFamily="2" charset="0"/>
                <a:sym typeface="Varela Round"/>
              </a:rPr>
              <a:t> og </a:t>
            </a:r>
            <a:r>
              <a:rPr lang="en-GB" sz="1500" dirty="0" err="1">
                <a:latin typeface="+mj-lt"/>
                <a:cs typeface="Poppins ExtraLight" panose="00000300000000000000" pitchFamily="2" charset="0"/>
                <a:sym typeface="Varela Round"/>
              </a:rPr>
              <a:t>modificering</a:t>
            </a:r>
            <a:r>
              <a:rPr lang="en-GB" sz="1500" dirty="0">
                <a:latin typeface="+mj-lt"/>
                <a:cs typeface="Poppins ExtraLight" panose="00000300000000000000" pitchFamily="2" charset="0"/>
                <a:sym typeface="Varela Round"/>
              </a:rPr>
              <a:t> af digitale </a:t>
            </a:r>
            <a:r>
              <a:rPr lang="en-GB" sz="1500" dirty="0" err="1">
                <a:latin typeface="+mj-lt"/>
                <a:cs typeface="Poppins ExtraLight" panose="00000300000000000000" pitchFamily="2" charset="0"/>
                <a:sym typeface="Varela Round"/>
              </a:rPr>
              <a:t>ressorucer</a:t>
            </a:r>
            <a:endParaRPr lang="en-GB" sz="1500" dirty="0">
              <a:latin typeface="+mj-lt"/>
              <a:cs typeface="Poppins ExtraLight" panose="00000300000000000000" pitchFamily="2" charset="0"/>
              <a:sym typeface="Varela Round"/>
            </a:endParaRP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4</a:t>
            </a:r>
          </a:p>
          <a:p>
            <a:pPr marL="230400" lvl="0" indent="0">
              <a:lnSpc>
                <a:spcPct val="100000"/>
              </a:lnSpc>
              <a:spcBef>
                <a:spcPts val="0"/>
              </a:spcBef>
              <a:buNone/>
            </a:pPr>
            <a:r>
              <a:rPr lang="en-GB" sz="1500" dirty="0">
                <a:latin typeface="+mj-lt"/>
                <a:cs typeface="Poppins ExtraLight" panose="00000300000000000000" pitchFamily="2" charset="0"/>
                <a:sym typeface="Varela Round"/>
              </a:rPr>
              <a:t>Håndtering, </a:t>
            </a:r>
            <a:r>
              <a:rPr lang="en-GB" sz="1500" dirty="0" err="1">
                <a:latin typeface="+mj-lt"/>
                <a:cs typeface="Poppins ExtraLight" panose="00000300000000000000" pitchFamily="2" charset="0"/>
                <a:sym typeface="Varela Round"/>
              </a:rPr>
              <a:t>beskyttelse</a:t>
            </a:r>
            <a:r>
              <a:rPr lang="en-GB" sz="1500" dirty="0">
                <a:latin typeface="+mj-lt"/>
                <a:cs typeface="Poppins ExtraLight" panose="00000300000000000000" pitchFamily="2" charset="0"/>
                <a:sym typeface="Varela Round"/>
              </a:rPr>
              <a:t> og </a:t>
            </a:r>
            <a:r>
              <a:rPr lang="en-GB" sz="1500" dirty="0" err="1">
                <a:latin typeface="+mj-lt"/>
                <a:cs typeface="Poppins ExtraLight" panose="00000300000000000000" pitchFamily="2" charset="0"/>
                <a:sym typeface="Varela Round"/>
              </a:rPr>
              <a:t>deling</a:t>
            </a:r>
            <a:r>
              <a:rPr lang="en-GB" sz="1500" dirty="0">
                <a:latin typeface="+mj-lt"/>
                <a:cs typeface="Poppins ExtraLight" panose="00000300000000000000" pitchFamily="2" charset="0"/>
                <a:sym typeface="Varela Round"/>
              </a:rPr>
              <a:t> af digitale ressourcer</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2" name="object 17">
            <a:extLst>
              <a:ext uri="{FF2B5EF4-FFF2-40B4-BE49-F238E27FC236}">
                <a16:creationId xmlns:a16="http://schemas.microsoft.com/office/drawing/2014/main" id="{F78D473B-994D-4736-AF19-521736F4E7A0}"/>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10">
            <a:extLst>
              <a:ext uri="{FF2B5EF4-FFF2-40B4-BE49-F238E27FC236}">
                <a16:creationId xmlns:a16="http://schemas.microsoft.com/office/drawing/2014/main" id="{1D735ADE-D762-48FC-A475-60326CE8A0AA}"/>
              </a:ext>
            </a:extLst>
          </p:cNvPr>
          <p:cNvSpPr/>
          <p:nvPr/>
        </p:nvSpPr>
        <p:spPr>
          <a:xfrm>
            <a:off x="451029" y="669816"/>
            <a:ext cx="2187396"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solidFill>
                  <a:prstClr val="white"/>
                </a:solidFill>
                <a:cs typeface="Poppins Medium" panose="00000600000000000000" pitchFamily="2" charset="0"/>
              </a:rPr>
              <a:t>Opsummering</a:t>
            </a:r>
            <a:r>
              <a:rPr lang="en-US" sz="2000" b="1" dirty="0">
                <a:solidFill>
                  <a:prstClr val="white"/>
                </a:solidFill>
                <a:cs typeface="Poppins Medium" panose="00000600000000000000" pitchFamily="2" charset="0"/>
              </a:rPr>
              <a:t>:</a:t>
            </a:r>
          </a:p>
        </p:txBody>
      </p:sp>
      <p:sp>
        <p:nvSpPr>
          <p:cNvPr id="12" name="CasellaDiTesto 11"/>
          <p:cNvSpPr txBox="1"/>
          <p:nvPr/>
        </p:nvSpPr>
        <p:spPr>
          <a:xfrm>
            <a:off x="261258" y="1450814"/>
            <a:ext cx="3065416" cy="3816429"/>
          </a:xfrm>
          <a:prstGeom prst="rect">
            <a:avLst/>
          </a:prstGeom>
          <a:noFill/>
        </p:spPr>
        <p:txBody>
          <a:bodyPr wrap="square" rtlCol="0">
            <a:spAutoFit/>
          </a:bodyPr>
          <a:lstStyle/>
          <a:p>
            <a:r>
              <a:rPr lang="en-GB" b="1" dirty="0">
                <a:solidFill>
                  <a:srgbClr val="8CAB49"/>
                </a:solidFill>
              </a:rPr>
              <a:t>Udvælgelse</a:t>
            </a:r>
          </a:p>
          <a:p>
            <a:endParaRPr lang="it-IT" sz="1600" dirty="0"/>
          </a:p>
          <a:p>
            <a:pPr marL="285750" indent="-285750">
              <a:buFont typeface="Arial" panose="020B0604020202020204" pitchFamily="34" charset="0"/>
              <a:buChar char="•"/>
            </a:pPr>
            <a:r>
              <a:rPr lang="en-GB" sz="1600" dirty="0" err="1"/>
              <a:t>Formulering</a:t>
            </a:r>
            <a:r>
              <a:rPr lang="en-GB" sz="1600" dirty="0"/>
              <a:t> af </a:t>
            </a:r>
            <a:r>
              <a:rPr lang="en-GB" sz="1600" dirty="0" err="1"/>
              <a:t>søgestrategier</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Udvælgelse af </a:t>
            </a:r>
            <a:r>
              <a:rPr lang="en-GB" sz="1600" dirty="0" err="1"/>
              <a:t>egnede</a:t>
            </a:r>
            <a:r>
              <a:rPr lang="en-GB" sz="1600" dirty="0"/>
              <a:t> digitale ressourcer</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Evaluering af </a:t>
            </a:r>
            <a:r>
              <a:rPr lang="en-GB" sz="1600" dirty="0" err="1"/>
              <a:t>pålidelighed</a:t>
            </a:r>
            <a:r>
              <a:rPr lang="en-GB" sz="1600" dirty="0"/>
              <a:t> og </a:t>
            </a:r>
            <a:r>
              <a:rPr lang="en-GB" sz="1600" dirty="0" err="1"/>
              <a:t>troværdighed</a:t>
            </a:r>
            <a:r>
              <a:rPr lang="en-GB" sz="1600" dirty="0"/>
              <a:t>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err="1"/>
              <a:t>Overvejelse</a:t>
            </a:r>
            <a:r>
              <a:rPr lang="en-GB" sz="1600" dirty="0"/>
              <a:t> af </a:t>
            </a:r>
            <a:r>
              <a:rPr lang="en-GB" sz="1600" dirty="0" err="1"/>
              <a:t>mulige</a:t>
            </a:r>
            <a:r>
              <a:rPr lang="en-GB" sz="1600" dirty="0"/>
              <a:t> </a:t>
            </a:r>
            <a:r>
              <a:rPr lang="en-GB" sz="1600" dirty="0" err="1"/>
              <a:t>restriktioner</a:t>
            </a:r>
            <a:r>
              <a:rPr lang="en-GB" sz="1600" dirty="0"/>
              <a:t> </a:t>
            </a:r>
            <a:r>
              <a:rPr lang="en-GB" sz="1600" dirty="0" err="1"/>
              <a:t>ift</a:t>
            </a:r>
            <a:r>
              <a:rPr lang="en-GB" sz="1600" dirty="0"/>
              <a:t>. </a:t>
            </a:r>
            <a:r>
              <a:rPr lang="en-GB" sz="1600" dirty="0" err="1"/>
              <a:t>brug</a:t>
            </a:r>
            <a:r>
              <a:rPr lang="en-GB" sz="1600" dirty="0"/>
              <a:t> og </a:t>
            </a:r>
            <a:r>
              <a:rPr lang="en-GB" sz="1600" dirty="0" err="1"/>
              <a:t>genbrug</a:t>
            </a:r>
            <a:r>
              <a:rPr lang="en-GB" sz="1600" dirty="0"/>
              <a:t>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err="1"/>
              <a:t>Vurdering</a:t>
            </a:r>
            <a:r>
              <a:rPr lang="en-GB" sz="1600" dirty="0"/>
              <a:t> af </a:t>
            </a:r>
            <a:r>
              <a:rPr lang="en-GB" sz="1600" dirty="0" err="1"/>
              <a:t>brugbarhed</a:t>
            </a:r>
            <a:endParaRPr lang="en-GB" sz="1600" dirty="0"/>
          </a:p>
        </p:txBody>
      </p:sp>
      <p:sp>
        <p:nvSpPr>
          <p:cNvPr id="15" name="CasellaDiTesto 14"/>
          <p:cNvSpPr txBox="1"/>
          <p:nvPr/>
        </p:nvSpPr>
        <p:spPr>
          <a:xfrm>
            <a:off x="4417424" y="1450813"/>
            <a:ext cx="3065416" cy="3323987"/>
          </a:xfrm>
          <a:prstGeom prst="rect">
            <a:avLst/>
          </a:prstGeom>
          <a:noFill/>
        </p:spPr>
        <p:txBody>
          <a:bodyPr wrap="square" rtlCol="0">
            <a:spAutoFit/>
          </a:bodyPr>
          <a:lstStyle/>
          <a:p>
            <a:r>
              <a:rPr lang="en-GB" b="1" dirty="0">
                <a:solidFill>
                  <a:srgbClr val="8CAB49"/>
                </a:solidFill>
              </a:rPr>
              <a:t>Skabelse og modificering</a:t>
            </a:r>
          </a:p>
          <a:p>
            <a:endParaRPr lang="it-IT" sz="1600" dirty="0"/>
          </a:p>
          <a:p>
            <a:pPr marL="285750" indent="-285750">
              <a:buFont typeface="Arial" panose="020B0604020202020204" pitchFamily="34" charset="0"/>
              <a:buChar char="•"/>
            </a:pPr>
            <a:r>
              <a:rPr lang="en-GB" sz="1600" dirty="0"/>
              <a:t>Modificering og </a:t>
            </a:r>
            <a:r>
              <a:rPr lang="en-GB" sz="1600" dirty="0" err="1"/>
              <a:t>redigering</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err="1"/>
              <a:t>Kombinering</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da-DK" sz="1600" dirty="0">
                <a:ea typeface="Microsoft Sans Serif" panose="020B0604020202020204" pitchFamily="34" charset="0"/>
                <a:cs typeface="Poppins ExtraLight" panose="00000300000000000000" pitchFamily="2" charset="0"/>
              </a:rPr>
              <a:t>Fælles skabelse af nye digitale uddannelsesressourcer</a:t>
            </a: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err="1">
                <a:ea typeface="Microsoft Sans Serif" panose="020B0604020202020204" pitchFamily="34" charset="0"/>
                <a:cs typeface="Poppins ExtraLight" panose="00000300000000000000" pitchFamily="2" charset="0"/>
              </a:rPr>
              <a:t>Vurdering</a:t>
            </a:r>
            <a:r>
              <a:rPr lang="en-AU" sz="1600" dirty="0">
                <a:ea typeface="Microsoft Sans Serif" panose="020B0604020202020204" pitchFamily="34" charset="0"/>
                <a:cs typeface="Poppins ExtraLight" panose="00000300000000000000" pitchFamily="2" charset="0"/>
              </a:rPr>
              <a:t> af </a:t>
            </a:r>
            <a:r>
              <a:rPr lang="en-AU" sz="1600" dirty="0" err="1">
                <a:ea typeface="Microsoft Sans Serif" panose="020B0604020202020204" pitchFamily="34" charset="0"/>
                <a:cs typeface="Poppins ExtraLight" panose="00000300000000000000" pitchFamily="2" charset="0"/>
              </a:rPr>
              <a:t>læringsudbytte</a:t>
            </a: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GB" sz="1600" dirty="0" err="1"/>
              <a:t>Forstå</a:t>
            </a:r>
            <a:r>
              <a:rPr lang="en-GB" sz="1600" dirty="0"/>
              <a:t> </a:t>
            </a:r>
            <a:r>
              <a:rPr lang="en-GB" sz="1600" dirty="0" err="1"/>
              <a:t>licensering</a:t>
            </a:r>
            <a:r>
              <a:rPr lang="en-GB" sz="1600" dirty="0"/>
              <a:t> </a:t>
            </a:r>
            <a:r>
              <a:rPr lang="en-GB" sz="1600" dirty="0" err="1"/>
              <a:t>ift</a:t>
            </a:r>
            <a:r>
              <a:rPr lang="en-GB" sz="1600" dirty="0"/>
              <a:t>. nye digitale uddannelsesressourcer </a:t>
            </a:r>
          </a:p>
        </p:txBody>
      </p:sp>
      <p:sp>
        <p:nvSpPr>
          <p:cNvPr id="19" name="CasellaDiTesto 18"/>
          <p:cNvSpPr txBox="1"/>
          <p:nvPr/>
        </p:nvSpPr>
        <p:spPr>
          <a:xfrm>
            <a:off x="8573590" y="1450813"/>
            <a:ext cx="3065416" cy="4308872"/>
          </a:xfrm>
          <a:prstGeom prst="rect">
            <a:avLst/>
          </a:prstGeom>
          <a:noFill/>
        </p:spPr>
        <p:txBody>
          <a:bodyPr wrap="square" rtlCol="0">
            <a:spAutoFit/>
          </a:bodyPr>
          <a:lstStyle/>
          <a:p>
            <a:r>
              <a:rPr lang="en-GB" b="1" dirty="0">
                <a:solidFill>
                  <a:srgbClr val="8CAB49"/>
                </a:solidFill>
              </a:rPr>
              <a:t>Håndtering, beskyttelse</a:t>
            </a:r>
          </a:p>
          <a:p>
            <a:endParaRPr lang="it-IT" sz="1600" dirty="0"/>
          </a:p>
          <a:p>
            <a:pPr marL="285750" indent="-285750">
              <a:buFont typeface="Arial" panose="020B0604020202020204" pitchFamily="34" charset="0"/>
              <a:buChar char="•"/>
            </a:pPr>
            <a:r>
              <a:rPr lang="en-AU" sz="1600" dirty="0">
                <a:ea typeface="Microsoft Sans Serif" panose="020B0604020202020204" pitchFamily="34" charset="0"/>
                <a:cs typeface="Poppins ExtraLight" panose="00000300000000000000" pitchFamily="2" charset="0"/>
              </a:rPr>
              <a:t>Deling af digitale uddannelsesressourcer (online)</a:t>
            </a: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a:ea typeface="Microsoft Sans Serif" panose="020B0604020202020204" pitchFamily="34" charset="0"/>
                <a:cs typeface="Poppins ExtraLight" panose="00000300000000000000" pitchFamily="2" charset="0"/>
              </a:rPr>
              <a:t>Deling af online </a:t>
            </a:r>
            <a:r>
              <a:rPr lang="en-AU" sz="1600" dirty="0" err="1">
                <a:ea typeface="Microsoft Sans Serif" panose="020B0604020202020204" pitchFamily="34" charset="0"/>
                <a:cs typeface="Poppins ExtraLight" panose="00000300000000000000" pitchFamily="2" charset="0"/>
              </a:rPr>
              <a:t>platforme</a:t>
            </a:r>
            <a:r>
              <a:rPr lang="en-AU" sz="1600" dirty="0">
                <a:ea typeface="Microsoft Sans Serif" panose="020B0604020202020204" pitchFamily="34" charset="0"/>
                <a:cs typeface="Poppins ExtraLight" panose="00000300000000000000" pitchFamily="2" charset="0"/>
              </a:rPr>
              <a:t> med digitale uddannelsesressourcer</a:t>
            </a: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err="1">
                <a:ea typeface="Microsoft Sans Serif" panose="020B0604020202020204" pitchFamily="34" charset="0"/>
                <a:cs typeface="Poppins ExtraLight" panose="00000300000000000000" pitchFamily="2" charset="0"/>
              </a:rPr>
              <a:t>Henvisning</a:t>
            </a:r>
            <a:r>
              <a:rPr lang="en-AU" sz="1600" dirty="0">
                <a:ea typeface="Microsoft Sans Serif" panose="020B0604020202020204" pitchFamily="34" charset="0"/>
                <a:cs typeface="Poppins ExtraLight" panose="00000300000000000000" pitchFamily="2" charset="0"/>
              </a:rPr>
              <a:t> til </a:t>
            </a:r>
            <a:r>
              <a:rPr lang="en-AU" sz="1600" dirty="0" err="1">
                <a:ea typeface="Microsoft Sans Serif" panose="020B0604020202020204" pitchFamily="34" charset="0"/>
                <a:cs typeface="Poppins ExtraLight" panose="00000300000000000000" pitchFamily="2" charset="0"/>
              </a:rPr>
              <a:t>kilder</a:t>
            </a: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err="1">
                <a:ea typeface="Microsoft Sans Serif" panose="020B0604020202020204" pitchFamily="34" charset="0"/>
                <a:cs typeface="Poppins ExtraLight" panose="00000300000000000000" pitchFamily="2" charset="0"/>
              </a:rPr>
              <a:t>Åben</a:t>
            </a:r>
            <a:r>
              <a:rPr lang="en-AU" sz="1600" dirty="0">
                <a:ea typeface="Microsoft Sans Serif" panose="020B0604020202020204" pitchFamily="34" charset="0"/>
                <a:cs typeface="Poppins ExtraLight" panose="00000300000000000000" pitchFamily="2" charset="0"/>
              </a:rPr>
              <a:t> </a:t>
            </a:r>
            <a:r>
              <a:rPr lang="en-AU" sz="1600" dirty="0" err="1">
                <a:ea typeface="Microsoft Sans Serif" panose="020B0604020202020204" pitchFamily="34" charset="0"/>
                <a:cs typeface="Poppins ExtraLight" panose="00000300000000000000" pitchFamily="2" charset="0"/>
              </a:rPr>
              <a:t>licens</a:t>
            </a: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a:ea typeface="Microsoft Sans Serif" panose="020B0604020202020204" pitchFamily="34" charset="0"/>
                <a:cs typeface="Poppins ExtraLight" panose="00000300000000000000" pitchFamily="2" charset="0"/>
              </a:rPr>
              <a:t>Beskyttelse af </a:t>
            </a:r>
            <a:r>
              <a:rPr lang="en-AU" sz="1600" dirty="0" err="1">
                <a:ea typeface="Microsoft Sans Serif" panose="020B0604020202020204" pitchFamily="34" charset="0"/>
                <a:cs typeface="Poppins ExtraLight" panose="00000300000000000000" pitchFamily="2" charset="0"/>
              </a:rPr>
              <a:t>personfølsomme</a:t>
            </a:r>
            <a:r>
              <a:rPr lang="en-AU" sz="1600" dirty="0">
                <a:ea typeface="Microsoft Sans Serif" panose="020B0604020202020204" pitchFamily="34" charset="0"/>
                <a:cs typeface="Poppins ExtraLight" panose="00000300000000000000" pitchFamily="2" charset="0"/>
              </a:rPr>
              <a:t> data</a:t>
            </a:r>
          </a:p>
          <a:p>
            <a:pPr marL="285750" indent="-285750">
              <a:buFont typeface="Arial" panose="020B0604020202020204" pitchFamily="34" charset="0"/>
              <a:buChar char="•"/>
            </a:pPr>
            <a:endParaRPr lang="en-AU" sz="1600" dirty="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pPr>
            <a:r>
              <a:rPr lang="en-AU" sz="1600" dirty="0">
                <a:ea typeface="Microsoft Sans Serif" panose="020B0604020202020204" pitchFamily="34" charset="0"/>
                <a:cs typeface="Poppins ExtraLight" panose="00000300000000000000" pitchFamily="2" charset="0"/>
              </a:rPr>
              <a:t>Deling af administrative og </a:t>
            </a:r>
            <a:r>
              <a:rPr lang="en-AU" sz="1600" dirty="0" err="1">
                <a:ea typeface="Microsoft Sans Serif" panose="020B0604020202020204" pitchFamily="34" charset="0"/>
                <a:cs typeface="Poppins ExtraLight" panose="00000300000000000000" pitchFamily="2" charset="0"/>
              </a:rPr>
              <a:t>elevrelaterede</a:t>
            </a:r>
            <a:r>
              <a:rPr lang="en-AU" sz="1600" dirty="0">
                <a:ea typeface="Microsoft Sans Serif" panose="020B0604020202020204" pitchFamily="34" charset="0"/>
                <a:cs typeface="Poppins ExtraLight" panose="00000300000000000000" pitchFamily="2" charset="0"/>
              </a:rPr>
              <a:t> data</a:t>
            </a:r>
          </a:p>
        </p:txBody>
      </p:sp>
      <p:cxnSp>
        <p:nvCxnSpPr>
          <p:cNvPr id="2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302689" y="1854601"/>
            <a:ext cx="11419048" cy="0"/>
          </a:xfrm>
          <a:prstGeom prst="straightConnector1">
            <a:avLst/>
          </a:prstGeom>
          <a:noFill/>
          <a:ln w="9525" cap="flat" cmpd="sng">
            <a:solidFill>
              <a:srgbClr val="8CAB49"/>
            </a:solidFill>
            <a:prstDash val="dash"/>
            <a:round/>
            <a:headEnd type="none" w="med" len="med"/>
            <a:tailEnd type="none" w="med" len="med"/>
          </a:ln>
        </p:spPr>
      </p:cxnSp>
    </p:spTree>
    <p:extLst>
      <p:ext uri="{BB962C8B-B14F-4D97-AF65-F5344CB8AC3E}">
        <p14:creationId xmlns:p14="http://schemas.microsoft.com/office/powerpoint/2010/main" val="1515553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10999654"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1600" b="1" dirty="0">
                <a:cs typeface="Poppins Medium" panose="00000600000000000000" pitchFamily="2" charset="0"/>
              </a:rPr>
              <a:t>DigCompEDU er:	</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kursus</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uddannelsesplatform</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europæisk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politik</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strategi </a:t>
            </a:r>
            <a:r>
              <a:rPr lang="en-US" altLang="ko-KR" sz="1600" dirty="0" err="1">
                <a:latin typeface="+mj-lt"/>
                <a:cs typeface="Poppins ExtraLight" panose="00000300000000000000" pitchFamily="2" charset="0"/>
              </a:rPr>
              <a:t>implementeret</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nationalt</a:t>
            </a:r>
            <a:r>
              <a:rPr lang="en-US" altLang="ko-KR" sz="1600" dirty="0">
                <a:latin typeface="+mj-lt"/>
                <a:cs typeface="Poppins ExtraLight" panose="00000300000000000000" pitchFamily="2" charset="0"/>
              </a:rPr>
              <a:t> niveau</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1600" b="1" dirty="0" err="1">
                <a:cs typeface="Poppins Medium" panose="00000600000000000000" pitchFamily="2" charset="0"/>
              </a:rPr>
              <a:t>Når</a:t>
            </a:r>
            <a:r>
              <a:rPr lang="en-US" altLang="ko-KR" sz="1600" b="1" dirty="0">
                <a:cs typeface="Poppins Medium" panose="00000600000000000000" pitchFamily="2" charset="0"/>
              </a:rPr>
              <a:t> man </a:t>
            </a:r>
            <a:r>
              <a:rPr lang="en-US" altLang="ko-KR" sz="1600" b="1" dirty="0" err="1">
                <a:cs typeface="Poppins Medium" panose="00000600000000000000" pitchFamily="2" charset="0"/>
              </a:rPr>
              <a:t>vælger</a:t>
            </a:r>
            <a:r>
              <a:rPr lang="en-US" altLang="ko-KR" sz="1600" b="1" dirty="0">
                <a:cs typeface="Poppins Medium" panose="00000600000000000000" pitchFamily="2" charset="0"/>
              </a:rPr>
              <a:t> digitale ressourcer, </a:t>
            </a:r>
            <a:r>
              <a:rPr lang="en-US" altLang="ko-KR" sz="1600" b="1" dirty="0" err="1">
                <a:cs typeface="Poppins Medium" panose="00000600000000000000" pitchFamily="2" charset="0"/>
              </a:rPr>
              <a:t>bør</a:t>
            </a:r>
            <a:r>
              <a:rPr lang="en-US" altLang="ko-KR" sz="1600" b="1" dirty="0">
                <a:cs typeface="Poppins Medium" panose="00000600000000000000" pitchFamily="2" charset="0"/>
              </a:rPr>
              <a:t> man:</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Fokusere</a:t>
            </a:r>
            <a:r>
              <a:rPr lang="en-US" altLang="ko-KR" sz="1600" dirty="0">
                <a:latin typeface="+mj-lt"/>
                <a:cs typeface="Poppins ExtraLight" panose="00000300000000000000" pitchFamily="2" charset="0"/>
              </a:rPr>
              <a:t> på den </a:t>
            </a:r>
            <a:r>
              <a:rPr lang="en-US" altLang="ko-KR" sz="1600" dirty="0" err="1">
                <a:latin typeface="+mj-lt"/>
                <a:cs typeface="Poppins ExtraLight" panose="00000300000000000000" pitchFamily="2" charset="0"/>
              </a:rPr>
              <a:t>billigste</a:t>
            </a:r>
            <a:r>
              <a:rPr lang="en-US" altLang="ko-KR" sz="1600" dirty="0">
                <a:latin typeface="+mj-lt"/>
                <a:cs typeface="Poppins ExtraLight" panose="00000300000000000000" pitchFamily="2" charset="0"/>
              </a:rPr>
              <a:t> mulighed</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Få</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mest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ud</a:t>
            </a:r>
            <a:r>
              <a:rPr lang="en-US" altLang="ko-KR" sz="1600" dirty="0">
                <a:latin typeface="+mj-lt"/>
                <a:cs typeface="Poppins ExtraLight" panose="00000300000000000000" pitchFamily="2" charset="0"/>
              </a:rPr>
              <a:t> af det, man </a:t>
            </a:r>
            <a:r>
              <a:rPr lang="en-US" altLang="ko-KR" sz="1600" dirty="0" err="1">
                <a:latin typeface="+mj-lt"/>
                <a:cs typeface="Poppins ExtraLight" panose="00000300000000000000" pitchFamily="2" charset="0"/>
              </a:rPr>
              <a:t>har</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rådighed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Overveje</a:t>
            </a:r>
            <a:r>
              <a:rPr lang="en-US" altLang="ko-KR" sz="1600" dirty="0">
                <a:latin typeface="+mj-lt"/>
                <a:cs typeface="Poppins ExtraLight" panose="00000300000000000000" pitchFamily="2" charset="0"/>
              </a:rPr>
              <a:t> elevers </a:t>
            </a:r>
            <a:r>
              <a:rPr lang="en-US" altLang="ko-KR" sz="1600" dirty="0" err="1">
                <a:latin typeface="+mj-lt"/>
                <a:cs typeface="Poppins ExtraLight" panose="00000300000000000000" pitchFamily="2" charset="0"/>
              </a:rPr>
              <a:t>læringsudbytte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forventninger</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1600" b="1" dirty="0" err="1">
                <a:cs typeface="Poppins Medium" panose="00000600000000000000" pitchFamily="2" charset="0"/>
              </a:rPr>
              <a:t>Når</a:t>
            </a:r>
            <a:r>
              <a:rPr lang="en-US" altLang="ko-KR" sz="1600" b="1" dirty="0">
                <a:cs typeface="Poppins Medium" panose="00000600000000000000" pitchFamily="2" charset="0"/>
              </a:rPr>
              <a:t> man </a:t>
            </a:r>
            <a:r>
              <a:rPr lang="en-US" altLang="ko-KR" sz="1600" b="1" dirty="0" err="1">
                <a:cs typeface="Poppins Medium" panose="00000600000000000000" pitchFamily="2" charset="0"/>
              </a:rPr>
              <a:t>skaber</a:t>
            </a:r>
            <a:r>
              <a:rPr lang="en-US" altLang="ko-KR" sz="1600" b="1" dirty="0">
                <a:cs typeface="Poppins Medium" panose="00000600000000000000" pitchFamily="2" charset="0"/>
              </a:rPr>
              <a:t> og </a:t>
            </a:r>
            <a:r>
              <a:rPr lang="en-US" altLang="ko-KR" sz="1600" b="1" dirty="0" err="1">
                <a:cs typeface="Poppins Medium" panose="00000600000000000000" pitchFamily="2" charset="0"/>
              </a:rPr>
              <a:t>modificerer</a:t>
            </a:r>
            <a:r>
              <a:rPr lang="en-US" altLang="ko-KR" sz="1600" b="1" dirty="0">
                <a:cs typeface="Poppins Medium" panose="00000600000000000000" pitchFamily="2" charset="0"/>
              </a:rPr>
              <a:t> digitale ressourcer, </a:t>
            </a:r>
            <a:r>
              <a:rPr lang="en-US" altLang="ko-KR" sz="1600" b="1" dirty="0" err="1">
                <a:cs typeface="Poppins Medium" panose="00000600000000000000" pitchFamily="2" charset="0"/>
              </a:rPr>
              <a:t>bør</a:t>
            </a:r>
            <a:r>
              <a:rPr lang="en-US" altLang="ko-KR" sz="1600" b="1" dirty="0">
                <a:cs typeface="Poppins Medium" panose="00000600000000000000" pitchFamily="2" charset="0"/>
              </a:rPr>
              <a:t> man:</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Forsøge</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skabe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noget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helt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nyt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Arbejde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alene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uafhængigt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Forstå</a:t>
            </a:r>
            <a:r>
              <a:rPr lang="en-US" altLang="ko-KR" sz="1600" dirty="0">
                <a:latin typeface="+mj-lt"/>
                <a:cs typeface="Poppins ExtraLight" panose="00000300000000000000" pitchFamily="2" charset="0"/>
              </a:rPr>
              <a:t> det </a:t>
            </a:r>
            <a:r>
              <a:rPr lang="en-US" altLang="ko-KR" sz="1600" dirty="0" err="1">
                <a:latin typeface="+mj-lt"/>
                <a:cs typeface="Poppins ExtraLight" panose="00000300000000000000" pitchFamily="2" charset="0"/>
              </a:rPr>
              <a:t>grundlæggende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vedrørende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licensering</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Vi </a:t>
            </a:r>
            <a:r>
              <a:rPr lang="en-US" altLang="ko-KR" sz="1600" b="1" dirty="0" err="1">
                <a:cs typeface="Poppins Medium" panose="00000600000000000000" pitchFamily="2" charset="0"/>
              </a:rPr>
              <a:t>anser</a:t>
            </a:r>
            <a:r>
              <a:rPr lang="en-US" altLang="ko-KR" sz="1600" b="1" dirty="0">
                <a:cs typeface="Poppins Medium" panose="00000600000000000000" pitchFamily="2" charset="0"/>
              </a:rPr>
              <a:t> </a:t>
            </a:r>
            <a:r>
              <a:rPr lang="en-US" altLang="ko-KR" sz="1600" b="1" u="sng" dirty="0">
                <a:cs typeface="Poppins Medium" panose="00000600000000000000" pitchFamily="2" charset="0"/>
              </a:rPr>
              <a:t>ikke</a:t>
            </a:r>
            <a:r>
              <a:rPr lang="en-US" altLang="ko-KR" sz="1600" b="1" dirty="0">
                <a:cs typeface="Poppins Medium" panose="00000600000000000000" pitchFamily="2" charset="0"/>
              </a:rPr>
              <a:t> </a:t>
            </a:r>
            <a:r>
              <a:rPr lang="en-US" altLang="ko-KR" sz="1600" b="1" dirty="0" err="1">
                <a:cs typeface="Poppins Medium" panose="00000600000000000000" pitchFamily="2" charset="0"/>
              </a:rPr>
              <a:t>dette</a:t>
            </a:r>
            <a:r>
              <a:rPr lang="en-US" altLang="ko-KR" sz="1600" b="1" dirty="0">
                <a:cs typeface="Poppins Medium" panose="00000600000000000000" pitchFamily="2" charset="0"/>
              </a:rPr>
              <a:t> </a:t>
            </a:r>
            <a:r>
              <a:rPr lang="en-US" altLang="ko-KR" sz="1600" b="1" dirty="0" err="1">
                <a:cs typeface="Poppins Medium" panose="00000600000000000000" pitchFamily="2" charset="0"/>
              </a:rPr>
              <a:t>som</a:t>
            </a:r>
            <a:r>
              <a:rPr lang="en-US" altLang="ko-KR" sz="1600" b="1" dirty="0">
                <a:cs typeface="Poppins Medium" panose="00000600000000000000" pitchFamily="2" charset="0"/>
              </a:rPr>
              <a:t> </a:t>
            </a:r>
            <a:r>
              <a:rPr lang="en-US" altLang="ko-KR" sz="1600" b="1" dirty="0" err="1">
                <a:cs typeface="Poppins Medium" panose="00000600000000000000" pitchFamily="2" charset="0"/>
              </a:rPr>
              <a:t>personfølsomme</a:t>
            </a:r>
            <a:r>
              <a:rPr lang="en-US" altLang="ko-KR" sz="1600" b="1" dirty="0">
                <a:cs typeface="Poppins Medium" panose="00000600000000000000" pitchFamily="2" charset="0"/>
              </a:rPr>
              <a:t> data:</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Etnisk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oprindelse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Biometriske</a:t>
            </a:r>
            <a:r>
              <a:rPr lang="en-US" altLang="ko-KR" sz="1600" dirty="0">
                <a:latin typeface="+mj-lt"/>
                <a:cs typeface="Poppins ExtraLight" panose="00000300000000000000" pitchFamily="2" charset="0"/>
              </a:rPr>
              <a:t> data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IP </a:t>
            </a:r>
            <a:r>
              <a:rPr lang="en-US" altLang="ko-KR" sz="1600" dirty="0" err="1">
                <a:latin typeface="+mj-lt"/>
                <a:cs typeface="Poppins ExtraLight" panose="00000300000000000000" pitchFamily="2" charset="0"/>
              </a:rPr>
              <a:t>adresse</a:t>
            </a:r>
            <a:endParaRPr lang="en-US" altLang="ko-KR" sz="1600" dirty="0">
              <a:latin typeface="+mj-lt"/>
              <a:cs typeface="Poppins ExtraLight" panose="00000300000000000000" pitchFamily="2" charset="0"/>
            </a:endParaRP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Opsummeringstest</a:t>
            </a:r>
            <a:r>
              <a:rPr lang="en-AU" sz="2400" b="1" dirty="0">
                <a:solidFill>
                  <a:srgbClr val="8CAB49"/>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Konsolider</a:t>
            </a:r>
            <a:r>
              <a:rPr lang="en-GB" sz="2000" dirty="0">
                <a:latin typeface="+mj-lt"/>
                <a:ea typeface="Microsoft Sans Serif" panose="020B0604020202020204" pitchFamily="34" charset="0"/>
                <a:cs typeface="Poppins ExtraLight" panose="00000300000000000000" pitchFamily="2" charset="0"/>
              </a:rPr>
              <a:t> din viden </a:t>
            </a:r>
            <a:r>
              <a:rPr lang="en-GB" sz="2000" dirty="0" err="1">
                <a:latin typeface="+mj-lt"/>
                <a:ea typeface="Microsoft Sans Serif" panose="020B0604020202020204" pitchFamily="34" charset="0"/>
                <a:cs typeface="Poppins ExtraLight" panose="00000300000000000000" pitchFamily="2" charset="0"/>
              </a:rPr>
              <a:t>ved</a:t>
            </a:r>
            <a:r>
              <a:rPr lang="en-GB" sz="2000" dirty="0">
                <a:latin typeface="+mj-lt"/>
                <a:ea typeface="Microsoft Sans Serif" panose="020B0604020202020204" pitchFamily="34" charset="0"/>
                <a:cs typeface="Poppins ExtraLight" panose="00000300000000000000" pitchFamily="2" charset="0"/>
              </a:rPr>
              <a:t> at </a:t>
            </a:r>
            <a:r>
              <a:rPr lang="en-GB" sz="2000" dirty="0" err="1">
                <a:latin typeface="+mj-lt"/>
                <a:ea typeface="Microsoft Sans Serif" panose="020B0604020202020204" pitchFamily="34" charset="0"/>
                <a:cs typeface="Poppins ExtraLight" panose="00000300000000000000" pitchFamily="2" charset="0"/>
              </a:rPr>
              <a:t>besvare</a:t>
            </a:r>
            <a:r>
              <a:rPr lang="en-GB" sz="2000" dirty="0">
                <a:latin typeface="+mj-lt"/>
                <a:ea typeface="Microsoft Sans Serif" panose="020B0604020202020204" pitchFamily="34" charset="0"/>
                <a:cs typeface="Poppins ExtraLight" panose="00000300000000000000" pitchFamily="2" charset="0"/>
              </a:rPr>
              <a:t> følgende spørgsmål:</a:t>
            </a:r>
          </a:p>
        </p:txBody>
      </p:sp>
    </p:spTree>
    <p:extLst>
      <p:ext uri="{BB962C8B-B14F-4D97-AF65-F5344CB8AC3E}">
        <p14:creationId xmlns:p14="http://schemas.microsoft.com/office/powerpoint/2010/main" val="1515553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Rigtige</a:t>
            </a:r>
            <a:r>
              <a:rPr lang="en-AU" sz="2400" b="1" dirty="0">
                <a:solidFill>
                  <a:srgbClr val="8CAB49"/>
                </a:solidFill>
                <a:ea typeface="Microsoft Sans Serif" panose="020B0604020202020204" pitchFamily="34" charset="0"/>
                <a:cs typeface="Poppins Medium" panose="00000600000000000000" pitchFamily="2" charset="0"/>
              </a:rPr>
              <a:t> svar - </a:t>
            </a:r>
            <a:r>
              <a:rPr lang="en-AU" sz="2400" b="1" dirty="0" err="1">
                <a:solidFill>
                  <a:srgbClr val="8CAB49"/>
                </a:solidFill>
                <a:ea typeface="Microsoft Sans Serif" panose="020B0604020202020204" pitchFamily="34" charset="0"/>
                <a:cs typeface="Poppins Medium" panose="00000600000000000000" pitchFamily="2" charset="0"/>
              </a:rPr>
              <a:t>opsummeringstest</a:t>
            </a:r>
            <a:r>
              <a:rPr lang="en-AU" sz="2400" b="1" dirty="0">
                <a:solidFill>
                  <a:srgbClr val="8CAB49"/>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 er </a:t>
            </a:r>
            <a:r>
              <a:rPr lang="en-AU" sz="2000" dirty="0" err="1">
                <a:latin typeface="+mj-lt"/>
                <a:ea typeface="Microsoft Sans Serif" panose="020B0604020202020204" pitchFamily="34" charset="0"/>
                <a:cs typeface="Poppins ExtraLight" panose="00000300000000000000" pitchFamily="2" charset="0"/>
              </a:rPr>
              <a:t>svarene</a:t>
            </a:r>
            <a:r>
              <a:rPr lang="en-AU" sz="2000" dirty="0">
                <a:latin typeface="+mj-lt"/>
                <a:ea typeface="Microsoft Sans Serif" panose="020B0604020202020204" pitchFamily="34" charset="0"/>
                <a:cs typeface="Poppins ExtraLight" panose="00000300000000000000" pitchFamily="2" charset="0"/>
              </a:rPr>
              <a:t>:</a:t>
            </a: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59"/>
            <a:ext cx="10999654"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1600" b="1" dirty="0">
                <a:cs typeface="Poppins Medium" panose="00000600000000000000" pitchFamily="2" charset="0"/>
              </a:rPr>
              <a:t>DigCompEDU er:	</a:t>
            </a: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En</a:t>
            </a:r>
            <a:r>
              <a:rPr lang="en-US" altLang="ko-KR" sz="1600" b="1" dirty="0">
                <a:solidFill>
                  <a:srgbClr val="00B050"/>
                </a:solidFill>
                <a:latin typeface="+mj-lt"/>
                <a:cs typeface="Poppins ExtraLight" panose="00000300000000000000" pitchFamily="2" charset="0"/>
              </a:rPr>
              <a:t> </a:t>
            </a:r>
            <a:r>
              <a:rPr lang="en-US" altLang="ko-KR" sz="1600" b="1" dirty="0" err="1">
                <a:solidFill>
                  <a:srgbClr val="00B050"/>
                </a:solidFill>
                <a:latin typeface="+mj-lt"/>
                <a:cs typeface="Poppins ExtraLight" panose="00000300000000000000" pitchFamily="2" charset="0"/>
              </a:rPr>
              <a:t>kursus</a:t>
            </a:r>
            <a:r>
              <a:rPr lang="en-US" altLang="ko-KR" sz="1600" b="1" dirty="0">
                <a:solidFill>
                  <a:srgbClr val="00B050"/>
                </a:solidFill>
                <a:latin typeface="+mj-lt"/>
                <a:cs typeface="Poppins ExtraLight" panose="00000300000000000000" pitchFamily="2" charset="0"/>
              </a:rPr>
              <a:t>- og </a:t>
            </a:r>
            <a:r>
              <a:rPr lang="en-US" altLang="ko-KR" sz="1600" b="1" dirty="0" err="1">
                <a:solidFill>
                  <a:srgbClr val="00B050"/>
                </a:solidFill>
                <a:latin typeface="+mj-lt"/>
                <a:cs typeface="Poppins ExtraLight" panose="00000300000000000000" pitchFamily="2" charset="0"/>
              </a:rPr>
              <a:t>uddannelsesplatform</a:t>
            </a:r>
            <a:endParaRPr lang="en-US" altLang="ko-KR" sz="1600" b="1" dirty="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europæisk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politik</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En</a:t>
            </a:r>
            <a:r>
              <a:rPr lang="en-US" altLang="ko-KR" sz="1600" dirty="0">
                <a:latin typeface="+mj-lt"/>
                <a:cs typeface="Poppins ExtraLight" panose="00000300000000000000" pitchFamily="2" charset="0"/>
              </a:rPr>
              <a:t> strategi </a:t>
            </a:r>
            <a:r>
              <a:rPr lang="en-US" altLang="ko-KR" sz="1600" dirty="0" err="1">
                <a:latin typeface="+mj-lt"/>
                <a:cs typeface="Poppins ExtraLight" panose="00000300000000000000" pitchFamily="2" charset="0"/>
              </a:rPr>
              <a:t>implementeret</a:t>
            </a:r>
            <a:r>
              <a:rPr lang="en-US" altLang="ko-KR" sz="1600" dirty="0">
                <a:latin typeface="+mj-lt"/>
                <a:cs typeface="Poppins ExtraLight" panose="00000300000000000000" pitchFamily="2" charset="0"/>
              </a:rPr>
              <a:t> på </a:t>
            </a:r>
            <a:r>
              <a:rPr lang="en-US" altLang="ko-KR" sz="1600" dirty="0" err="1">
                <a:latin typeface="+mj-lt"/>
                <a:cs typeface="Poppins ExtraLight" panose="00000300000000000000" pitchFamily="2" charset="0"/>
              </a:rPr>
              <a:t>nationalt</a:t>
            </a:r>
            <a:r>
              <a:rPr lang="en-US" altLang="ko-KR" sz="1600" dirty="0">
                <a:latin typeface="+mj-lt"/>
                <a:cs typeface="Poppins ExtraLight" panose="00000300000000000000" pitchFamily="2" charset="0"/>
              </a:rPr>
              <a:t> niveau</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1600" b="1" dirty="0" err="1">
                <a:cs typeface="Poppins Medium" panose="00000600000000000000" pitchFamily="2" charset="0"/>
              </a:rPr>
              <a:t>Når</a:t>
            </a:r>
            <a:r>
              <a:rPr lang="en-US" altLang="ko-KR" sz="1600" b="1" dirty="0">
                <a:cs typeface="Poppins Medium" panose="00000600000000000000" pitchFamily="2" charset="0"/>
              </a:rPr>
              <a:t> man </a:t>
            </a:r>
            <a:r>
              <a:rPr lang="en-US" altLang="ko-KR" sz="1600" b="1" dirty="0" err="1">
                <a:cs typeface="Poppins Medium" panose="00000600000000000000" pitchFamily="2" charset="0"/>
              </a:rPr>
              <a:t>vælger</a:t>
            </a:r>
            <a:r>
              <a:rPr lang="en-US" altLang="ko-KR" sz="1600" b="1" dirty="0">
                <a:cs typeface="Poppins Medium" panose="00000600000000000000" pitchFamily="2" charset="0"/>
              </a:rPr>
              <a:t> digitale ressourcer, </a:t>
            </a:r>
            <a:r>
              <a:rPr lang="en-US" altLang="ko-KR" sz="1600" b="1" dirty="0" err="1">
                <a:cs typeface="Poppins Medium" panose="00000600000000000000" pitchFamily="2" charset="0"/>
              </a:rPr>
              <a:t>bør</a:t>
            </a:r>
            <a:r>
              <a:rPr lang="en-US" altLang="ko-KR" sz="1600" b="1" dirty="0">
                <a:cs typeface="Poppins Medium" panose="00000600000000000000" pitchFamily="2" charset="0"/>
              </a:rPr>
              <a:t> man:</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Fokusere</a:t>
            </a:r>
            <a:r>
              <a:rPr lang="en-US" altLang="ko-KR" sz="1600" dirty="0">
                <a:latin typeface="+mj-lt"/>
                <a:cs typeface="Poppins ExtraLight" panose="00000300000000000000" pitchFamily="2" charset="0"/>
              </a:rPr>
              <a:t> på den </a:t>
            </a:r>
            <a:r>
              <a:rPr lang="en-US" altLang="ko-KR" sz="1600" dirty="0" err="1">
                <a:latin typeface="+mj-lt"/>
                <a:cs typeface="Poppins ExtraLight" panose="00000300000000000000" pitchFamily="2" charset="0"/>
              </a:rPr>
              <a:t>billigste</a:t>
            </a:r>
            <a:r>
              <a:rPr lang="en-US" altLang="ko-KR" sz="1600" dirty="0">
                <a:latin typeface="+mj-lt"/>
                <a:cs typeface="Poppins ExtraLight" panose="00000300000000000000" pitchFamily="2" charset="0"/>
              </a:rPr>
              <a:t> mulighed</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Få</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mest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ud</a:t>
            </a:r>
            <a:r>
              <a:rPr lang="en-US" altLang="ko-KR" sz="1600" dirty="0">
                <a:latin typeface="+mj-lt"/>
                <a:cs typeface="Poppins ExtraLight" panose="00000300000000000000" pitchFamily="2" charset="0"/>
              </a:rPr>
              <a:t> af det, man </a:t>
            </a:r>
            <a:r>
              <a:rPr lang="en-US" altLang="ko-KR" sz="1600" dirty="0" err="1">
                <a:latin typeface="+mj-lt"/>
                <a:cs typeface="Poppins ExtraLight" panose="00000300000000000000" pitchFamily="2" charset="0"/>
              </a:rPr>
              <a:t>har</a:t>
            </a:r>
            <a:r>
              <a:rPr lang="en-US" altLang="ko-KR" sz="1600" dirty="0">
                <a:latin typeface="+mj-lt"/>
                <a:cs typeface="Poppins ExtraLight" panose="00000300000000000000" pitchFamily="2" charset="0"/>
              </a:rPr>
              <a:t> til </a:t>
            </a:r>
            <a:r>
              <a:rPr lang="en-US" altLang="ko-KR" sz="1600" dirty="0" err="1">
                <a:latin typeface="+mj-lt"/>
                <a:cs typeface="Poppins ExtraLight" panose="00000300000000000000" pitchFamily="2" charset="0"/>
              </a:rPr>
              <a:t>rådighed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Overveje</a:t>
            </a:r>
            <a:r>
              <a:rPr lang="en-US" altLang="ko-KR" sz="1600" b="1" dirty="0">
                <a:solidFill>
                  <a:srgbClr val="00B050"/>
                </a:solidFill>
                <a:latin typeface="+mj-lt"/>
                <a:cs typeface="Poppins ExtraLight" panose="00000300000000000000" pitchFamily="2" charset="0"/>
              </a:rPr>
              <a:t> elevers </a:t>
            </a:r>
            <a:r>
              <a:rPr lang="en-US" altLang="ko-KR" sz="1600" b="1" dirty="0" err="1">
                <a:solidFill>
                  <a:srgbClr val="00B050"/>
                </a:solidFill>
                <a:latin typeface="+mj-lt"/>
                <a:cs typeface="Poppins ExtraLight" panose="00000300000000000000" pitchFamily="2" charset="0"/>
              </a:rPr>
              <a:t>læringsudbytte</a:t>
            </a:r>
            <a:r>
              <a:rPr lang="en-US" altLang="ko-KR" sz="1600" b="1" dirty="0">
                <a:solidFill>
                  <a:srgbClr val="00B050"/>
                </a:solidFill>
                <a:latin typeface="+mj-lt"/>
                <a:cs typeface="Poppins ExtraLight" panose="00000300000000000000" pitchFamily="2" charset="0"/>
              </a:rPr>
              <a:t> og </a:t>
            </a:r>
            <a:r>
              <a:rPr lang="en-US" altLang="ko-KR" sz="1600" b="1" dirty="0" err="1">
                <a:solidFill>
                  <a:srgbClr val="00B050"/>
                </a:solidFill>
                <a:latin typeface="+mj-lt"/>
                <a:cs typeface="Poppins ExtraLight" panose="00000300000000000000" pitchFamily="2" charset="0"/>
              </a:rPr>
              <a:t>forventninger</a:t>
            </a:r>
            <a:endParaRPr lang="en-US" altLang="ko-KR" sz="1600" b="1" dirty="0">
              <a:solidFill>
                <a:srgbClr val="00B050"/>
              </a:solidFill>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1600" b="1" dirty="0" err="1">
                <a:cs typeface="Poppins Medium" panose="00000600000000000000" pitchFamily="2" charset="0"/>
              </a:rPr>
              <a:t>Når</a:t>
            </a:r>
            <a:r>
              <a:rPr lang="en-US" altLang="ko-KR" sz="1600" b="1" dirty="0">
                <a:cs typeface="Poppins Medium" panose="00000600000000000000" pitchFamily="2" charset="0"/>
              </a:rPr>
              <a:t> man </a:t>
            </a:r>
            <a:r>
              <a:rPr lang="en-US" altLang="ko-KR" sz="1600" b="1" dirty="0" err="1">
                <a:cs typeface="Poppins Medium" panose="00000600000000000000" pitchFamily="2" charset="0"/>
              </a:rPr>
              <a:t>skaber</a:t>
            </a:r>
            <a:r>
              <a:rPr lang="en-US" altLang="ko-KR" sz="1600" b="1" dirty="0">
                <a:cs typeface="Poppins Medium" panose="00000600000000000000" pitchFamily="2" charset="0"/>
              </a:rPr>
              <a:t> og </a:t>
            </a:r>
            <a:r>
              <a:rPr lang="en-US" altLang="ko-KR" sz="1600" b="1" dirty="0" err="1">
                <a:cs typeface="Poppins Medium" panose="00000600000000000000" pitchFamily="2" charset="0"/>
              </a:rPr>
              <a:t>modificerer</a:t>
            </a:r>
            <a:r>
              <a:rPr lang="en-US" altLang="ko-KR" sz="1600" b="1" dirty="0">
                <a:cs typeface="Poppins Medium" panose="00000600000000000000" pitchFamily="2" charset="0"/>
              </a:rPr>
              <a:t> digitale ressourcer, </a:t>
            </a:r>
            <a:r>
              <a:rPr lang="en-US" altLang="ko-KR" sz="1600" b="1" dirty="0" err="1">
                <a:cs typeface="Poppins Medium" panose="00000600000000000000" pitchFamily="2" charset="0"/>
              </a:rPr>
              <a:t>bør</a:t>
            </a:r>
            <a:r>
              <a:rPr lang="en-US" altLang="ko-KR" sz="1600" b="1" dirty="0">
                <a:cs typeface="Poppins Medium" panose="00000600000000000000" pitchFamily="2" charset="0"/>
              </a:rPr>
              <a:t> man:</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Forsøge</a:t>
            </a:r>
            <a:r>
              <a:rPr lang="en-US" altLang="ko-KR" sz="1600" dirty="0">
                <a:latin typeface="+mj-lt"/>
                <a:cs typeface="Poppins ExtraLight" panose="00000300000000000000" pitchFamily="2" charset="0"/>
              </a:rPr>
              <a:t> at </a:t>
            </a:r>
            <a:r>
              <a:rPr lang="en-US" altLang="ko-KR" sz="1600" dirty="0" err="1">
                <a:latin typeface="+mj-lt"/>
                <a:cs typeface="Poppins ExtraLight" panose="00000300000000000000" pitchFamily="2" charset="0"/>
              </a:rPr>
              <a:t>skabe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noget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helt</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nyt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Arbejde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alene</a:t>
            </a:r>
            <a:r>
              <a:rPr lang="en-US" altLang="ko-KR" sz="1600" dirty="0">
                <a:latin typeface="+mj-lt"/>
                <a:cs typeface="Poppins ExtraLight" panose="00000300000000000000" pitchFamily="2" charset="0"/>
              </a:rPr>
              <a:t> og </a:t>
            </a:r>
            <a:r>
              <a:rPr lang="en-US" altLang="ko-KR" sz="1600" dirty="0" err="1">
                <a:latin typeface="+mj-lt"/>
                <a:cs typeface="Poppins ExtraLight" panose="00000300000000000000" pitchFamily="2" charset="0"/>
              </a:rPr>
              <a:t>uafhængigt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b="1" dirty="0" err="1">
                <a:solidFill>
                  <a:srgbClr val="00B050"/>
                </a:solidFill>
                <a:latin typeface="+mj-lt"/>
                <a:cs typeface="Poppins ExtraLight" panose="00000300000000000000" pitchFamily="2" charset="0"/>
              </a:rPr>
              <a:t>Forstå</a:t>
            </a:r>
            <a:r>
              <a:rPr lang="en-US" altLang="ko-KR" sz="1600" b="1" dirty="0">
                <a:solidFill>
                  <a:srgbClr val="00B050"/>
                </a:solidFill>
                <a:latin typeface="+mj-lt"/>
                <a:cs typeface="Poppins ExtraLight" panose="00000300000000000000" pitchFamily="2" charset="0"/>
              </a:rPr>
              <a:t> det </a:t>
            </a:r>
            <a:r>
              <a:rPr lang="en-US" altLang="ko-KR" sz="1600" b="1" dirty="0" err="1">
                <a:solidFill>
                  <a:srgbClr val="00B050"/>
                </a:solidFill>
                <a:latin typeface="+mj-lt"/>
                <a:cs typeface="Poppins ExtraLight" panose="00000300000000000000" pitchFamily="2" charset="0"/>
              </a:rPr>
              <a:t>grundlæggende</a:t>
            </a:r>
            <a:r>
              <a:rPr lang="en-US" altLang="ko-KR" sz="1600" b="1" dirty="0">
                <a:solidFill>
                  <a:srgbClr val="00B050"/>
                </a:solidFill>
                <a:latin typeface="+mj-lt"/>
                <a:cs typeface="Poppins ExtraLight" panose="00000300000000000000" pitchFamily="2" charset="0"/>
              </a:rPr>
              <a:t> </a:t>
            </a:r>
            <a:r>
              <a:rPr lang="en-US" altLang="ko-KR" sz="1600" b="1" dirty="0" err="1">
                <a:solidFill>
                  <a:srgbClr val="00B050"/>
                </a:solidFill>
                <a:latin typeface="+mj-lt"/>
                <a:cs typeface="Poppins ExtraLight" panose="00000300000000000000" pitchFamily="2" charset="0"/>
              </a:rPr>
              <a:t>vedrørende</a:t>
            </a:r>
            <a:r>
              <a:rPr lang="en-US" altLang="ko-KR" sz="1600" b="1" dirty="0">
                <a:solidFill>
                  <a:srgbClr val="00B050"/>
                </a:solidFill>
                <a:latin typeface="+mj-lt"/>
                <a:cs typeface="Poppins ExtraLight" panose="00000300000000000000" pitchFamily="2" charset="0"/>
              </a:rPr>
              <a:t> </a:t>
            </a:r>
            <a:r>
              <a:rPr lang="en-US" altLang="ko-KR" sz="1600" b="1" dirty="0" err="1">
                <a:solidFill>
                  <a:srgbClr val="00B050"/>
                </a:solidFill>
                <a:latin typeface="+mj-lt"/>
                <a:cs typeface="Poppins ExtraLight" panose="00000300000000000000" pitchFamily="2" charset="0"/>
              </a:rPr>
              <a:t>licensering</a:t>
            </a:r>
            <a:endParaRPr lang="en-US" altLang="ko-KR" sz="1600" b="1" dirty="0">
              <a:solidFill>
                <a:srgbClr val="00B050"/>
              </a:solidFill>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1600" b="1" dirty="0">
                <a:cs typeface="Poppins Medium" panose="00000600000000000000" pitchFamily="2" charset="0"/>
              </a:rPr>
              <a:t>Vi </a:t>
            </a:r>
            <a:r>
              <a:rPr lang="en-US" altLang="ko-KR" sz="1600" b="1" dirty="0" err="1">
                <a:cs typeface="Poppins Medium" panose="00000600000000000000" pitchFamily="2" charset="0"/>
              </a:rPr>
              <a:t>anser</a:t>
            </a:r>
            <a:r>
              <a:rPr lang="en-US" altLang="ko-KR" sz="1600" b="1" dirty="0">
                <a:cs typeface="Poppins Medium" panose="00000600000000000000" pitchFamily="2" charset="0"/>
              </a:rPr>
              <a:t> </a:t>
            </a:r>
            <a:r>
              <a:rPr lang="en-US" altLang="ko-KR" sz="1600" b="1" u="sng" dirty="0">
                <a:cs typeface="Poppins Medium" panose="00000600000000000000" pitchFamily="2" charset="0"/>
              </a:rPr>
              <a:t>ikke</a:t>
            </a:r>
            <a:r>
              <a:rPr lang="en-US" altLang="ko-KR" sz="1600" b="1" dirty="0">
                <a:cs typeface="Poppins Medium" panose="00000600000000000000" pitchFamily="2" charset="0"/>
              </a:rPr>
              <a:t> </a:t>
            </a:r>
            <a:r>
              <a:rPr lang="en-US" altLang="ko-KR" sz="1600" b="1" dirty="0" err="1">
                <a:cs typeface="Poppins Medium" panose="00000600000000000000" pitchFamily="2" charset="0"/>
              </a:rPr>
              <a:t>dette</a:t>
            </a:r>
            <a:r>
              <a:rPr lang="en-US" altLang="ko-KR" sz="1600" b="1" dirty="0">
                <a:cs typeface="Poppins Medium" panose="00000600000000000000" pitchFamily="2" charset="0"/>
              </a:rPr>
              <a:t> </a:t>
            </a:r>
            <a:r>
              <a:rPr lang="en-US" altLang="ko-KR" sz="1600" b="1" dirty="0" err="1">
                <a:cs typeface="Poppins Medium" panose="00000600000000000000" pitchFamily="2" charset="0"/>
              </a:rPr>
              <a:t>som</a:t>
            </a:r>
            <a:r>
              <a:rPr lang="en-US" altLang="ko-KR" sz="1600" b="1" dirty="0">
                <a:cs typeface="Poppins Medium" panose="00000600000000000000" pitchFamily="2" charset="0"/>
              </a:rPr>
              <a:t> </a:t>
            </a:r>
            <a:r>
              <a:rPr lang="en-US" altLang="ko-KR" sz="1600" b="1" dirty="0" err="1">
                <a:cs typeface="Poppins Medium" panose="00000600000000000000" pitchFamily="2" charset="0"/>
              </a:rPr>
              <a:t>personfølsomme</a:t>
            </a:r>
            <a:r>
              <a:rPr lang="en-US" altLang="ko-KR" sz="1600" b="1" dirty="0">
                <a:cs typeface="Poppins Medium" panose="00000600000000000000" pitchFamily="2" charset="0"/>
              </a:rPr>
              <a:t> data:</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Etnisk</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oprindelse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Biometriske</a:t>
            </a:r>
            <a:r>
              <a:rPr lang="en-US" altLang="ko-KR" sz="1600" dirty="0">
                <a:latin typeface="+mj-lt"/>
                <a:cs typeface="Poppins ExtraLight" panose="00000300000000000000" pitchFamily="2" charset="0"/>
              </a:rPr>
              <a:t> data</a:t>
            </a:r>
          </a:p>
          <a:p>
            <a:pPr marL="432000" lvl="2" indent="-144000">
              <a:buFont typeface="Arial" panose="020B0604020202020204" pitchFamily="34" charset="0"/>
              <a:buChar char="•"/>
            </a:pPr>
            <a:r>
              <a:rPr lang="en-US" altLang="ko-KR" sz="1600" b="1" dirty="0">
                <a:solidFill>
                  <a:srgbClr val="00B050"/>
                </a:solidFill>
                <a:latin typeface="+mj-lt"/>
                <a:cs typeface="Poppins ExtraLight" panose="00000300000000000000" pitchFamily="2" charset="0"/>
              </a:rPr>
              <a:t>IP </a:t>
            </a:r>
            <a:r>
              <a:rPr lang="en-US" altLang="ko-KR" sz="1600" b="1" dirty="0" err="1">
                <a:solidFill>
                  <a:srgbClr val="00B050"/>
                </a:solidFill>
                <a:latin typeface="+mj-lt"/>
                <a:cs typeface="Poppins ExtraLight" panose="00000300000000000000" pitchFamily="2" charset="0"/>
              </a:rPr>
              <a:t>adresse</a:t>
            </a:r>
            <a:endParaRPr lang="en-US" altLang="ko-KR" sz="1600" b="1" dirty="0">
              <a:solidFill>
                <a:srgbClr val="00B050"/>
              </a:solidFill>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8CAB49"/>
                </a:solidFill>
                <a:ea typeface="Microsoft Sans Serif" panose="020B0604020202020204" pitchFamily="34" charset="0"/>
                <a:cs typeface="Poppins Medium" panose="00000600000000000000" pitchFamily="2" charset="0"/>
              </a:rPr>
              <a:t>Fantastisk</a:t>
            </a:r>
            <a:r>
              <a:rPr lang="en-GB" sz="2400" b="1" dirty="0">
                <a:solidFill>
                  <a:srgbClr val="8CAB49"/>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Husk (at du nu </a:t>
            </a:r>
            <a:r>
              <a:rPr lang="en-GB" sz="2000" dirty="0" err="1">
                <a:latin typeface="+mj-lt"/>
                <a:ea typeface="Calibri" panose="020F0502020204030204" pitchFamily="34" charset="0"/>
                <a:cs typeface="Helvetica" panose="020B0604020202020204" pitchFamily="34" charset="0"/>
              </a:rPr>
              <a:t>ved</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nedenstående</a:t>
            </a:r>
            <a:r>
              <a:rPr lang="en-GB" sz="2000" dirty="0">
                <a:latin typeface="+mj-lt"/>
                <a:ea typeface="Calibri" panose="020F0502020204030204" pitchFamily="34" charset="0"/>
                <a:cs typeface="Helvetica" panose="020B0604020202020204" pitchFamily="34" charset="0"/>
              </a:rPr>
              <a:t>):</a:t>
            </a:r>
          </a:p>
        </p:txBody>
      </p:sp>
      <p:cxnSp>
        <p:nvCxnSpPr>
          <p:cNvPr id="27" name="Google Shape;334;p29">
            <a:extLst>
              <a:ext uri="{FF2B5EF4-FFF2-40B4-BE49-F238E27FC236}">
                <a16:creationId xmlns:a16="http://schemas.microsoft.com/office/drawing/2014/main" id="{5976201A-FE02-4C7E-BCBA-E689E7941042}"/>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8" name="object 17">
            <a:extLst>
              <a:ext uri="{FF2B5EF4-FFF2-40B4-BE49-F238E27FC236}">
                <a16:creationId xmlns:a16="http://schemas.microsoft.com/office/drawing/2014/main" id="{68EFC02A-511F-420B-9923-B61FE378D8F8}"/>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9" name="Google Shape;351;p30">
            <a:extLst>
              <a:ext uri="{FF2B5EF4-FFF2-40B4-BE49-F238E27FC236}">
                <a16:creationId xmlns:a16="http://schemas.microsoft.com/office/drawing/2014/main" id="{ED86E724-3288-434C-B43F-43F373EAB77F}"/>
              </a:ext>
            </a:extLst>
          </p:cNvPr>
          <p:cNvSpPr txBox="1">
            <a:spLocks/>
          </p:cNvSpPr>
          <p:nvPr/>
        </p:nvSpPr>
        <p:spPr>
          <a:xfrm>
            <a:off x="626290" y="268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1</a:t>
            </a:r>
          </a:p>
          <a:p>
            <a:pPr marL="230400" indent="0">
              <a:lnSpc>
                <a:spcPct val="100000"/>
              </a:lnSpc>
              <a:spcBef>
                <a:spcPts val="0"/>
              </a:spcBef>
              <a:buNone/>
            </a:pPr>
            <a:r>
              <a:rPr lang="en-US" sz="1500" dirty="0" err="1">
                <a:latin typeface="+mj-lt"/>
                <a:cs typeface="Poppins ExtraLight" panose="00000300000000000000" pitchFamily="2" charset="0"/>
                <a:sym typeface="Varela Round"/>
              </a:rPr>
              <a:t>Hurtig</a:t>
            </a:r>
            <a:r>
              <a:rPr lang="en-US" sz="1500" dirty="0">
                <a:latin typeface="+mj-lt"/>
                <a:cs typeface="Poppins ExtraLight" panose="00000300000000000000" pitchFamily="2" charset="0"/>
                <a:sym typeface="Varela Round"/>
              </a:rPr>
              <a:t> introduction til DigCompEDU’s </a:t>
            </a:r>
            <a:r>
              <a:rPr lang="en-US" sz="1500" dirty="0" err="1">
                <a:latin typeface="+mj-lt"/>
                <a:cs typeface="Poppins ExtraLight" panose="00000300000000000000" pitchFamily="2" charset="0"/>
                <a:sym typeface="Varela Round"/>
              </a:rPr>
              <a:t>Område</a:t>
            </a:r>
            <a:r>
              <a:rPr lang="en-US" sz="1500" dirty="0">
                <a:latin typeface="+mj-lt"/>
                <a:cs typeface="Poppins ExtraLight" panose="00000300000000000000" pitchFamily="2" charset="0"/>
                <a:sym typeface="Varela Round"/>
              </a:rPr>
              <a:t> 2</a:t>
            </a:r>
          </a:p>
        </p:txBody>
      </p:sp>
      <p:sp>
        <p:nvSpPr>
          <p:cNvPr id="10" name="Google Shape;351;p30">
            <a:extLst>
              <a:ext uri="{FF2B5EF4-FFF2-40B4-BE49-F238E27FC236}">
                <a16:creationId xmlns:a16="http://schemas.microsoft.com/office/drawing/2014/main" id="{8403023C-61C3-4BC3-A136-65ACC0BE34D4}"/>
              </a:ext>
            </a:extLst>
          </p:cNvPr>
          <p:cNvSpPr txBox="1">
            <a:spLocks/>
          </p:cNvSpPr>
          <p:nvPr/>
        </p:nvSpPr>
        <p:spPr>
          <a:xfrm>
            <a:off x="3543439" y="268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2</a:t>
            </a:r>
          </a:p>
          <a:p>
            <a:pPr marL="230400" lvl="0" indent="0">
              <a:lnSpc>
                <a:spcPct val="100000"/>
              </a:lnSpc>
              <a:spcBef>
                <a:spcPts val="0"/>
              </a:spcBef>
              <a:buNone/>
            </a:pPr>
            <a:r>
              <a:rPr lang="en-US" sz="1500" dirty="0">
                <a:latin typeface="+mj-lt"/>
                <a:cs typeface="Poppins ExtraLight" panose="00000300000000000000" pitchFamily="2" charset="0"/>
                <a:sym typeface="Varela Round"/>
              </a:rPr>
              <a:t>Udvælgelse af digitale ressourcer</a:t>
            </a:r>
          </a:p>
        </p:txBody>
      </p:sp>
      <p:sp>
        <p:nvSpPr>
          <p:cNvPr id="11"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3</a:t>
            </a:r>
          </a:p>
          <a:p>
            <a:pPr marL="230400" lvl="0" indent="0">
              <a:lnSpc>
                <a:spcPct val="100000"/>
              </a:lnSpc>
              <a:spcBef>
                <a:spcPts val="0"/>
              </a:spcBef>
              <a:buNone/>
            </a:pPr>
            <a:r>
              <a:rPr lang="en-GB" sz="1500" dirty="0">
                <a:latin typeface="+mj-lt"/>
                <a:cs typeface="Poppins ExtraLight" panose="00000300000000000000" pitchFamily="2" charset="0"/>
                <a:sym typeface="Varela Round"/>
              </a:rPr>
              <a:t>Skabelse og modificering af digitale ressourcer</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
        <p:nvSpPr>
          <p:cNvPr id="12"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err="1">
                <a:cs typeface="Poppins Medium" panose="00000600000000000000" pitchFamily="2" charset="0"/>
                <a:sym typeface="Varela Round"/>
              </a:rPr>
              <a:t>Læringsudbytte</a:t>
            </a:r>
            <a:r>
              <a:rPr lang="en-US" sz="2000" b="1" dirty="0">
                <a:cs typeface="Poppins Medium" panose="00000600000000000000" pitchFamily="2" charset="0"/>
                <a:sym typeface="Varela Round"/>
              </a:rPr>
              <a:t> 4</a:t>
            </a:r>
          </a:p>
          <a:p>
            <a:pPr marL="230400" lvl="0" indent="0">
              <a:lnSpc>
                <a:spcPct val="100000"/>
              </a:lnSpc>
              <a:spcBef>
                <a:spcPts val="0"/>
              </a:spcBef>
              <a:buNone/>
            </a:pPr>
            <a:r>
              <a:rPr lang="en-GB" sz="1500" dirty="0">
                <a:latin typeface="+mj-lt"/>
                <a:cs typeface="Poppins ExtraLight" panose="00000300000000000000" pitchFamily="2" charset="0"/>
                <a:sym typeface="Varela Round"/>
              </a:rPr>
              <a:t>Håndtering, beskyttelse og deling af digitale ressourcer</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Fortsæt</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8CAB49"/>
                </a:solidFill>
                <a:ea typeface="Microsoft Sans Serif" panose="020B0604020202020204" pitchFamily="34" charset="0"/>
                <a:cs typeface="Poppins Medium" panose="00000600000000000000" pitchFamily="2" charset="0"/>
              </a:rPr>
              <a:t>Indholdsfortegnelse</a:t>
            </a:r>
            <a:endParaRPr lang="en-AU" sz="2400" b="1" dirty="0">
              <a:solidFill>
                <a:srgbClr val="8CAB49"/>
              </a:solidFill>
              <a:ea typeface="Microsoft Sans Serif" panose="020B0604020202020204" pitchFamily="34" charset="0"/>
              <a:cs typeface="Poppins Medium" panose="00000600000000000000" pitchFamily="2" charset="0"/>
            </a:endParaRPr>
          </a:p>
        </p:txBody>
      </p:sp>
      <p:grpSp>
        <p:nvGrpSpPr>
          <p:cNvPr id="2" name="Gruppo 1"/>
          <p:cNvGrpSpPr/>
          <p:nvPr/>
        </p:nvGrpSpPr>
        <p:grpSpPr>
          <a:xfrm>
            <a:off x="626289" y="2508308"/>
            <a:ext cx="2234357" cy="2423889"/>
            <a:chOff x="626289" y="2508308"/>
            <a:chExt cx="2234357" cy="2423889"/>
          </a:xfrm>
        </p:grpSpPr>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89" y="3742695"/>
              <a:ext cx="223435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0980" indent="0" fontAlgn="base">
                <a:lnSpc>
                  <a:spcPct val="100000"/>
                </a:lnSpc>
                <a:spcBef>
                  <a:spcPts val="0"/>
                </a:spcBef>
                <a:buNone/>
              </a:pPr>
              <a:r>
                <a:rPr lang="da-DK" sz="900" dirty="0">
                  <a:effectLst/>
                  <a:latin typeface="+mj-lt"/>
                  <a:ea typeface="Arial MT"/>
                  <a:cs typeface="Arial MT"/>
                </a:rPr>
                <a:t>1.1 Hurtig indsigt</a:t>
              </a:r>
            </a:p>
            <a:p>
              <a:pPr marL="220980" indent="0" fontAlgn="base">
                <a:lnSpc>
                  <a:spcPct val="100000"/>
                </a:lnSpc>
                <a:spcBef>
                  <a:spcPts val="0"/>
                </a:spcBef>
                <a:buNone/>
              </a:pPr>
              <a:r>
                <a:rPr lang="da-DK" sz="900" dirty="0">
                  <a:effectLst/>
                  <a:latin typeface="+mj-lt"/>
                  <a:ea typeface="Arial MT"/>
                  <a:cs typeface="Arial MT"/>
                </a:rPr>
                <a:t>1.2 Præmisserne</a:t>
              </a:r>
            </a:p>
            <a:p>
              <a:pPr marL="220980" indent="0" fontAlgn="base">
                <a:lnSpc>
                  <a:spcPct val="100000"/>
                </a:lnSpc>
                <a:spcBef>
                  <a:spcPts val="0"/>
                </a:spcBef>
                <a:buNone/>
              </a:pPr>
              <a:r>
                <a:rPr lang="da-DK" sz="900" dirty="0">
                  <a:effectLst/>
                  <a:latin typeface="+mj-lt"/>
                  <a:ea typeface="Arial MT"/>
                  <a:cs typeface="Arial MT"/>
                </a:rPr>
                <a:t>1.3 Et dybt dyk ned</a:t>
              </a:r>
            </a:p>
            <a:p>
              <a:pPr marL="220980" indent="0" fontAlgn="base">
                <a:lnSpc>
                  <a:spcPct val="100000"/>
                </a:lnSpc>
                <a:spcBef>
                  <a:spcPts val="0"/>
                </a:spcBef>
                <a:buNone/>
              </a:pPr>
              <a:r>
                <a:rPr lang="da-DK" sz="900" dirty="0">
                  <a:effectLst/>
                  <a:latin typeface="+mj-lt"/>
                  <a:ea typeface="Arial MT"/>
                  <a:cs typeface="Arial MT"/>
                </a:rPr>
                <a:t>1.4 Område 2 helt fundamentalt</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508308"/>
              <a:ext cx="2094726" cy="803081"/>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en-US" sz="1400" b="1" dirty="0">
                  <a:solidFill>
                    <a:schemeClr val="bg1"/>
                  </a:solidFill>
                  <a:cs typeface="Poppins Medium" panose="00000600000000000000" pitchFamily="2" charset="0"/>
                </a:rPr>
                <a:t>1: </a:t>
              </a:r>
              <a:r>
                <a:rPr lang="en-US" sz="1400" b="1" dirty="0" err="1">
                  <a:solidFill>
                    <a:schemeClr val="bg1"/>
                  </a:solidFill>
                  <a:cs typeface="Poppins Medium" panose="00000600000000000000" pitchFamily="2" charset="0"/>
                </a:rPr>
                <a:t>Brugerintroduktion</a:t>
              </a:r>
              <a:r>
                <a:rPr lang="en-US" sz="1400" b="1" dirty="0">
                  <a:solidFill>
                    <a:schemeClr val="bg1"/>
                  </a:solidFill>
                  <a:cs typeface="Poppins Medium" panose="00000600000000000000" pitchFamily="2" charset="0"/>
                </a:rPr>
                <a:t> til </a:t>
              </a:r>
              <a:r>
                <a:rPr lang="en-US" sz="1400" b="1" dirty="0" err="1">
                  <a:solidFill>
                    <a:schemeClr val="bg1"/>
                  </a:solidFill>
                  <a:cs typeface="Poppins Medium" panose="00000600000000000000" pitchFamily="2" charset="0"/>
                </a:rPr>
                <a:t>Område</a:t>
              </a:r>
              <a:r>
                <a:rPr lang="en-US" sz="1400" b="1" dirty="0">
                  <a:solidFill>
                    <a:schemeClr val="bg1"/>
                  </a:solidFill>
                  <a:cs typeface="Poppins Medium" panose="00000600000000000000" pitchFamily="2" charset="0"/>
                </a:rPr>
                <a:t> 2: Digitale ressourcer</a:t>
              </a:r>
              <a:endParaRPr lang="it-IT" sz="1400" b="1" dirty="0">
                <a:solidFill>
                  <a:schemeClr val="bg1"/>
                </a:solidFill>
                <a:cs typeface="Poppins Medium" panose="00000600000000000000" pitchFamily="2" charset="0"/>
              </a:endParaRPr>
            </a:p>
          </p:txBody>
        </p:sp>
      </p:grpSp>
      <p:grpSp>
        <p:nvGrpSpPr>
          <p:cNvPr id="3" name="Gruppo 2"/>
          <p:cNvGrpSpPr/>
          <p:nvPr/>
        </p:nvGrpSpPr>
        <p:grpSpPr>
          <a:xfrm>
            <a:off x="3234006" y="2508308"/>
            <a:ext cx="2094726" cy="2423889"/>
            <a:chOff x="2470103" y="2508308"/>
            <a:chExt cx="1900055" cy="2423889"/>
          </a:xfrm>
        </p:grpSpPr>
        <p:sp>
          <p:nvSpPr>
            <p:cNvPr id="10" name="Rettangolo con angoli arrotondati 9">
              <a:extLst>
                <a:ext uri="{FF2B5EF4-FFF2-40B4-BE49-F238E27FC236}">
                  <a16:creationId xmlns:a16="http://schemas.microsoft.com/office/drawing/2014/main" id="{F481D093-E164-42FC-A6F3-BF34D5C28839}"/>
                </a:ext>
              </a:extLst>
            </p:cNvPr>
            <p:cNvSpPr/>
            <p:nvPr/>
          </p:nvSpPr>
          <p:spPr>
            <a:xfrm>
              <a:off x="2470103" y="2508308"/>
              <a:ext cx="1900055" cy="803081"/>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cs typeface="Poppins Medium" panose="00000600000000000000" pitchFamily="2" charset="0"/>
                </a:rPr>
                <a:t>2: </a:t>
              </a:r>
              <a:r>
                <a:rPr lang="en-US" sz="1400" b="1" dirty="0">
                  <a:cs typeface="Poppins ExtraLight" panose="00000300000000000000" pitchFamily="2" charset="0"/>
                  <a:sym typeface="Varela Round"/>
                </a:rPr>
                <a:t>Udvælgelse af digitale ressourcer</a:t>
              </a:r>
            </a:p>
            <a:p>
              <a:pPr algn="just"/>
              <a:endParaRPr lang="it-IT" sz="1400" b="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2470103" y="3742695"/>
              <a:ext cx="1900054"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0980" indent="0" fontAlgn="base">
                <a:lnSpc>
                  <a:spcPct val="100000"/>
                </a:lnSpc>
                <a:spcBef>
                  <a:spcPts val="0"/>
                </a:spcBef>
                <a:buNone/>
              </a:pPr>
              <a:r>
                <a:rPr lang="da-DK" sz="900" dirty="0">
                  <a:effectLst/>
                  <a:latin typeface="+mj-lt"/>
                  <a:ea typeface="Arial MT"/>
                  <a:cs typeface="Arial MT"/>
                </a:rPr>
                <a:t>2.1 Overblik</a:t>
              </a:r>
            </a:p>
            <a:p>
              <a:pPr marL="220980" indent="0" fontAlgn="base">
                <a:lnSpc>
                  <a:spcPct val="100000"/>
                </a:lnSpc>
                <a:spcBef>
                  <a:spcPts val="0"/>
                </a:spcBef>
                <a:buNone/>
              </a:pPr>
              <a:r>
                <a:rPr lang="da-DK" sz="900" dirty="0">
                  <a:effectLst/>
                  <a:latin typeface="+mj-lt"/>
                  <a:ea typeface="Arial MT"/>
                  <a:cs typeface="Arial MT"/>
                </a:rPr>
                <a:t>2.2 Formulering af søgestrategier i forbindelse med digitale uddannelsesressourcer</a:t>
              </a:r>
            </a:p>
            <a:p>
              <a:pPr marL="220980" indent="0" fontAlgn="base">
                <a:lnSpc>
                  <a:spcPct val="100000"/>
                </a:lnSpc>
                <a:spcBef>
                  <a:spcPts val="0"/>
                </a:spcBef>
                <a:buNone/>
              </a:pPr>
              <a:r>
                <a:rPr lang="en-US" sz="900" dirty="0">
                  <a:effectLst/>
                  <a:latin typeface="+mj-lt"/>
                  <a:ea typeface="Arial MT"/>
                  <a:cs typeface="Arial MT"/>
                </a:rPr>
                <a:t>2.3 Udvælgelse af </a:t>
              </a:r>
              <a:r>
                <a:rPr lang="en-US" sz="900" dirty="0" err="1">
                  <a:effectLst/>
                  <a:latin typeface="+mj-lt"/>
                  <a:ea typeface="Arial MT"/>
                  <a:cs typeface="Arial MT"/>
                </a:rPr>
                <a:t>egnede</a:t>
              </a:r>
              <a:r>
                <a:rPr lang="en-US" sz="900" dirty="0">
                  <a:effectLst/>
                  <a:latin typeface="+mj-lt"/>
                  <a:ea typeface="Arial MT"/>
                  <a:cs typeface="Arial MT"/>
                </a:rPr>
                <a:t> digitale uddannelsesressourcer</a:t>
              </a:r>
              <a:endParaRPr lang="da-DK" sz="900" dirty="0">
                <a:effectLst/>
                <a:latin typeface="+mj-lt"/>
                <a:ea typeface="Arial MT"/>
                <a:cs typeface="Arial MT"/>
              </a:endParaRPr>
            </a:p>
            <a:p>
              <a:pPr marL="220980" indent="0" fontAlgn="base">
                <a:lnSpc>
                  <a:spcPct val="100000"/>
                </a:lnSpc>
                <a:spcBef>
                  <a:spcPts val="0"/>
                </a:spcBef>
                <a:buNone/>
              </a:pPr>
              <a:r>
                <a:rPr lang="en-GB" sz="900" dirty="0">
                  <a:effectLst/>
                  <a:latin typeface="+mj-lt"/>
                  <a:ea typeface="Arial MT"/>
                  <a:cs typeface="Arial MT"/>
                </a:rPr>
                <a:t>2.4 Evaluating the reliability and credibility of digital education resources</a:t>
              </a:r>
              <a:endParaRPr lang="da-DK" sz="900" dirty="0">
                <a:effectLst/>
                <a:latin typeface="+mj-lt"/>
                <a:ea typeface="Arial MT"/>
                <a:cs typeface="Arial MT"/>
              </a:endParaRPr>
            </a:p>
            <a:p>
              <a:pPr marL="220980" indent="0" fontAlgn="base">
                <a:lnSpc>
                  <a:spcPct val="100000"/>
                </a:lnSpc>
                <a:spcBef>
                  <a:spcPts val="0"/>
                </a:spcBef>
                <a:buNone/>
              </a:pPr>
              <a:r>
                <a:rPr lang="da-DK" sz="900" dirty="0">
                  <a:effectLst/>
                  <a:latin typeface="+mj-lt"/>
                  <a:ea typeface="Arial MT"/>
                  <a:cs typeface="Arial MT"/>
                </a:rPr>
                <a:t>2.5 Overvejelse af mulige restriktioner i forbindelse med brug og genbrug af digitale uddannelsesressourcer</a:t>
              </a:r>
            </a:p>
            <a:p>
              <a:pPr marL="220980" indent="0" fontAlgn="base">
                <a:lnSpc>
                  <a:spcPct val="100000"/>
                </a:lnSpc>
                <a:spcBef>
                  <a:spcPts val="0"/>
                </a:spcBef>
                <a:buNone/>
              </a:pPr>
              <a:r>
                <a:rPr lang="da-DK" sz="900" dirty="0">
                  <a:effectLst/>
                  <a:latin typeface="+mj-lt"/>
                  <a:ea typeface="Arial MT"/>
                  <a:cs typeface="Arial MT"/>
                </a:rPr>
                <a:t>2.6 Vurdering af brugbarheden af digitale uddannelsesressourcer</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grpSp>
      <p:grpSp>
        <p:nvGrpSpPr>
          <p:cNvPr id="4" name="Gruppo 3"/>
          <p:cNvGrpSpPr/>
          <p:nvPr/>
        </p:nvGrpSpPr>
        <p:grpSpPr>
          <a:xfrm>
            <a:off x="5639665" y="2306978"/>
            <a:ext cx="2190966" cy="2329622"/>
            <a:chOff x="4313918" y="1426133"/>
            <a:chExt cx="2020037" cy="3111285"/>
          </a:xfrm>
        </p:grpSpPr>
        <p:sp>
          <p:nvSpPr>
            <p:cNvPr id="11" name="Rettangolo con angoli arrotondati 10">
              <a:extLst>
                <a:ext uri="{FF2B5EF4-FFF2-40B4-BE49-F238E27FC236}">
                  <a16:creationId xmlns:a16="http://schemas.microsoft.com/office/drawing/2014/main" id="{D56D6BA5-8719-4F5C-8A2F-7104FD5FF1D2}"/>
                </a:ext>
              </a:extLst>
            </p:cNvPr>
            <p:cNvSpPr/>
            <p:nvPr/>
          </p:nvSpPr>
          <p:spPr>
            <a:xfrm>
              <a:off x="4313918" y="1426133"/>
              <a:ext cx="1962482" cy="1341424"/>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bg1"/>
                </a:solidFill>
                <a:cs typeface="Poppins Medium" panose="00000600000000000000" pitchFamily="2" charset="0"/>
              </a:endParaRPr>
            </a:p>
            <a:p>
              <a:pPr algn="ctr"/>
              <a:r>
                <a:rPr lang="en-US" sz="1400" b="1" dirty="0">
                  <a:solidFill>
                    <a:schemeClr val="bg1"/>
                  </a:solidFill>
                  <a:cs typeface="Poppins Medium" panose="00000600000000000000" pitchFamily="2" charset="0"/>
                </a:rPr>
                <a:t>3: </a:t>
              </a:r>
              <a:r>
                <a:rPr lang="da-DK" sz="1400" b="1" dirty="0">
                  <a:effectLst/>
                  <a:ea typeface="Calibri" panose="020F0502020204030204" pitchFamily="34" charset="0"/>
                  <a:cs typeface="Arial MT"/>
                </a:rPr>
                <a:t>Skabelse og modificering af digitale ressourcer </a:t>
              </a:r>
              <a:endParaRPr lang="da-DK" sz="1400" b="1" dirty="0">
                <a:effectLst/>
                <a:ea typeface="Arial MT"/>
                <a:cs typeface="Arial MT"/>
              </a:endParaRPr>
            </a:p>
            <a:p>
              <a:pPr algn="ctr"/>
              <a:endParaRPr lang="it-IT" sz="1400" b="1" dirty="0">
                <a:solidFill>
                  <a:schemeClr val="bg1"/>
                </a:solidFill>
                <a:cs typeface="Poppins Medium" panose="00000600000000000000" pitchFamily="2" charset="0"/>
              </a:endParaRPr>
            </a:p>
          </p:txBody>
        </p:sp>
        <p:sp>
          <p:nvSpPr>
            <p:cNvPr id="20" name="Google Shape;351;p30">
              <a:extLst>
                <a:ext uri="{FF2B5EF4-FFF2-40B4-BE49-F238E27FC236}">
                  <a16:creationId xmlns:a16="http://schemas.microsoft.com/office/drawing/2014/main" id="{878B0F36-B7B8-44E4-968B-1F1B4B1638B0}"/>
                </a:ext>
              </a:extLst>
            </p:cNvPr>
            <p:cNvSpPr txBox="1">
              <a:spLocks/>
            </p:cNvSpPr>
            <p:nvPr/>
          </p:nvSpPr>
          <p:spPr>
            <a:xfrm>
              <a:off x="4371474" y="3347916"/>
              <a:ext cx="1962481"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0980" indent="0" fontAlgn="base">
                <a:lnSpc>
                  <a:spcPct val="100000"/>
                </a:lnSpc>
                <a:spcBef>
                  <a:spcPts val="0"/>
                </a:spcBef>
                <a:buNone/>
              </a:pPr>
              <a:r>
                <a:rPr lang="da-DK" sz="900" dirty="0">
                  <a:effectLst/>
                  <a:latin typeface="+mj-lt"/>
                  <a:ea typeface="Arial MT"/>
                  <a:cs typeface="Arial MT"/>
                </a:rPr>
                <a:t>3.1 Overblik</a:t>
              </a:r>
            </a:p>
            <a:p>
              <a:pPr marL="220980" indent="0" fontAlgn="base">
                <a:lnSpc>
                  <a:spcPct val="100000"/>
                </a:lnSpc>
                <a:spcBef>
                  <a:spcPts val="0"/>
                </a:spcBef>
                <a:buNone/>
              </a:pPr>
              <a:r>
                <a:rPr lang="da-DK" sz="900" dirty="0">
                  <a:effectLst/>
                  <a:latin typeface="+mj-lt"/>
                  <a:ea typeface="Arial MT"/>
                  <a:cs typeface="Arial MT"/>
                </a:rPr>
                <a:t>3.2 Modificering og redigering af eksisterende digitale uddannelsesressourcer</a:t>
              </a:r>
            </a:p>
            <a:p>
              <a:pPr marL="220980" indent="0" fontAlgn="base">
                <a:lnSpc>
                  <a:spcPct val="100000"/>
                </a:lnSpc>
                <a:spcBef>
                  <a:spcPts val="0"/>
                </a:spcBef>
                <a:buNone/>
              </a:pPr>
              <a:r>
                <a:rPr lang="da-DK" sz="900" dirty="0">
                  <a:effectLst/>
                  <a:latin typeface="+mj-lt"/>
                  <a:ea typeface="Arial MT"/>
                  <a:cs typeface="Arial MT"/>
                </a:rPr>
                <a:t>3.3 Kombinering af eksisterende digitale uddannelsesressourcer</a:t>
              </a:r>
            </a:p>
            <a:p>
              <a:pPr marL="220980" indent="0" fontAlgn="base">
                <a:lnSpc>
                  <a:spcPct val="100000"/>
                </a:lnSpc>
                <a:spcBef>
                  <a:spcPts val="0"/>
                </a:spcBef>
                <a:buNone/>
              </a:pPr>
              <a:r>
                <a:rPr lang="da-DK" sz="900" dirty="0">
                  <a:effectLst/>
                  <a:latin typeface="+mj-lt"/>
                  <a:ea typeface="Arial MT"/>
                  <a:cs typeface="Arial MT"/>
                </a:rPr>
                <a:t>3.4 Skabelse af nye digitale uddannelsesressourcer</a:t>
              </a:r>
            </a:p>
            <a:p>
              <a:pPr marL="220980" indent="0" fontAlgn="base">
                <a:lnSpc>
                  <a:spcPct val="100000"/>
                </a:lnSpc>
                <a:spcBef>
                  <a:spcPts val="0"/>
                </a:spcBef>
                <a:buNone/>
              </a:pPr>
              <a:r>
                <a:rPr lang="da-DK" sz="900" dirty="0">
                  <a:effectLst/>
                  <a:latin typeface="+mj-lt"/>
                  <a:ea typeface="Arial MT"/>
                  <a:cs typeface="Arial MT"/>
                </a:rPr>
                <a:t>3.5 Fælles udvikling af nye digitale uddannelsesressourcer</a:t>
              </a:r>
            </a:p>
            <a:p>
              <a:pPr marL="220980" indent="0" fontAlgn="base">
                <a:lnSpc>
                  <a:spcPct val="100000"/>
                </a:lnSpc>
                <a:spcBef>
                  <a:spcPts val="0"/>
                </a:spcBef>
                <a:buNone/>
              </a:pPr>
              <a:r>
                <a:rPr lang="da-DK" sz="900" dirty="0">
                  <a:effectLst/>
                  <a:latin typeface="+mj-lt"/>
                  <a:ea typeface="Arial MT"/>
                  <a:cs typeface="Arial MT"/>
                </a:rPr>
                <a:t>3.6 Vurdering af læringsudbyttet af nye digitale uddannelsesressourcer</a:t>
              </a:r>
            </a:p>
            <a:p>
              <a:pPr marL="220980" indent="0" fontAlgn="base">
                <a:lnSpc>
                  <a:spcPct val="100000"/>
                </a:lnSpc>
                <a:spcBef>
                  <a:spcPts val="0"/>
                </a:spcBef>
                <a:buNone/>
              </a:pPr>
              <a:r>
                <a:rPr lang="da-DK" sz="900" dirty="0">
                  <a:effectLst/>
                  <a:latin typeface="+mj-lt"/>
                  <a:ea typeface="Arial MT"/>
                  <a:cs typeface="Arial MT"/>
                </a:rPr>
                <a:t>3.7 Forståelse for licenser i forbindelse med nye digitale uddannelsesressourcer</a:t>
              </a:r>
            </a:p>
            <a:p>
              <a:pPr marL="0" lvl="0" indent="0">
                <a:lnSpc>
                  <a:spcPct val="100000"/>
                </a:lnSpc>
                <a:spcBef>
                  <a:spcPts val="0"/>
                </a:spcBef>
                <a:buNone/>
              </a:pPr>
              <a:endParaRPr lang="en-US" sz="1500" dirty="0">
                <a:latin typeface="+mj-lt"/>
                <a:ea typeface="Varela Round"/>
                <a:cs typeface="Poppins ExtraLight" panose="00000300000000000000" pitchFamily="2" charset="0"/>
                <a:sym typeface="Varela Round"/>
              </a:endParaRPr>
            </a:p>
          </p:txBody>
        </p:sp>
      </p:grpSp>
      <p:grpSp>
        <p:nvGrpSpPr>
          <p:cNvPr id="5" name="Gruppo 4"/>
          <p:cNvGrpSpPr/>
          <p:nvPr/>
        </p:nvGrpSpPr>
        <p:grpSpPr>
          <a:xfrm>
            <a:off x="7830631" y="2306976"/>
            <a:ext cx="2377049" cy="2625220"/>
            <a:chOff x="5610923" y="1939272"/>
            <a:chExt cx="2377049" cy="2992925"/>
          </a:xfrm>
        </p:grpSpPr>
        <p:sp>
          <p:nvSpPr>
            <p:cNvPr id="14" name="Rettangolo con angoli arrotondati 13">
              <a:extLst>
                <a:ext uri="{FF2B5EF4-FFF2-40B4-BE49-F238E27FC236}">
                  <a16:creationId xmlns:a16="http://schemas.microsoft.com/office/drawing/2014/main" id="{098461E4-174A-425F-8D4E-6C2A1435684E}"/>
                </a:ext>
              </a:extLst>
            </p:cNvPr>
            <p:cNvSpPr/>
            <p:nvPr/>
          </p:nvSpPr>
          <p:spPr>
            <a:xfrm>
              <a:off x="5859431" y="1939272"/>
              <a:ext cx="2128541" cy="1145093"/>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cs typeface="Poppins Medium" panose="00000600000000000000" pitchFamily="2" charset="0"/>
                </a:rPr>
                <a:t>4: </a:t>
              </a:r>
              <a:r>
                <a:rPr lang="da-DK" sz="1400" b="1" dirty="0">
                  <a:effectLst/>
                  <a:ea typeface="Calibri" panose="020F0502020204030204" pitchFamily="34" charset="0"/>
                </a:rPr>
                <a:t>Håndtering, beskyttelse og deling af digitale ressourcer</a:t>
              </a:r>
              <a:endParaRPr lang="it-IT" sz="1400" b="1" dirty="0">
                <a:solidFill>
                  <a:schemeClr val="bg1"/>
                </a:solidFill>
                <a:cs typeface="Poppins Medium" panose="00000600000000000000" pitchFamily="2" charset="0"/>
              </a:endParaRPr>
            </a:p>
          </p:txBody>
        </p:sp>
        <p:sp>
          <p:nvSpPr>
            <p:cNvPr id="18" name="Google Shape;351;p30">
              <a:extLst>
                <a:ext uri="{FF2B5EF4-FFF2-40B4-BE49-F238E27FC236}">
                  <a16:creationId xmlns:a16="http://schemas.microsoft.com/office/drawing/2014/main" id="{FDDA74B3-6893-4E01-8F9D-B9A10FE39D7D}"/>
                </a:ext>
              </a:extLst>
            </p:cNvPr>
            <p:cNvSpPr txBox="1">
              <a:spLocks/>
            </p:cNvSpPr>
            <p:nvPr/>
          </p:nvSpPr>
          <p:spPr>
            <a:xfrm>
              <a:off x="5610923" y="3448915"/>
              <a:ext cx="2377048" cy="148328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0980" indent="0" fontAlgn="base">
                <a:lnSpc>
                  <a:spcPct val="100000"/>
                </a:lnSpc>
                <a:spcBef>
                  <a:spcPts val="0"/>
                </a:spcBef>
                <a:buNone/>
              </a:pPr>
              <a:r>
                <a:rPr lang="da-DK" sz="900" dirty="0">
                  <a:effectLst/>
                  <a:latin typeface="+mj-lt"/>
                  <a:ea typeface="Arial MT"/>
                  <a:cs typeface="Arial MT"/>
                </a:rPr>
                <a:t>4.1 Overblik</a:t>
              </a:r>
            </a:p>
            <a:p>
              <a:pPr marL="220980" indent="0" fontAlgn="base">
                <a:lnSpc>
                  <a:spcPct val="100000"/>
                </a:lnSpc>
                <a:spcBef>
                  <a:spcPts val="0"/>
                </a:spcBef>
                <a:buNone/>
              </a:pPr>
              <a:r>
                <a:rPr lang="da-DK" sz="900" dirty="0">
                  <a:effectLst/>
                  <a:latin typeface="+mj-lt"/>
                  <a:ea typeface="Arial MT"/>
                  <a:cs typeface="Arial MT"/>
                </a:rPr>
                <a:t>4.2 Deling af digitale uddannelsesressourcer</a:t>
              </a:r>
            </a:p>
            <a:p>
              <a:pPr marL="220980" indent="0" fontAlgn="base">
                <a:lnSpc>
                  <a:spcPct val="100000"/>
                </a:lnSpc>
                <a:spcBef>
                  <a:spcPts val="0"/>
                </a:spcBef>
                <a:buNone/>
              </a:pPr>
              <a:r>
                <a:rPr lang="da-DK" sz="900" dirty="0">
                  <a:effectLst/>
                  <a:latin typeface="+mj-lt"/>
                  <a:ea typeface="Arial MT"/>
                  <a:cs typeface="Arial MT"/>
                </a:rPr>
                <a:t>4.3 Deling af digitale uddannelsesressourcer online</a:t>
              </a:r>
            </a:p>
            <a:p>
              <a:pPr marL="220980" indent="0" fontAlgn="base">
                <a:lnSpc>
                  <a:spcPct val="100000"/>
                </a:lnSpc>
                <a:spcBef>
                  <a:spcPts val="0"/>
                </a:spcBef>
                <a:buNone/>
              </a:pPr>
              <a:r>
                <a:rPr lang="da-DK" sz="900" dirty="0">
                  <a:effectLst/>
                  <a:latin typeface="+mj-lt"/>
                  <a:ea typeface="Arial MT"/>
                  <a:cs typeface="Arial MT"/>
                </a:rPr>
                <a:t>4.4 Deling af online platforme med digitale uddannelsesressourcer</a:t>
              </a:r>
            </a:p>
            <a:p>
              <a:pPr marL="220980" indent="0" fontAlgn="base">
                <a:lnSpc>
                  <a:spcPct val="100000"/>
                </a:lnSpc>
                <a:spcBef>
                  <a:spcPts val="0"/>
                </a:spcBef>
                <a:buNone/>
              </a:pPr>
              <a:r>
                <a:rPr lang="da-DK" sz="900" dirty="0">
                  <a:effectLst/>
                  <a:latin typeface="+mj-lt"/>
                  <a:ea typeface="Arial MT"/>
                  <a:cs typeface="Arial MT"/>
                </a:rPr>
                <a:t>4.5 Henvisning til digitale uddannelsesressourcekilder</a:t>
              </a:r>
            </a:p>
            <a:p>
              <a:pPr marL="220980" indent="0" fontAlgn="base">
                <a:lnSpc>
                  <a:spcPct val="100000"/>
                </a:lnSpc>
                <a:spcBef>
                  <a:spcPts val="0"/>
                </a:spcBef>
                <a:buNone/>
              </a:pPr>
              <a:r>
                <a:rPr lang="da-DK" sz="900" dirty="0">
                  <a:effectLst/>
                  <a:latin typeface="+mj-lt"/>
                  <a:ea typeface="Arial MT"/>
                  <a:cs typeface="Arial MT"/>
                </a:rPr>
                <a:t>4.6 Åben licens til digitale uddannelsesressourcer</a:t>
              </a:r>
            </a:p>
            <a:p>
              <a:pPr marL="220980" indent="0" fontAlgn="base">
                <a:lnSpc>
                  <a:spcPct val="100000"/>
                </a:lnSpc>
                <a:spcBef>
                  <a:spcPts val="0"/>
                </a:spcBef>
                <a:buNone/>
              </a:pPr>
              <a:r>
                <a:rPr lang="da-DK" sz="900" dirty="0">
                  <a:effectLst/>
                  <a:latin typeface="+mj-lt"/>
                  <a:ea typeface="Arial MT"/>
                  <a:cs typeface="Arial MT"/>
                </a:rPr>
                <a:t>4.7 Beskyttelse af personfølsomme data for brugere af digitale uddannelsesressourcer</a:t>
              </a:r>
            </a:p>
            <a:p>
              <a:pPr marL="0" indent="0">
                <a:lnSpc>
                  <a:spcPct val="100000"/>
                </a:lnSpc>
                <a:spcBef>
                  <a:spcPts val="0"/>
                </a:spcBef>
                <a:buNone/>
              </a:pPr>
              <a:r>
                <a:rPr lang="da-DK" sz="900" dirty="0">
                  <a:latin typeface="+mj-lt"/>
                  <a:ea typeface="Arial MT"/>
                </a:rPr>
                <a:t>        </a:t>
              </a:r>
              <a:r>
                <a:rPr lang="da-DK" sz="900" dirty="0">
                  <a:effectLst/>
                  <a:latin typeface="+mj-lt"/>
                  <a:ea typeface="Arial MT"/>
                </a:rPr>
                <a:t>4.8 Deling af administrative og   </a:t>
              </a:r>
            </a:p>
            <a:p>
              <a:pPr marL="0" indent="0">
                <a:lnSpc>
                  <a:spcPct val="100000"/>
                </a:lnSpc>
                <a:spcBef>
                  <a:spcPts val="0"/>
                </a:spcBef>
                <a:buNone/>
              </a:pPr>
              <a:r>
                <a:rPr lang="da-DK" sz="900" dirty="0">
                  <a:latin typeface="+mj-lt"/>
                  <a:ea typeface="Arial MT"/>
                </a:rPr>
                <a:t>       </a:t>
              </a:r>
              <a:r>
                <a:rPr lang="da-DK" sz="900" dirty="0">
                  <a:effectLst/>
                  <a:latin typeface="+mj-lt"/>
                  <a:ea typeface="Arial MT"/>
                </a:rPr>
                <a:t> elevrelaterede data</a:t>
              </a:r>
              <a:endParaRPr lang="en-US" sz="900" dirty="0">
                <a:latin typeface="+mj-lt"/>
                <a:ea typeface="Varela Round"/>
                <a:cs typeface="Poppins ExtraLight" panose="00000300000000000000" pitchFamily="2" charset="0"/>
                <a:sym typeface="Varela Round"/>
              </a:endParaRPr>
            </a:p>
          </p:txBody>
        </p:sp>
      </p:grpSp>
      <p:cxnSp>
        <p:nvCxnSpPr>
          <p:cNvPr id="26" name="Google Shape;334;p29">
            <a:extLst>
              <a:ext uri="{FF2B5EF4-FFF2-40B4-BE49-F238E27FC236}">
                <a16:creationId xmlns:a16="http://schemas.microsoft.com/office/drawing/2014/main" id="{C6C0365D-8A1A-4162-9BF8-DEC89C181B1C}"/>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7" name="object 17">
            <a:extLst>
              <a:ext uri="{FF2B5EF4-FFF2-40B4-BE49-F238E27FC236}">
                <a16:creationId xmlns:a16="http://schemas.microsoft.com/office/drawing/2014/main" id="{4927047E-E72C-415A-9708-9E74063045C6}"/>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523240" y="528223"/>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228600" fontAlgn="base"/>
            <a:r>
              <a:rPr lang="da-DK" sz="2000" b="1" dirty="0">
                <a:solidFill>
                  <a:schemeClr val="bg1"/>
                </a:solidFill>
                <a:effectLst/>
                <a:ea typeface="Arial MT"/>
                <a:cs typeface="Arial MT"/>
              </a:rPr>
              <a:t>En brugerintroduktion til Område 2: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1416748"/>
          </a:xfrm>
          <a:prstGeom prst="rect">
            <a:avLst/>
          </a:prstGeom>
          <a:noFill/>
        </p:spPr>
        <p:txBody>
          <a:bodyPr wrap="square" numCol="1" rtlCol="0">
            <a:noAutofit/>
          </a:bodyPr>
          <a:lstStyle/>
          <a:p>
            <a:pPr indent="-285750" algn="just">
              <a:buFont typeface="Arial" panose="020B0604020202020204" pitchFamily="34" charset="0"/>
              <a:buChar char="•"/>
            </a:pPr>
            <a:r>
              <a:rPr lang="en-US" altLang="ko-KR" sz="2000" b="1" dirty="0" err="1">
                <a:cs typeface="Poppins Medium" panose="00000600000000000000" pitchFamily="2" charset="0"/>
              </a:rPr>
              <a:t>Hvad</a:t>
            </a:r>
            <a:r>
              <a:rPr lang="en-US" altLang="ko-KR" sz="2000" b="1" dirty="0">
                <a:cs typeface="Poppins Medium" panose="00000600000000000000" pitchFamily="2" charset="0"/>
              </a:rPr>
              <a:t> med </a:t>
            </a:r>
            <a:r>
              <a:rPr lang="en-US" altLang="ko-KR" sz="2000" b="1" i="1" dirty="0" err="1">
                <a:cs typeface="Poppins Medium" panose="00000600000000000000" pitchFamily="2" charset="0"/>
              </a:rPr>
              <a:t>Område</a:t>
            </a:r>
            <a:r>
              <a:rPr lang="en-US" altLang="ko-KR" sz="2000" b="1" i="1" dirty="0">
                <a:cs typeface="Poppins Medium" panose="00000600000000000000" pitchFamily="2" charset="0"/>
              </a:rPr>
              <a:t> 2</a:t>
            </a:r>
            <a:r>
              <a:rPr lang="en-US" altLang="ko-KR" sz="2000" b="1" dirty="0">
                <a:cs typeface="Poppins Medium" panose="00000600000000000000" pitchFamily="2" charset="0"/>
              </a:rPr>
              <a:t>: Digitale ressourcer</a:t>
            </a:r>
          </a:p>
          <a:p>
            <a:pPr marL="284400" lvl="0" algn="just">
              <a:lnSpc>
                <a:spcPct val="120000"/>
              </a:lnSpc>
            </a:pPr>
            <a:r>
              <a:rPr lang="en-US" altLang="ko-KR" sz="1600" i="1" dirty="0">
                <a:solidFill>
                  <a:prstClr val="black"/>
                </a:solidFill>
                <a:latin typeface="Calibri Light" panose="020F0302020204030204"/>
                <a:cs typeface="Poppins ExtraLight" panose="00000300000000000000" pitchFamily="2" charset="0"/>
              </a:rPr>
              <a:t>Digitale ressourcer </a:t>
            </a:r>
            <a:r>
              <a:rPr lang="en-US" altLang="ko-KR" sz="1600" dirty="0">
                <a:solidFill>
                  <a:prstClr val="black"/>
                </a:solidFill>
                <a:latin typeface="Calibri Light" panose="020F0302020204030204"/>
                <a:cs typeface="Poppins ExtraLight" panose="00000300000000000000" pitchFamily="2" charset="0"/>
              </a:rPr>
              <a:t>er den </a:t>
            </a:r>
            <a:r>
              <a:rPr lang="en-US" altLang="ko-KR" sz="1600" dirty="0" err="1">
                <a:solidFill>
                  <a:prstClr val="black"/>
                </a:solidFill>
                <a:latin typeface="Calibri Light" panose="020F0302020204030204"/>
                <a:cs typeface="Poppins ExtraLight" panose="00000300000000000000" pitchFamily="2" charset="0"/>
              </a:rPr>
              <a:t>anden</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seks</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DigCompEDUs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identificerede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nøgleområder</a:t>
            </a:r>
            <a:r>
              <a:rPr lang="en-US" altLang="ko-KR" sz="1600" dirty="0">
                <a:solidFill>
                  <a:prstClr val="black"/>
                </a:solidFill>
                <a:latin typeface="Calibri Light" panose="020F0302020204030204"/>
                <a:cs typeface="Poppins ExtraLight" panose="00000300000000000000" pitchFamily="2" charset="0"/>
              </a:rPr>
              <a:t> for underviseres digitale </a:t>
            </a:r>
            <a:r>
              <a:rPr lang="en-US" altLang="ko-KR" sz="1600" dirty="0" err="1">
                <a:solidFill>
                  <a:prstClr val="black"/>
                </a:solidFill>
                <a:latin typeface="Calibri Light" panose="020F0302020204030204"/>
                <a:cs typeface="Poppins ExtraLight" panose="00000300000000000000" pitchFamily="2" charset="0"/>
              </a:rPr>
              <a:t>opkvalificering</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kapacitetsopbygning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indenfor</a:t>
            </a:r>
            <a:r>
              <a:rPr lang="en-US" altLang="ko-KR" sz="1600" dirty="0">
                <a:solidFill>
                  <a:prstClr val="black"/>
                </a:solidFill>
                <a:latin typeface="Calibri Light" panose="020F0302020204030204"/>
                <a:cs typeface="Poppins ExtraLight" panose="00000300000000000000" pitchFamily="2" charset="0"/>
              </a:rPr>
              <a:t> digital undervisning.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6290" y="3521307"/>
            <a:ext cx="7272000" cy="2155590"/>
          </a:xfrm>
          <a:prstGeom prst="rect">
            <a:avLst/>
          </a:prstGeom>
          <a:noFill/>
        </p:spPr>
        <p:txBody>
          <a:bodyPr wrap="square" numCol="1" rtlCol="0">
            <a:noAutofit/>
          </a:bodyPr>
          <a:lstStyle/>
          <a:p>
            <a:pPr lvl="0" indent="-285750" algn="just">
              <a:buFont typeface="Arial" panose="020B0604020202020204" pitchFamily="34" charset="0"/>
              <a:buChar char="•"/>
            </a:pPr>
            <a:r>
              <a:rPr lang="en-US" altLang="ko-KR" sz="2000" b="1" dirty="0" err="1">
                <a:solidFill>
                  <a:prstClr val="black"/>
                </a:solidFill>
                <a:cs typeface="Poppins Medium" panose="00000600000000000000" pitchFamily="2" charset="0"/>
              </a:rPr>
              <a:t>Hvorfor</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behovet</a:t>
            </a:r>
            <a:r>
              <a:rPr lang="en-US" altLang="ko-KR" sz="2000" b="1" dirty="0">
                <a:solidFill>
                  <a:prstClr val="black"/>
                </a:solidFill>
                <a:cs typeface="Poppins Medium" panose="00000600000000000000" pitchFamily="2" charset="0"/>
              </a:rPr>
              <a:t> for et </a:t>
            </a:r>
            <a:r>
              <a:rPr lang="en-US" altLang="ko-KR" sz="2000" b="1" dirty="0" err="1">
                <a:solidFill>
                  <a:prstClr val="black"/>
                </a:solidFill>
                <a:cs typeface="Poppins Medium" panose="00000600000000000000" pitchFamily="2" charset="0"/>
              </a:rPr>
              <a:t>undervisningsområde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vedrørende</a:t>
            </a:r>
            <a:endParaRPr lang="en-US" altLang="ko-KR" sz="2000" b="1" dirty="0">
              <a:solidFill>
                <a:prstClr val="black"/>
              </a:solidFill>
              <a:cs typeface="Poppins Medium" panose="00000600000000000000" pitchFamily="2" charset="0"/>
            </a:endParaRPr>
          </a:p>
          <a:p>
            <a:pPr lvl="0" algn="just"/>
            <a:r>
              <a:rPr lang="en-US" altLang="ko-KR" sz="2000" b="1" dirty="0">
                <a:solidFill>
                  <a:prstClr val="black"/>
                </a:solidFill>
                <a:cs typeface="Poppins Medium" panose="00000600000000000000" pitchFamily="2" charset="0"/>
              </a:rPr>
              <a:t>     digitale ressourcer? </a:t>
            </a: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a:t>
            </a:r>
            <a:r>
              <a:rPr lang="en-US" altLang="ko-KR" sz="1600" dirty="0" err="1">
                <a:solidFill>
                  <a:prstClr val="black"/>
                </a:solidFill>
                <a:latin typeface="Calibri Light" panose="020F0302020204030204"/>
                <a:cs typeface="Poppins ExtraLight" panose="00000300000000000000" pitchFamily="2" charset="0"/>
              </a:rPr>
              <a:t>dag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undervisere et </a:t>
            </a:r>
            <a:r>
              <a:rPr lang="en-US" altLang="ko-KR" sz="1600" dirty="0" err="1">
                <a:solidFill>
                  <a:prstClr val="black"/>
                </a:solidFill>
                <a:latin typeface="Calibri Light" panose="020F0302020204030204"/>
                <a:cs typeface="Poppins ExtraLight" panose="00000300000000000000" pitchFamily="2" charset="0"/>
              </a:rPr>
              <a:t>stort</a:t>
            </a:r>
            <a:r>
              <a:rPr lang="en-US" altLang="ko-KR" sz="1600" dirty="0">
                <a:solidFill>
                  <a:prstClr val="black"/>
                </a:solidFill>
                <a:latin typeface="Calibri Light" panose="020F0302020204030204"/>
                <a:cs typeface="Poppins ExtraLight" panose="00000300000000000000" pitchFamily="2" charset="0"/>
              </a:rPr>
              <a:t> antal ressourcer og </a:t>
            </a:r>
            <a:r>
              <a:rPr lang="en-US" altLang="ko-KR" sz="1600" dirty="0" err="1">
                <a:solidFill>
                  <a:prstClr val="black"/>
                </a:solidFill>
                <a:latin typeface="Calibri Light" panose="020F0302020204030204"/>
                <a:cs typeface="Poppins ExtraLight" panose="00000300000000000000" pitchFamily="2" charset="0"/>
              </a:rPr>
              <a:t>værktøjer</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rådighed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forbindelse</a:t>
            </a:r>
            <a:r>
              <a:rPr lang="en-US" altLang="ko-KR" sz="1600" dirty="0">
                <a:solidFill>
                  <a:prstClr val="black"/>
                </a:solidFill>
                <a:latin typeface="Calibri Light" panose="020F0302020204030204"/>
                <a:cs typeface="Poppins ExtraLight" panose="00000300000000000000" pitchFamily="2" charset="0"/>
              </a:rPr>
              <a:t> med at </a:t>
            </a:r>
            <a:r>
              <a:rPr lang="en-US" altLang="ko-KR" sz="1600" dirty="0" err="1">
                <a:solidFill>
                  <a:prstClr val="black"/>
                </a:solidFill>
                <a:latin typeface="Calibri Light" panose="020F0302020204030204"/>
                <a:cs typeface="Poppins ExtraLight" panose="00000300000000000000" pitchFamily="2" charset="0"/>
              </a:rPr>
              <a:t>undervise</a:t>
            </a:r>
            <a:r>
              <a:rPr lang="en-US" altLang="ko-KR" sz="1600" dirty="0">
                <a:solidFill>
                  <a:prstClr val="black"/>
                </a:solidFill>
                <a:latin typeface="Calibri Light" panose="020F0302020204030204"/>
                <a:cs typeface="Poppins ExtraLight" panose="00000300000000000000" pitchFamily="2" charset="0"/>
              </a:rPr>
              <a:t> elever på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mere </a:t>
            </a:r>
            <a:r>
              <a:rPr lang="en-US" altLang="ko-KR" sz="1600" dirty="0" err="1">
                <a:solidFill>
                  <a:prstClr val="black"/>
                </a:solidFill>
                <a:latin typeface="Calibri Light" panose="020F0302020204030204"/>
                <a:cs typeface="Poppins ExtraLight" panose="00000300000000000000" pitchFamily="2" charset="0"/>
              </a:rPr>
              <a:t>engagerende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interaktiv</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inkluderende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måde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Samtidig</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sådan</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stort</a:t>
            </a:r>
            <a:r>
              <a:rPr lang="en-US" altLang="ko-KR" sz="1600" dirty="0">
                <a:solidFill>
                  <a:prstClr val="black"/>
                </a:solidFill>
                <a:latin typeface="Calibri Light" panose="020F0302020204030204"/>
                <a:cs typeface="Poppins ExtraLight" panose="00000300000000000000" pitchFamily="2" charset="0"/>
              </a:rPr>
              <a:t> antal alternative </a:t>
            </a:r>
            <a:r>
              <a:rPr lang="en-US" altLang="ko-KR" sz="1600" dirty="0" err="1">
                <a:solidFill>
                  <a:prstClr val="black"/>
                </a:solidFill>
                <a:latin typeface="Calibri Light" panose="020F0302020204030204"/>
                <a:cs typeface="Poppins ExtraLight" panose="00000300000000000000" pitchFamily="2" charset="0"/>
              </a:rPr>
              <a:t>muligheder</a:t>
            </a:r>
            <a:r>
              <a:rPr lang="en-US" altLang="ko-KR" sz="1600" dirty="0">
                <a:solidFill>
                  <a:prstClr val="black"/>
                </a:solidFill>
                <a:latin typeface="Calibri Light" panose="020F0302020204030204"/>
                <a:cs typeface="Poppins ExtraLight" panose="00000300000000000000" pitchFamily="2" charset="0"/>
              </a:rPr>
              <a:t> ikke </a:t>
            </a:r>
            <a:r>
              <a:rPr lang="en-US" altLang="ko-KR" sz="1600" dirty="0" err="1">
                <a:solidFill>
                  <a:prstClr val="black"/>
                </a:solidFill>
                <a:latin typeface="Calibri Light" panose="020F0302020204030204"/>
                <a:cs typeface="Poppins ExtraLight" panose="00000300000000000000" pitchFamily="2" charset="0"/>
              </a:rPr>
              <a:t>nødvendigvis</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hjælp</a:t>
            </a:r>
            <a:r>
              <a:rPr lang="en-US" altLang="ko-KR" sz="1600" dirty="0">
                <a:solidFill>
                  <a:prstClr val="black"/>
                </a:solidFill>
                <a:latin typeface="Calibri Light" panose="020F0302020204030204"/>
                <a:cs typeface="Poppins ExtraLight" panose="00000300000000000000" pitchFamily="2" charset="0"/>
              </a:rPr>
              <a:t> for undervisere, der for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gang </a:t>
            </a:r>
            <a:r>
              <a:rPr lang="en-US" altLang="ko-KR" sz="1600" dirty="0" err="1">
                <a:solidFill>
                  <a:prstClr val="black"/>
                </a:solidFill>
                <a:latin typeface="Calibri Light" panose="020F0302020204030204"/>
                <a:cs typeface="Poppins ExtraLight" panose="00000300000000000000" pitchFamily="2" charset="0"/>
              </a:rPr>
              <a:t>bevæger</a:t>
            </a:r>
            <a:r>
              <a:rPr lang="en-US" altLang="ko-KR" sz="1600" dirty="0">
                <a:solidFill>
                  <a:prstClr val="black"/>
                </a:solidFill>
                <a:latin typeface="Calibri Light" panose="020F0302020204030204"/>
                <a:cs typeface="Poppins ExtraLight" panose="00000300000000000000" pitchFamily="2" charset="0"/>
              </a:rPr>
              <a:t> sig </a:t>
            </a:r>
            <a:r>
              <a:rPr lang="en-US" altLang="ko-KR" sz="1600" dirty="0" err="1">
                <a:solidFill>
                  <a:prstClr val="black"/>
                </a:solidFill>
                <a:latin typeface="Calibri Light" panose="020F0302020204030204"/>
                <a:cs typeface="Poppins ExtraLight" panose="00000300000000000000" pitchFamily="2" charset="0"/>
              </a:rPr>
              <a:t>ud</a:t>
            </a:r>
            <a:r>
              <a:rPr lang="en-US" altLang="ko-KR" sz="1600" dirty="0">
                <a:solidFill>
                  <a:prstClr val="black"/>
                </a:solidFill>
                <a:latin typeface="Calibri Light" panose="020F0302020204030204"/>
                <a:cs typeface="Poppins ExtraLight" panose="00000300000000000000" pitchFamily="2" charset="0"/>
              </a:rPr>
              <a:t> i digitalt </a:t>
            </a:r>
            <a:r>
              <a:rPr lang="en-US" altLang="ko-KR" sz="1600" dirty="0" err="1">
                <a:solidFill>
                  <a:prstClr val="black"/>
                </a:solidFill>
                <a:latin typeface="Calibri Light" panose="020F0302020204030204"/>
                <a:cs typeface="Poppins ExtraLight" panose="00000300000000000000" pitchFamily="2" charset="0"/>
              </a:rPr>
              <a:t>baseret</a:t>
            </a:r>
            <a:r>
              <a:rPr lang="en-US" altLang="ko-KR" sz="1600" dirty="0">
                <a:solidFill>
                  <a:prstClr val="black"/>
                </a:solidFill>
                <a:latin typeface="Calibri Light" panose="020F0302020204030204"/>
                <a:cs typeface="Poppins ExtraLight" panose="00000300000000000000" pitchFamily="2" charset="0"/>
              </a:rPr>
              <a:t> undervisning…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Hurtig</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indsigt</a:t>
            </a:r>
            <a:endParaRPr lang="en-AU" sz="2000" dirty="0">
              <a:latin typeface="+mj-lt"/>
              <a:ea typeface="Microsoft Sans Serif" panose="020B0604020202020204" pitchFamily="34" charset="0"/>
              <a:cs typeface="Poppins ExtraLight" panose="00000300000000000000" pitchFamily="2" charset="0"/>
            </a:endParaRP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228600" fontAlgn="base"/>
            <a:r>
              <a:rPr lang="da-DK" sz="2000" b="1" dirty="0">
                <a:solidFill>
                  <a:schemeClr val="bg1"/>
                </a:solidFill>
                <a:effectLst/>
                <a:ea typeface="Arial MT"/>
                <a:cs typeface="Arial MT"/>
              </a:rPr>
              <a:t>En brugerintroduktion til Område 2: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875979"/>
            <a:ext cx="7272000" cy="1581613"/>
          </a:xfrm>
          <a:prstGeom prst="rect">
            <a:avLst/>
          </a:prstGeom>
          <a:noFill/>
        </p:spPr>
        <p:txBody>
          <a:bodyPr wrap="square" numCol="1" rtlCol="0">
            <a:noAutofit/>
          </a:bodyPr>
          <a:lstStyle/>
          <a:p>
            <a:pPr indent="-285750" algn="just">
              <a:buFont typeface="Arial" panose="020B0604020202020204" pitchFamily="34" charset="0"/>
              <a:buChar char="•"/>
            </a:pPr>
            <a:r>
              <a:rPr lang="en-US" altLang="ko-KR" sz="2000" b="1" dirty="0">
                <a:cs typeface="Poppins Medium" panose="00000600000000000000" pitchFamily="2" charset="0"/>
              </a:rPr>
              <a:t>For mange </a:t>
            </a:r>
            <a:r>
              <a:rPr lang="en-US" altLang="ko-KR" sz="2000" b="1" dirty="0" err="1">
                <a:cs typeface="Poppins Medium" panose="00000600000000000000" pitchFamily="2" charset="0"/>
              </a:rPr>
              <a:t>muligheder</a:t>
            </a:r>
            <a:r>
              <a:rPr lang="en-US" altLang="ko-KR" sz="2000" b="1" dirty="0">
                <a:cs typeface="Poppins Medium" panose="00000600000000000000" pitchFamily="2" charset="0"/>
              </a:rPr>
              <a:t>…</a:t>
            </a:r>
          </a:p>
          <a:p>
            <a:pPr algn="just"/>
            <a:r>
              <a:rPr lang="da-DK" sz="1600" dirty="0">
                <a:effectLst/>
                <a:latin typeface="Calibri Light" panose="020F0302020204030204" pitchFamily="34" charset="0"/>
                <a:ea typeface="Times New Roman" panose="02020603050405020304" pitchFamily="18" charset="0"/>
              </a:rPr>
              <a:t>      Undervisere og instruktører på alle niveauer og områder er forkælet med et væld af</a:t>
            </a:r>
          </a:p>
          <a:p>
            <a:pPr algn="just"/>
            <a:r>
              <a:rPr lang="da-DK" sz="1600" dirty="0">
                <a:effectLst/>
                <a:latin typeface="Calibri Light" panose="020F0302020204030204" pitchFamily="34" charset="0"/>
                <a:ea typeface="Times New Roman" panose="02020603050405020304" pitchFamily="18" charset="0"/>
              </a:rPr>
              <a:t>      forskelligartet digitalt indhold, de kan vise, foreslå og anbefale deres elever. For at</a:t>
            </a:r>
          </a:p>
          <a:p>
            <a:pPr algn="just"/>
            <a:r>
              <a:rPr lang="da-DK" sz="1600" dirty="0">
                <a:effectLst/>
                <a:latin typeface="Calibri Light" panose="020F0302020204030204" pitchFamily="34" charset="0"/>
                <a:ea typeface="Times New Roman" panose="02020603050405020304" pitchFamily="18" charset="0"/>
              </a:rPr>
              <a:t>      sikre en indvirkningsfuld og god læringsoplevelse for elever er undervisere nødt til</a:t>
            </a:r>
          </a:p>
          <a:p>
            <a:pPr algn="just"/>
            <a:r>
              <a:rPr lang="da-DK" sz="1600" dirty="0">
                <a:latin typeface="Calibri Light" panose="020F0302020204030204" pitchFamily="34" charset="0"/>
                <a:ea typeface="Times New Roman" panose="02020603050405020304" pitchFamily="18" charset="0"/>
              </a:rPr>
              <a:t>  </a:t>
            </a:r>
            <a:r>
              <a:rPr lang="da-DK" sz="1600" dirty="0">
                <a:effectLst/>
                <a:latin typeface="Calibri Light" panose="020F0302020204030204" pitchFamily="34" charset="0"/>
                <a:ea typeface="Times New Roman" panose="02020603050405020304" pitchFamily="18" charset="0"/>
              </a:rPr>
              <a:t>    at være i stand til at vælge, tilpasse og håndtere de mest egnede materialer og</a:t>
            </a:r>
          </a:p>
          <a:p>
            <a:pPr algn="just"/>
            <a:r>
              <a:rPr lang="da-DK" sz="1600" dirty="0">
                <a:latin typeface="Calibri Light" panose="020F0302020204030204" pitchFamily="34" charset="0"/>
                <a:ea typeface="Times New Roman" panose="02020603050405020304" pitchFamily="18" charset="0"/>
              </a:rPr>
              <a:t>     </a:t>
            </a:r>
            <a:r>
              <a:rPr lang="da-DK" sz="1600" dirty="0">
                <a:effectLst/>
                <a:latin typeface="Calibri Light" panose="020F0302020204030204" pitchFamily="34" charset="0"/>
                <a:ea typeface="Times New Roman" panose="02020603050405020304" pitchFamily="18" charset="0"/>
              </a:rPr>
              <a:t> ressourcer.</a:t>
            </a:r>
            <a:endParaRPr lang="en-US" altLang="ko-KR" sz="1600" b="1" dirty="0">
              <a:cs typeface="Poppins Medium" panose="000006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724980"/>
            <a:ext cx="7272000" cy="1882181"/>
          </a:xfrm>
          <a:prstGeom prst="rect">
            <a:avLst/>
          </a:prstGeom>
          <a:noFill/>
        </p:spPr>
        <p:txBody>
          <a:bodyPr wrap="square" numCol="1" rtlCol="0">
            <a:noAutofit/>
          </a:bodyPr>
          <a:lstStyle/>
          <a:p>
            <a:pPr lvl="0" indent="-285750" algn="just">
              <a:buFont typeface="Arial" panose="020B0604020202020204" pitchFamily="34" charset="0"/>
              <a:buChar char="•"/>
            </a:pPr>
            <a:r>
              <a:rPr lang="en-US" altLang="ko-KR" sz="2000" b="1" dirty="0">
                <a:solidFill>
                  <a:prstClr val="black"/>
                </a:solidFill>
                <a:cs typeface="Poppins Medium" panose="00000600000000000000" pitchFamily="2" charset="0"/>
              </a:rPr>
              <a:t>Et spørgsmål om </a:t>
            </a:r>
            <a:r>
              <a:rPr lang="en-US" altLang="ko-KR" sz="2000" b="1" dirty="0" err="1">
                <a:solidFill>
                  <a:prstClr val="black"/>
                </a:solidFill>
                <a:cs typeface="Poppins Medium" panose="00000600000000000000" pitchFamily="2" charset="0"/>
              </a:rPr>
              <a:t>stabilitet</a:t>
            </a:r>
            <a:endParaRPr lang="en-US" altLang="ko-KR" sz="2000" b="1" dirty="0">
              <a:solidFill>
                <a:prstClr val="black"/>
              </a:solidFill>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Digitale uddannelsesressourcer er effective, </a:t>
            </a:r>
            <a:r>
              <a:rPr lang="en-US" altLang="ko-KR" sz="1600" dirty="0" err="1">
                <a:solidFill>
                  <a:prstClr val="black"/>
                </a:solidFill>
                <a:latin typeface="Calibri Light" panose="020F0302020204030204"/>
                <a:cs typeface="Poppins ExtraLight" panose="00000300000000000000" pitchFamily="2" charset="0"/>
              </a:rPr>
              <a:t>når</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 matcher (og </a:t>
            </a:r>
            <a:r>
              <a:rPr lang="en-US" altLang="ko-KR" sz="1600" dirty="0" err="1">
                <a:solidFill>
                  <a:prstClr val="black"/>
                </a:solidFill>
                <a:latin typeface="Calibri Light" panose="020F0302020204030204"/>
                <a:cs typeface="Poppins ExtraLight" panose="00000300000000000000" pitchFamily="2" charset="0"/>
              </a:rPr>
              <a:t>muligvis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overgår</a:t>
            </a:r>
            <a:r>
              <a:rPr lang="en-US" altLang="ko-KR" sz="1600" dirty="0">
                <a:solidFill>
                  <a:prstClr val="black"/>
                </a:solidFill>
                <a:latin typeface="Calibri Light" panose="020F0302020204030204"/>
                <a:cs typeface="Poppins ExtraLight" panose="00000300000000000000" pitchFamily="2" charset="0"/>
              </a:rPr>
              <a:t>) elevers </a:t>
            </a:r>
            <a:r>
              <a:rPr lang="en-US" altLang="ko-KR" sz="1600" dirty="0" err="1">
                <a:solidFill>
                  <a:prstClr val="black"/>
                </a:solidFill>
                <a:latin typeface="Calibri Light" panose="020F0302020204030204"/>
                <a:cs typeface="Poppins ExtraLight" panose="00000300000000000000" pitchFamily="2" charset="0"/>
              </a:rPr>
              <a:t>forventninger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dvs</a:t>
            </a:r>
            <a:r>
              <a:rPr lang="en-US" altLang="ko-KR" sz="1600" dirty="0">
                <a:solidFill>
                  <a:prstClr val="black"/>
                </a:solidFill>
                <a:latin typeface="Calibri Light" panose="020F0302020204030204"/>
                <a:cs typeface="Poppins ExtraLight" panose="00000300000000000000" pitchFamily="2" charset="0"/>
              </a:rPr>
              <a:t>. </a:t>
            </a:r>
            <a:r>
              <a:rPr lang="en-US" altLang="ko-KR" sz="1600" i="1" dirty="0">
                <a:solidFill>
                  <a:prstClr val="black"/>
                </a:solidFill>
                <a:latin typeface="Calibri Light" panose="020F0302020204030204"/>
                <a:cs typeface="Poppins ExtraLight" panose="00000300000000000000" pitchFamily="2" charset="0"/>
              </a:rPr>
              <a:t>WOW </a:t>
            </a:r>
            <a:r>
              <a:rPr lang="en-US" altLang="ko-KR" sz="1600" i="1" dirty="0" err="1">
                <a:solidFill>
                  <a:prstClr val="black"/>
                </a:solidFill>
                <a:latin typeface="Calibri Light" panose="020F0302020204030204"/>
                <a:cs typeface="Poppins ExtraLight" panose="00000300000000000000" pitchFamily="2" charset="0"/>
              </a:rPr>
              <a:t>effekten</a:t>
            </a:r>
            <a:r>
              <a:rPr lang="en-US" altLang="ko-KR" sz="1600" dirty="0">
                <a:solidFill>
                  <a:prstClr val="black"/>
                </a:solidFill>
                <a:latin typeface="Calibri Light" panose="020F0302020204030204"/>
                <a:cs typeface="Poppins ExtraLight" panose="00000300000000000000" pitchFamily="2" charset="0"/>
              </a:rPr>
              <a:t>)</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 </a:t>
            </a:r>
            <a:r>
              <a:rPr lang="en-US" altLang="ko-KR" sz="1600" dirty="0" err="1">
                <a:solidFill>
                  <a:prstClr val="black"/>
                </a:solidFill>
                <a:latin typeface="Calibri Light" panose="020F0302020204030204"/>
                <a:cs typeface="Poppins ExtraLight" panose="00000300000000000000" pitchFamily="2" charset="0"/>
              </a:rPr>
              <a:t>går</a:t>
            </a:r>
            <a:r>
              <a:rPr lang="en-US" altLang="ko-KR" sz="1600" dirty="0">
                <a:solidFill>
                  <a:prstClr val="black"/>
                </a:solidFill>
                <a:latin typeface="Calibri Light" panose="020F0302020204030204"/>
                <a:cs typeface="Poppins ExtraLight" panose="00000300000000000000" pitchFamily="2" charset="0"/>
              </a:rPr>
              <a:t> i </a:t>
            </a:r>
            <a:r>
              <a:rPr lang="en-US" altLang="ko-KR" sz="1600" dirty="0" err="1">
                <a:solidFill>
                  <a:prstClr val="black"/>
                </a:solidFill>
                <a:latin typeface="Calibri Light" panose="020F0302020204030204"/>
                <a:cs typeface="Poppins ExtraLight" panose="00000300000000000000" pitchFamily="2" charset="0"/>
              </a:rPr>
              <a:t>tråd</a:t>
            </a:r>
            <a:r>
              <a:rPr lang="en-US" altLang="ko-KR" sz="1600" dirty="0">
                <a:solidFill>
                  <a:prstClr val="black"/>
                </a:solidFill>
                <a:latin typeface="Calibri Light" panose="020F0302020204030204"/>
                <a:cs typeface="Poppins ExtraLight" panose="00000300000000000000" pitchFamily="2" charset="0"/>
              </a:rPr>
              <a:t> med </a:t>
            </a:r>
            <a:r>
              <a:rPr lang="en-US" altLang="ko-KR" sz="1600" dirty="0" err="1">
                <a:solidFill>
                  <a:prstClr val="black"/>
                </a:solidFill>
                <a:latin typeface="Calibri Light" panose="020F0302020204030204"/>
                <a:cs typeface="Poppins ExtraLight" panose="00000300000000000000" pitchFamily="2" charset="0"/>
              </a:rPr>
              <a:t>undervisningsformatet</a:t>
            </a:r>
            <a:endParaRPr lang="en-US" altLang="ko-KR" sz="1600" dirty="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 er </a:t>
            </a:r>
            <a:r>
              <a:rPr lang="en-US" altLang="ko-KR" sz="1600" dirty="0" err="1">
                <a:solidFill>
                  <a:prstClr val="black"/>
                </a:solidFill>
                <a:latin typeface="Calibri Light" panose="020F0302020204030204"/>
                <a:cs typeface="Poppins ExtraLight" panose="00000300000000000000" pitchFamily="2" charset="0"/>
              </a:rPr>
              <a:t>lette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bruge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fortolke</a:t>
            </a:r>
            <a:r>
              <a:rPr lang="en-US" altLang="ko-KR" sz="1600" dirty="0">
                <a:solidFill>
                  <a:prstClr val="black"/>
                </a:solidFill>
                <a:latin typeface="Calibri Light" panose="020F0302020204030204"/>
                <a:cs typeface="Poppins ExtraLight" panose="00000300000000000000" pitchFamily="2" charset="0"/>
              </a:rPr>
              <a:t> (for </a:t>
            </a:r>
            <a:r>
              <a:rPr lang="en-US" altLang="ko-KR" sz="1600" dirty="0" err="1">
                <a:solidFill>
                  <a:prstClr val="black"/>
                </a:solidFill>
                <a:latin typeface="Calibri Light" panose="020F0302020204030204"/>
                <a:cs typeface="Poppins ExtraLight" panose="00000300000000000000" pitchFamily="2" charset="0"/>
              </a:rPr>
              <a:t>både</a:t>
            </a:r>
            <a:r>
              <a:rPr lang="en-US" altLang="ko-KR" sz="1600" dirty="0">
                <a:solidFill>
                  <a:prstClr val="black"/>
                </a:solidFill>
                <a:latin typeface="Calibri Light" panose="020F0302020204030204"/>
                <a:cs typeface="Poppins ExtraLight" panose="00000300000000000000" pitchFamily="2" charset="0"/>
              </a:rPr>
              <a:t> elever og undervisere)</a:t>
            </a:r>
          </a:p>
          <a:p>
            <a:pPr marL="570150" lvl="0" indent="-285750" algn="just">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De er </a:t>
            </a:r>
            <a:r>
              <a:rPr lang="en-US" altLang="ko-KR" sz="1600" dirty="0" err="1">
                <a:solidFill>
                  <a:prstClr val="black"/>
                </a:solidFill>
                <a:latin typeface="Calibri Light" panose="020F0302020204030204"/>
                <a:cs typeface="Poppins ExtraLight" panose="00000300000000000000" pitchFamily="2" charset="0"/>
              </a:rPr>
              <a:t>stimulerende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engagerende</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generelt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attraktive</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a:t>
            </a:r>
            <a:r>
              <a:rPr lang="en-AU" sz="2000" dirty="0" err="1">
                <a:latin typeface="+mj-lt"/>
                <a:ea typeface="Microsoft Sans Serif" panose="020B0604020202020204" pitchFamily="34" charset="0"/>
                <a:cs typeface="Poppins ExtraLight" panose="00000300000000000000" pitchFamily="2" charset="0"/>
              </a:rPr>
              <a:t>Præmisserne</a:t>
            </a:r>
            <a:endParaRPr lang="en-AU" sz="2000" dirty="0">
              <a:latin typeface="+mj-lt"/>
              <a:ea typeface="Microsoft Sans Serif" panose="020B0604020202020204" pitchFamily="34" charset="0"/>
              <a:cs typeface="Poppins ExtraLight" panose="00000300000000000000" pitchFamily="2" charset="0"/>
            </a:endParaRP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365831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228600" fontAlgn="base"/>
            <a:r>
              <a:rPr lang="da-DK" sz="2000" b="1" dirty="0">
                <a:solidFill>
                  <a:schemeClr val="bg1"/>
                </a:solidFill>
                <a:effectLst/>
                <a:ea typeface="Arial MT"/>
                <a:cs typeface="Arial MT"/>
              </a:rPr>
              <a:t>En brugerintroduktion til Område 2: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022760" cy="1416748"/>
          </a:xfrm>
          <a:prstGeom prst="rect">
            <a:avLst/>
          </a:prstGeom>
          <a:noFill/>
        </p:spPr>
        <p:txBody>
          <a:bodyPr wrap="square" numCol="1" rtlCol="0">
            <a:noAutofit/>
          </a:bodyPr>
          <a:lstStyle/>
          <a:p>
            <a:pPr indent="-285750" algn="just">
              <a:buFont typeface="Arial" panose="020B0604020202020204" pitchFamily="34" charset="0"/>
              <a:buChar char="•"/>
            </a:pPr>
            <a:r>
              <a:rPr lang="en-US" altLang="ko-KR" sz="2000" b="1" dirty="0">
                <a:cs typeface="Poppins Medium" panose="00000600000000000000" pitchFamily="2" charset="0"/>
              </a:rPr>
              <a:t>Udvælgelse, </a:t>
            </a:r>
            <a:r>
              <a:rPr lang="en-US" altLang="ko-KR" sz="2000" b="1" dirty="0" err="1">
                <a:cs typeface="Poppins Medium" panose="00000600000000000000" pitchFamily="2" charset="0"/>
              </a:rPr>
              <a:t>tilpasning</a:t>
            </a:r>
            <a:r>
              <a:rPr lang="en-US" altLang="ko-KR" sz="2000" b="1" dirty="0">
                <a:cs typeface="Poppins Medium" panose="00000600000000000000" pitchFamily="2" charset="0"/>
              </a:rPr>
              <a:t> og Håndtering af digitale ressourcer</a:t>
            </a:r>
            <a:endParaRPr lang="en-US" altLang="ko-KR" sz="2000" b="1" i="1" dirty="0">
              <a:cs typeface="Poppins Medium" panose="000006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I </a:t>
            </a:r>
            <a:r>
              <a:rPr lang="en-US" altLang="ko-KR" sz="1600" dirty="0" err="1">
                <a:solidFill>
                  <a:prstClr val="black"/>
                </a:solidFill>
                <a:latin typeface="Calibri Light" panose="020F0302020204030204"/>
                <a:cs typeface="Poppins ExtraLight" panose="00000300000000000000" pitchFamily="2" charset="0"/>
              </a:rPr>
              <a:t>kontekst</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dette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undervisningsområde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elever </a:t>
            </a:r>
            <a:r>
              <a:rPr lang="en-US" altLang="ko-KR" sz="1600" dirty="0" err="1">
                <a:solidFill>
                  <a:prstClr val="black"/>
                </a:solidFill>
                <a:latin typeface="Calibri Light" panose="020F0302020204030204"/>
                <a:cs typeface="Poppins ExtraLight" panose="00000300000000000000" pitchFamily="2" charset="0"/>
              </a:rPr>
              <a:t>blive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introduceret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hvert</a:t>
            </a:r>
            <a:r>
              <a:rPr lang="en-US" altLang="ko-KR" sz="1600" dirty="0">
                <a:solidFill>
                  <a:prstClr val="black"/>
                </a:solidFill>
                <a:latin typeface="Calibri Light" panose="020F0302020204030204"/>
                <a:cs typeface="Poppins ExtraLight" panose="00000300000000000000" pitchFamily="2" charset="0"/>
              </a:rPr>
              <a:t> af de formelt </a:t>
            </a:r>
            <a:r>
              <a:rPr lang="en-US" altLang="ko-KR" sz="1600" dirty="0" err="1">
                <a:solidFill>
                  <a:prstClr val="black"/>
                </a:solidFill>
                <a:latin typeface="Calibri Light" panose="020F0302020204030204"/>
                <a:cs typeface="Poppins ExtraLight" panose="00000300000000000000" pitchFamily="2" charset="0"/>
              </a:rPr>
              <a:t>introducerede</a:t>
            </a:r>
            <a:r>
              <a:rPr lang="en-US" altLang="ko-KR" sz="1600" dirty="0">
                <a:solidFill>
                  <a:prstClr val="black"/>
                </a:solidFill>
                <a:latin typeface="Calibri Light" panose="020F0302020204030204"/>
                <a:cs typeface="Poppins ExtraLight" panose="00000300000000000000" pitchFamily="2" charset="0"/>
              </a:rPr>
              <a:t> DigCompEDU kompetencer,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er </a:t>
            </a:r>
            <a:r>
              <a:rPr lang="en-US" altLang="ko-KR" sz="1600" dirty="0" err="1">
                <a:solidFill>
                  <a:prstClr val="black"/>
                </a:solidFill>
                <a:latin typeface="Calibri Light" panose="020F0302020204030204"/>
                <a:cs typeface="Poppins ExtraLight" panose="00000300000000000000" pitchFamily="2" charset="0"/>
              </a:rPr>
              <a:t>anerkendte</a:t>
            </a:r>
            <a:r>
              <a:rPr lang="en-US" altLang="ko-KR" sz="1600" dirty="0">
                <a:solidFill>
                  <a:prstClr val="black"/>
                </a:solidFill>
                <a:latin typeface="Calibri Light" panose="020F0302020204030204"/>
                <a:cs typeface="Poppins ExtraLight" panose="00000300000000000000" pitchFamily="2" charset="0"/>
              </a:rPr>
              <a:t> af DigCompEDU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instrumentale</a:t>
            </a:r>
            <a:r>
              <a:rPr lang="en-US" altLang="ko-KR" sz="1600" dirty="0">
                <a:solidFill>
                  <a:prstClr val="black"/>
                </a:solidFill>
                <a:latin typeface="Calibri Light" panose="020F0302020204030204"/>
                <a:cs typeface="Poppins ExtraLight" panose="00000300000000000000" pitchFamily="2" charset="0"/>
              </a:rPr>
              <a:t> for at </a:t>
            </a:r>
            <a:r>
              <a:rPr lang="en-US" altLang="ko-KR" sz="1600" dirty="0" err="1">
                <a:solidFill>
                  <a:prstClr val="black"/>
                </a:solidFill>
                <a:latin typeface="Calibri Light" panose="020F0302020204030204"/>
                <a:cs typeface="Poppins ExtraLight" panose="00000300000000000000" pitchFamily="2" charset="0"/>
              </a:rPr>
              <a:t>skabe</a:t>
            </a:r>
            <a:r>
              <a:rPr lang="en-US" altLang="ko-KR" sz="1600" dirty="0">
                <a:solidFill>
                  <a:prstClr val="black"/>
                </a:solidFill>
                <a:latin typeface="Calibri Light" panose="020F0302020204030204"/>
                <a:cs typeface="Poppins ExtraLight" panose="00000300000000000000" pitchFamily="2" charset="0"/>
              </a:rPr>
              <a:t> et </a:t>
            </a:r>
            <a:r>
              <a:rPr lang="en-US" altLang="ko-KR" sz="1600" dirty="0" err="1">
                <a:solidFill>
                  <a:prstClr val="black"/>
                </a:solidFill>
                <a:latin typeface="Calibri Light" panose="020F0302020204030204"/>
                <a:cs typeface="Poppins ExtraLight" panose="00000300000000000000" pitchFamily="2" charset="0"/>
              </a:rPr>
              <a:t>optimalt</a:t>
            </a:r>
            <a:r>
              <a:rPr lang="en-US" altLang="ko-KR" sz="1600" dirty="0">
                <a:solidFill>
                  <a:prstClr val="black"/>
                </a:solidFill>
                <a:latin typeface="Calibri Light" panose="020F0302020204030204"/>
                <a:cs typeface="Poppins ExtraLight" panose="00000300000000000000" pitchFamily="2" charset="0"/>
              </a:rPr>
              <a:t> IT setup </a:t>
            </a:r>
            <a:r>
              <a:rPr lang="en-US" altLang="ko-KR" sz="1600" dirty="0" err="1">
                <a:solidFill>
                  <a:prstClr val="black"/>
                </a:solidFill>
                <a:latin typeface="Calibri Light" panose="020F0302020204030204"/>
                <a:cs typeface="Poppins ExtraLight" panose="00000300000000000000" pitchFamily="2" charset="0"/>
              </a:rPr>
              <a:t>omkring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digital </a:t>
            </a:r>
            <a:r>
              <a:rPr lang="en-US" altLang="ko-KR" sz="1600" dirty="0" err="1">
                <a:solidFill>
                  <a:prstClr val="black"/>
                </a:solidFill>
                <a:latin typeface="Calibri Light" panose="020F0302020204030204"/>
                <a:cs typeface="Poppins ExtraLight" panose="00000300000000000000" pitchFamily="2" charset="0"/>
              </a:rPr>
              <a:t>læringsoplevelse</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Det er ikke </a:t>
            </a:r>
            <a:r>
              <a:rPr lang="en-US" altLang="ko-KR" sz="1600" dirty="0" err="1">
                <a:solidFill>
                  <a:prstClr val="black"/>
                </a:solidFill>
                <a:latin typeface="Calibri Light" panose="020F0302020204030204"/>
                <a:cs typeface="Poppins ExtraLight" panose="00000300000000000000" pitchFamily="2" charset="0"/>
              </a:rPr>
              <a:t>tilfældigt</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Område</a:t>
            </a:r>
            <a:r>
              <a:rPr lang="en-US" altLang="ko-KR" sz="1600" dirty="0">
                <a:solidFill>
                  <a:prstClr val="black"/>
                </a:solidFill>
                <a:latin typeface="Calibri Light" panose="020F0302020204030204"/>
                <a:cs typeface="Poppins ExtraLight" panose="00000300000000000000" pitchFamily="2" charset="0"/>
              </a:rPr>
              <a:t> 2* er </a:t>
            </a:r>
            <a:r>
              <a:rPr lang="en-US" altLang="ko-KR" sz="1600" dirty="0" err="1">
                <a:solidFill>
                  <a:prstClr val="black"/>
                </a:solidFill>
                <a:latin typeface="Calibri Light" panose="020F0302020204030204"/>
                <a:cs typeface="Poppins ExtraLight" panose="00000300000000000000" pitchFamily="2" charset="0"/>
              </a:rPr>
              <a:t>anerkendt</a:t>
            </a:r>
            <a:r>
              <a:rPr lang="en-US" altLang="ko-KR" sz="1600" dirty="0">
                <a:solidFill>
                  <a:prstClr val="black"/>
                </a:solidFill>
                <a:latin typeface="Calibri Light" panose="020F0302020204030204"/>
                <a:cs typeface="Poppins ExtraLight" panose="00000300000000000000" pitchFamily="2" charset="0"/>
              </a:rPr>
              <a:t> af DigCompEDU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den </a:t>
            </a:r>
            <a:r>
              <a:rPr lang="en-US" altLang="ko-KR" sz="1600" dirty="0" err="1">
                <a:solidFill>
                  <a:prstClr val="black"/>
                </a:solidFill>
                <a:latin typeface="Calibri Light" panose="020F0302020204030204"/>
                <a:cs typeface="Poppins ExtraLight" panose="00000300000000000000" pitchFamily="2" charset="0"/>
              </a:rPr>
              <a:t>første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byggesten</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omfattende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indvirkningsfuld</a:t>
            </a:r>
            <a:r>
              <a:rPr lang="en-US" altLang="ko-KR" sz="1600" dirty="0">
                <a:solidFill>
                  <a:prstClr val="black"/>
                </a:solidFill>
                <a:latin typeface="Calibri Light" panose="020F0302020204030204"/>
                <a:cs typeface="Poppins ExtraLight" panose="00000300000000000000" pitchFamily="2" charset="0"/>
              </a:rPr>
              <a:t> og </a:t>
            </a:r>
            <a:r>
              <a:rPr lang="en-US" altLang="ko-KR" sz="1600" dirty="0" err="1">
                <a:solidFill>
                  <a:prstClr val="black"/>
                </a:solidFill>
                <a:latin typeface="Calibri Light" panose="020F0302020204030204"/>
                <a:cs typeface="Poppins ExtraLight" panose="00000300000000000000" pitchFamily="2" charset="0"/>
              </a:rPr>
              <a:t>effektiv</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læringsoplevelse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hvis</a:t>
            </a:r>
            <a:r>
              <a:rPr lang="en-US" altLang="ko-KR" sz="1600" dirty="0">
                <a:solidFill>
                  <a:prstClr val="black"/>
                </a:solidFill>
                <a:latin typeface="Calibri Light" panose="020F0302020204030204"/>
                <a:cs typeface="Poppins ExtraLight" panose="00000300000000000000" pitchFamily="2" charset="0"/>
              </a:rPr>
              <a:t> undervisere ikke </a:t>
            </a:r>
            <a:r>
              <a:rPr lang="en-US" altLang="ko-KR" sz="1600" dirty="0" err="1">
                <a:solidFill>
                  <a:prstClr val="black"/>
                </a:solidFill>
                <a:latin typeface="Calibri Light" panose="020F0302020204030204"/>
                <a:cs typeface="Poppins ExtraLight" panose="00000300000000000000" pitchFamily="2" charset="0"/>
              </a:rPr>
              <a:t>forstår</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udnytte</a:t>
            </a:r>
            <a:r>
              <a:rPr lang="en-US" altLang="ko-KR" sz="1600" dirty="0">
                <a:solidFill>
                  <a:prstClr val="black"/>
                </a:solidFill>
                <a:latin typeface="Calibri Light" panose="020F0302020204030204"/>
                <a:cs typeface="Poppins ExtraLight" panose="00000300000000000000" pitchFamily="2" charset="0"/>
              </a:rPr>
              <a:t> den type digital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brug</a:t>
            </a:r>
            <a:r>
              <a:rPr lang="en-US" altLang="ko-KR" sz="1600" dirty="0">
                <a:solidFill>
                  <a:prstClr val="black"/>
                </a:solidFill>
                <a:latin typeface="Calibri Light" panose="020F0302020204030204"/>
                <a:cs typeface="Poppins ExtraLight" panose="00000300000000000000" pitchFamily="2" charset="0"/>
              </a:rPr>
              <a:t> for til at </a:t>
            </a:r>
            <a:r>
              <a:rPr lang="en-US" altLang="ko-KR" sz="1600" dirty="0" err="1">
                <a:solidFill>
                  <a:prstClr val="black"/>
                </a:solidFill>
                <a:latin typeface="Calibri Light" panose="020F0302020204030204"/>
                <a:cs typeface="Poppins ExtraLight" panose="00000300000000000000" pitchFamily="2" charset="0"/>
              </a:rPr>
              <a:t>understøtte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undervisning, </a:t>
            </a:r>
            <a:r>
              <a:rPr lang="en-US" altLang="ko-KR" sz="1600" dirty="0" err="1">
                <a:solidFill>
                  <a:prstClr val="black"/>
                </a:solidFill>
                <a:latin typeface="Calibri Light" panose="020F0302020204030204"/>
                <a:cs typeface="Poppins ExtraLight" panose="00000300000000000000" pitchFamily="2" charset="0"/>
              </a:rPr>
              <a:t>vil</a:t>
            </a:r>
            <a:r>
              <a:rPr lang="en-US" altLang="ko-KR" sz="1600" dirty="0">
                <a:solidFill>
                  <a:prstClr val="black"/>
                </a:solidFill>
                <a:latin typeface="Calibri Light" panose="020F0302020204030204"/>
                <a:cs typeface="Poppins ExtraLight" panose="00000300000000000000" pitchFamily="2" charset="0"/>
              </a:rPr>
              <a:t> det være </a:t>
            </a:r>
            <a:r>
              <a:rPr lang="en-US" altLang="ko-KR" sz="1600" dirty="0" err="1">
                <a:solidFill>
                  <a:prstClr val="black"/>
                </a:solidFill>
                <a:latin typeface="Calibri Light" panose="020F0302020204030204"/>
                <a:cs typeface="Poppins ExtraLight" panose="00000300000000000000" pitchFamily="2" charset="0"/>
              </a:rPr>
              <a:t>desto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sværere</a:t>
            </a:r>
            <a:r>
              <a:rPr lang="en-US" altLang="ko-KR" sz="1600" dirty="0">
                <a:solidFill>
                  <a:prstClr val="black"/>
                </a:solidFill>
                <a:latin typeface="Calibri Light" panose="020F0302020204030204"/>
                <a:cs typeface="Poppins ExtraLight" panose="00000300000000000000" pitchFamily="2" charset="0"/>
              </a:rPr>
              <a:t> at </a:t>
            </a:r>
            <a:r>
              <a:rPr lang="en-US" altLang="ko-KR" sz="1600" dirty="0" err="1">
                <a:solidFill>
                  <a:prstClr val="black"/>
                </a:solidFill>
                <a:latin typeface="Calibri Light" panose="020F0302020204030204"/>
                <a:cs typeface="Poppins ExtraLight" panose="00000300000000000000" pitchFamily="2" charset="0"/>
              </a:rPr>
              <a:t>bibeholde</a:t>
            </a:r>
            <a:r>
              <a:rPr lang="en-US" altLang="ko-KR" sz="1600" dirty="0">
                <a:solidFill>
                  <a:prstClr val="black"/>
                </a:solidFill>
                <a:latin typeface="Calibri Light" panose="020F0302020204030204"/>
                <a:cs typeface="Poppins ExtraLight" panose="00000300000000000000" pitchFamily="2" charset="0"/>
              </a:rPr>
              <a:t> elevers engagement og </a:t>
            </a:r>
            <a:r>
              <a:rPr lang="en-US" altLang="ko-KR" sz="1600" dirty="0" err="1">
                <a:solidFill>
                  <a:prstClr val="black"/>
                </a:solidFill>
                <a:latin typeface="Calibri Light" panose="020F0302020204030204"/>
                <a:cs typeface="Poppins ExtraLight" panose="00000300000000000000" pitchFamily="2" charset="0"/>
              </a:rPr>
              <a:t>sikre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bedre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kvalitetsstandarder</a:t>
            </a:r>
            <a:r>
              <a:rPr lang="en-US" altLang="ko-KR" sz="1600" dirty="0">
                <a:solidFill>
                  <a:prstClr val="black"/>
                </a:solidFill>
                <a:latin typeface="Calibri Light" panose="020F0302020204030204"/>
                <a:cs typeface="Poppins ExtraLight" panose="00000300000000000000" pitchFamily="2" charset="0"/>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1.3 Et </a:t>
            </a:r>
            <a:r>
              <a:rPr lang="en-AU" sz="2000" dirty="0" err="1">
                <a:latin typeface="+mj-lt"/>
                <a:ea typeface="Microsoft Sans Serif" panose="020B0604020202020204" pitchFamily="34" charset="0"/>
                <a:cs typeface="Poppins ExtraLight" panose="00000300000000000000" pitchFamily="2" charset="0"/>
              </a:rPr>
              <a:t>dybt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dyk</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ned</a:t>
            </a:r>
            <a:endParaRPr lang="en-AU" sz="2000" dirty="0">
              <a:latin typeface="+mj-lt"/>
              <a:ea typeface="Microsoft Sans Serif" panose="020B0604020202020204" pitchFamily="34" charset="0"/>
              <a:cs typeface="Poppins ExtraLight" panose="00000300000000000000" pitchFamily="2" charset="0"/>
            </a:endParaRP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
        <p:nvSpPr>
          <p:cNvPr id="8" name="TextBox 54">
            <a:extLst>
              <a:ext uri="{FF2B5EF4-FFF2-40B4-BE49-F238E27FC236}">
                <a16:creationId xmlns:a16="http://schemas.microsoft.com/office/drawing/2014/main" id="{2F17DC47-0BEE-4ED4-BA6B-A229EF47F4E7}"/>
              </a:ext>
            </a:extLst>
          </p:cNvPr>
          <p:cNvSpPr txBox="1"/>
          <p:nvPr/>
        </p:nvSpPr>
        <p:spPr>
          <a:xfrm>
            <a:off x="896256" y="5493897"/>
            <a:ext cx="7272000" cy="323429"/>
          </a:xfrm>
          <a:prstGeom prst="rect">
            <a:avLst/>
          </a:prstGeom>
          <a:noFill/>
        </p:spPr>
        <p:txBody>
          <a:bodyPr wrap="square" numCol="1" rtlCol="0">
            <a:noAutofit/>
          </a:bodyPr>
          <a:lstStyle/>
          <a:p>
            <a:pPr algn="just"/>
            <a:r>
              <a:rPr lang="en-US" altLang="ko-KR" sz="1000" i="1" dirty="0">
                <a:cs typeface="Poppins ExtraLight" panose="00000300000000000000" pitchFamily="2" charset="0"/>
              </a:rPr>
              <a:t>*</a:t>
            </a:r>
            <a:r>
              <a:rPr lang="en-US" altLang="ko-KR" sz="1000" i="1" dirty="0" err="1">
                <a:cs typeface="Poppins ExtraLight" panose="00000300000000000000" pitchFamily="2" charset="0"/>
              </a:rPr>
              <a:t>Område</a:t>
            </a:r>
            <a:r>
              <a:rPr lang="en-US" altLang="ko-KR" sz="1000" i="1" dirty="0">
                <a:cs typeface="Poppins ExtraLight" panose="00000300000000000000" pitchFamily="2" charset="0"/>
              </a:rPr>
              <a:t> 1 </a:t>
            </a:r>
            <a:r>
              <a:rPr lang="en-US" altLang="ko-KR" sz="1000" i="1" dirty="0" err="1">
                <a:cs typeface="Poppins ExtraLight" panose="00000300000000000000" pitchFamily="2" charset="0"/>
              </a:rPr>
              <a:t>refererer</a:t>
            </a:r>
            <a:r>
              <a:rPr lang="en-US" altLang="ko-KR" sz="1000" i="1" dirty="0">
                <a:cs typeface="Poppins ExtraLight" panose="00000300000000000000" pitchFamily="2" charset="0"/>
              </a:rPr>
              <a:t> til Fagligt Engagement og er </a:t>
            </a:r>
            <a:r>
              <a:rPr lang="en-US" altLang="ko-KR" sz="1000" i="1" dirty="0" err="1">
                <a:cs typeface="Poppins ExtraLight" panose="00000300000000000000" pitchFamily="2" charset="0"/>
              </a:rPr>
              <a:t>stadig</a:t>
            </a:r>
            <a:r>
              <a:rPr lang="en-US" altLang="ko-KR" sz="1000" i="1" dirty="0">
                <a:cs typeface="Poppins ExtraLight" panose="00000300000000000000" pitchFamily="2" charset="0"/>
              </a:rPr>
              <a:t> </a:t>
            </a:r>
            <a:r>
              <a:rPr lang="en-US" altLang="ko-KR" sz="1000" i="1" dirty="0" err="1">
                <a:cs typeface="Poppins ExtraLight" panose="00000300000000000000" pitchFamily="2" charset="0"/>
              </a:rPr>
              <a:t>kun</a:t>
            </a:r>
            <a:r>
              <a:rPr lang="en-US" altLang="ko-KR" sz="1000" i="1" dirty="0">
                <a:cs typeface="Poppins ExtraLight" panose="00000300000000000000" pitchFamily="2" charset="0"/>
              </a:rPr>
              <a:t> peer-to-peer I </a:t>
            </a:r>
            <a:r>
              <a:rPr lang="en-US" altLang="ko-KR" sz="1000" i="1" dirty="0" err="1">
                <a:cs typeface="Poppins ExtraLight" panose="00000300000000000000" pitchFamily="2" charset="0"/>
              </a:rPr>
              <a:t>kontekst</a:t>
            </a:r>
            <a:r>
              <a:rPr lang="en-US" altLang="ko-KR" sz="1000" i="1" dirty="0">
                <a:cs typeface="Poppins ExtraLight" panose="00000300000000000000" pitchFamily="2" charset="0"/>
              </a:rPr>
              <a:t> af DigCompEDU, </a:t>
            </a:r>
            <a:r>
              <a:rPr lang="en-US" altLang="ko-KR" sz="1000" i="1" dirty="0" err="1">
                <a:cs typeface="Poppins ExtraLight" panose="00000300000000000000" pitchFamily="2" charset="0"/>
              </a:rPr>
              <a:t>dvs</a:t>
            </a:r>
            <a:r>
              <a:rPr lang="en-US" altLang="ko-KR" sz="1000" i="1" dirty="0">
                <a:cs typeface="Poppins ExtraLight" panose="00000300000000000000" pitchFamily="2" charset="0"/>
              </a:rPr>
              <a:t>. </a:t>
            </a:r>
            <a:r>
              <a:rPr lang="en-US" altLang="ko-KR" sz="1000" i="1" dirty="0" err="1">
                <a:cs typeface="Poppins ExtraLight" panose="00000300000000000000" pitchFamily="2" charset="0"/>
              </a:rPr>
              <a:t>underviser</a:t>
            </a:r>
            <a:r>
              <a:rPr lang="en-US" altLang="ko-KR" sz="1000" i="1" dirty="0">
                <a:cs typeface="Poppins ExtraLight" panose="00000300000000000000" pitchFamily="2" charset="0"/>
              </a:rPr>
              <a:t> til </a:t>
            </a:r>
            <a:r>
              <a:rPr lang="en-US" altLang="ko-KR" sz="1000" i="1" dirty="0" err="1">
                <a:cs typeface="Poppins ExtraLight" panose="00000300000000000000" pitchFamily="2" charset="0"/>
              </a:rPr>
              <a:t>underviser</a:t>
            </a:r>
            <a:r>
              <a:rPr lang="en-US" altLang="ko-KR" sz="1000" i="1" dirty="0">
                <a:cs typeface="Poppins ExtraLight" panose="00000300000000000000" pitchFamily="2" charset="0"/>
              </a:rPr>
              <a:t>.</a:t>
            </a:r>
            <a:endParaRPr lang="en-US" altLang="ko-KR" sz="1000" i="1" dirty="0">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193501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228600" fontAlgn="base"/>
            <a:r>
              <a:rPr lang="da-DK" sz="2000" b="1" dirty="0">
                <a:solidFill>
                  <a:schemeClr val="bg1"/>
                </a:solidFill>
                <a:effectLst/>
                <a:ea typeface="Arial MT"/>
                <a:cs typeface="Arial MT"/>
              </a:rPr>
              <a:t>En brugerintroduktion til Område 2: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359967"/>
          </a:xfrm>
          <a:prstGeom prst="rect">
            <a:avLst/>
          </a:prstGeom>
          <a:noFill/>
        </p:spPr>
        <p:txBody>
          <a:bodyPr wrap="square" numCol="1" rtlCol="0">
            <a:noAutofit/>
          </a:bodyPr>
          <a:lstStyle/>
          <a:p>
            <a:pPr indent="-285750" algn="just">
              <a:buFont typeface="Arial" panose="020B0604020202020204" pitchFamily="34" charset="0"/>
              <a:buChar char="•"/>
            </a:pPr>
            <a:r>
              <a:rPr lang="en-US" altLang="ko-KR" sz="2000" b="1" dirty="0">
                <a:cs typeface="Poppins Medium" panose="00000600000000000000" pitchFamily="2" charset="0"/>
              </a:rPr>
              <a:t>Digitale </a:t>
            </a:r>
            <a:r>
              <a:rPr lang="en-US" altLang="ko-KR" sz="2000" b="1" dirty="0" err="1">
                <a:cs typeface="Poppins Medium" panose="00000600000000000000" pitchFamily="2" charset="0"/>
              </a:rPr>
              <a:t>ressourcers</a:t>
            </a:r>
            <a:r>
              <a:rPr lang="en-US" altLang="ko-KR" sz="2000" b="1" dirty="0">
                <a:cs typeface="Poppins Medium" panose="00000600000000000000" pitchFamily="2" charset="0"/>
              </a:rPr>
              <a:t> </a:t>
            </a:r>
            <a:r>
              <a:rPr lang="en-US" altLang="ko-KR" sz="2000" b="1" dirty="0" err="1">
                <a:cs typeface="Poppins Medium" panose="00000600000000000000" pitchFamily="2" charset="0"/>
              </a:rPr>
              <a:t>fokusområder</a:t>
            </a:r>
            <a:endParaRPr lang="en-US" altLang="ko-KR" sz="2000" b="1" i="1" dirty="0">
              <a:cs typeface="Poppins Medium" panose="000006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1.4 </a:t>
            </a:r>
            <a:r>
              <a:rPr lang="en-AU" sz="2000" dirty="0" err="1">
                <a:latin typeface="+mj-lt"/>
                <a:ea typeface="Microsoft Sans Serif" panose="020B0604020202020204" pitchFamily="34" charset="0"/>
                <a:cs typeface="Poppins ExtraLight" panose="00000300000000000000" pitchFamily="2" charset="0"/>
              </a:rPr>
              <a:t>Område</a:t>
            </a:r>
            <a:r>
              <a:rPr lang="en-AU" sz="2000" dirty="0">
                <a:latin typeface="+mj-lt"/>
                <a:ea typeface="Microsoft Sans Serif" panose="020B0604020202020204" pitchFamily="34" charset="0"/>
                <a:cs typeface="Poppins ExtraLight" panose="00000300000000000000" pitchFamily="2" charset="0"/>
              </a:rPr>
              <a:t> 2 </a:t>
            </a:r>
            <a:r>
              <a:rPr lang="en-AU" sz="2000" dirty="0" err="1">
                <a:latin typeface="+mj-lt"/>
                <a:ea typeface="Microsoft Sans Serif" panose="020B0604020202020204" pitchFamily="34" charset="0"/>
                <a:cs typeface="Poppins ExtraLight" panose="00000300000000000000" pitchFamily="2" charset="0"/>
              </a:rPr>
              <a:t>helt</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fundamentalt</a:t>
            </a:r>
            <a:endParaRPr lang="en-AU" sz="2000" dirty="0">
              <a:latin typeface="+mj-lt"/>
              <a:ea typeface="Microsoft Sans Serif" panose="020B0604020202020204" pitchFamily="34" charset="0"/>
              <a:cs typeface="Poppins ExtraLight" panose="00000300000000000000" pitchFamily="2" charset="0"/>
            </a:endParaRPr>
          </a:p>
        </p:txBody>
      </p:sp>
      <p:sp>
        <p:nvSpPr>
          <p:cNvPr id="8" name="TextBox 54">
            <a:extLst>
              <a:ext uri="{FF2B5EF4-FFF2-40B4-BE49-F238E27FC236}">
                <a16:creationId xmlns:a16="http://schemas.microsoft.com/office/drawing/2014/main" id="{2F17DC47-0BEE-4ED4-BA6B-A229EF47F4E7}"/>
              </a:ext>
            </a:extLst>
          </p:cNvPr>
          <p:cNvSpPr txBox="1"/>
          <p:nvPr/>
        </p:nvSpPr>
        <p:spPr>
          <a:xfrm>
            <a:off x="1199240" y="2586810"/>
            <a:ext cx="2307772" cy="323429"/>
          </a:xfrm>
          <a:prstGeom prst="rect">
            <a:avLst/>
          </a:prstGeom>
          <a:noFill/>
        </p:spPr>
        <p:txBody>
          <a:bodyPr wrap="square" numCol="1" rtlCol="0" anchor="ctr">
            <a:noAutofit/>
          </a:bodyPr>
          <a:lstStyle/>
          <a:p>
            <a:r>
              <a:rPr lang="en-US" altLang="ko-KR" sz="1500" i="1" dirty="0">
                <a:cs typeface="Poppins ExtraLight" panose="00000300000000000000" pitchFamily="2" charset="0"/>
              </a:rPr>
              <a:t>Udvælgelse af digitale ressourcer </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7" name="TextBox 54">
            <a:extLst>
              <a:ext uri="{FF2B5EF4-FFF2-40B4-BE49-F238E27FC236}">
                <a16:creationId xmlns:a16="http://schemas.microsoft.com/office/drawing/2014/main" id="{2F17DC47-0BEE-4ED4-BA6B-A229EF47F4E7}"/>
              </a:ext>
            </a:extLst>
          </p:cNvPr>
          <p:cNvSpPr txBox="1"/>
          <p:nvPr/>
        </p:nvSpPr>
        <p:spPr>
          <a:xfrm>
            <a:off x="3901439" y="2594707"/>
            <a:ext cx="3275422" cy="323429"/>
          </a:xfrm>
          <a:prstGeom prst="rect">
            <a:avLst/>
          </a:prstGeom>
          <a:noFill/>
        </p:spPr>
        <p:txBody>
          <a:bodyPr wrap="square" numCol="1" rtlCol="0" anchor="ctr">
            <a:noAutofit/>
          </a:bodyPr>
          <a:lstStyle/>
          <a:p>
            <a:r>
              <a:rPr lang="en-US" altLang="ko-KR" sz="1500" i="1" dirty="0">
                <a:cs typeface="Poppins ExtraLight" panose="00000300000000000000" pitchFamily="2" charset="0"/>
              </a:rPr>
              <a:t>Skabelse og modificering af digitale ressourcer</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10" name="TextBox 54">
            <a:extLst>
              <a:ext uri="{FF2B5EF4-FFF2-40B4-BE49-F238E27FC236}">
                <a16:creationId xmlns:a16="http://schemas.microsoft.com/office/drawing/2014/main" id="{2F17DC47-0BEE-4ED4-BA6B-A229EF47F4E7}"/>
              </a:ext>
            </a:extLst>
          </p:cNvPr>
          <p:cNvSpPr txBox="1"/>
          <p:nvPr/>
        </p:nvSpPr>
        <p:spPr>
          <a:xfrm>
            <a:off x="7439662" y="2604227"/>
            <a:ext cx="4215333" cy="323429"/>
          </a:xfrm>
          <a:prstGeom prst="rect">
            <a:avLst/>
          </a:prstGeom>
          <a:noFill/>
        </p:spPr>
        <p:txBody>
          <a:bodyPr wrap="square" numCol="1" rtlCol="0" anchor="ctr">
            <a:noAutofit/>
          </a:bodyPr>
          <a:lstStyle/>
          <a:p>
            <a:pPr algn="just"/>
            <a:r>
              <a:rPr lang="en-US" altLang="ko-KR" sz="1500" i="1" dirty="0">
                <a:cs typeface="Poppins ExtraLight" panose="00000300000000000000" pitchFamily="2" charset="0"/>
              </a:rPr>
              <a:t>Håndtering, beskyttelse og deling af digitale ressourcer</a:t>
            </a:r>
            <a:endParaRPr lang="en-US" altLang="ko-KR" sz="1500" i="1" dirty="0">
              <a:solidFill>
                <a:prstClr val="black"/>
              </a:solidFill>
              <a:latin typeface="Calibri Light" panose="020F0302020204030204"/>
              <a:cs typeface="Poppins ExtraLight" panose="00000300000000000000" pitchFamily="2" charset="0"/>
            </a:endParaRPr>
          </a:p>
        </p:txBody>
      </p:sp>
      <p:sp>
        <p:nvSpPr>
          <p:cNvPr id="2" name="Rettangolo 1"/>
          <p:cNvSpPr/>
          <p:nvPr/>
        </p:nvSpPr>
        <p:spPr>
          <a:xfrm>
            <a:off x="1199241" y="2918136"/>
            <a:ext cx="2307771" cy="2031325"/>
          </a:xfrm>
          <a:prstGeom prst="rect">
            <a:avLst/>
          </a:prstGeom>
        </p:spPr>
        <p:txBody>
          <a:bodyPr wrap="square">
            <a:spAutoFit/>
          </a:bodyPr>
          <a:lstStyle/>
          <a:p>
            <a:pPr algn="just"/>
            <a:r>
              <a:rPr lang="en-GB" sz="1400" dirty="0">
                <a:latin typeface="+mj-lt"/>
              </a:rPr>
              <a:t>At </a:t>
            </a:r>
            <a:r>
              <a:rPr lang="en-GB" sz="1400" dirty="0" err="1">
                <a:latin typeface="+mj-lt"/>
              </a:rPr>
              <a:t>identificere</a:t>
            </a:r>
            <a:r>
              <a:rPr lang="en-GB" sz="1400" dirty="0">
                <a:latin typeface="+mj-lt"/>
              </a:rPr>
              <a:t>, </a:t>
            </a:r>
            <a:r>
              <a:rPr lang="en-GB" sz="1400" dirty="0" err="1">
                <a:latin typeface="+mj-lt"/>
              </a:rPr>
              <a:t>vurdere</a:t>
            </a:r>
            <a:r>
              <a:rPr lang="en-GB" sz="1400" dirty="0">
                <a:latin typeface="+mj-lt"/>
              </a:rPr>
              <a:t> og </a:t>
            </a:r>
            <a:r>
              <a:rPr lang="en-GB" sz="1400" dirty="0" err="1">
                <a:latin typeface="+mj-lt"/>
              </a:rPr>
              <a:t>vælge</a:t>
            </a:r>
            <a:r>
              <a:rPr lang="en-GB" sz="1400" dirty="0">
                <a:latin typeface="+mj-lt"/>
              </a:rPr>
              <a:t> digitale ressourcer til undervisning og læring. At </a:t>
            </a:r>
            <a:r>
              <a:rPr lang="en-GB" sz="1400" dirty="0" err="1">
                <a:latin typeface="+mj-lt"/>
              </a:rPr>
              <a:t>overveje</a:t>
            </a:r>
            <a:r>
              <a:rPr lang="en-GB" sz="1400" dirty="0">
                <a:latin typeface="+mj-lt"/>
              </a:rPr>
              <a:t> </a:t>
            </a:r>
            <a:r>
              <a:rPr lang="en-GB" sz="1400" dirty="0" err="1">
                <a:latin typeface="+mj-lt"/>
              </a:rPr>
              <a:t>specifikt</a:t>
            </a:r>
            <a:r>
              <a:rPr lang="en-GB" sz="1400" dirty="0">
                <a:latin typeface="+mj-lt"/>
              </a:rPr>
              <a:t> </a:t>
            </a:r>
            <a:r>
              <a:rPr lang="en-GB" sz="1400" dirty="0" err="1">
                <a:latin typeface="+mj-lt"/>
              </a:rPr>
              <a:t>læringsmål</a:t>
            </a:r>
            <a:r>
              <a:rPr lang="en-GB" sz="1400" dirty="0">
                <a:latin typeface="+mj-lt"/>
              </a:rPr>
              <a:t>, </a:t>
            </a:r>
            <a:r>
              <a:rPr lang="en-GB" sz="1400" dirty="0" err="1">
                <a:latin typeface="+mj-lt"/>
              </a:rPr>
              <a:t>kontekst</a:t>
            </a:r>
            <a:r>
              <a:rPr lang="en-GB" sz="1400" dirty="0">
                <a:latin typeface="+mj-lt"/>
              </a:rPr>
              <a:t>, </a:t>
            </a:r>
            <a:r>
              <a:rPr lang="en-GB" sz="1400" dirty="0" err="1">
                <a:latin typeface="+mj-lt"/>
              </a:rPr>
              <a:t>pædagogisk</a:t>
            </a:r>
            <a:r>
              <a:rPr lang="en-GB" sz="1400" dirty="0">
                <a:latin typeface="+mj-lt"/>
              </a:rPr>
              <a:t> tilgang og </a:t>
            </a:r>
            <a:r>
              <a:rPr lang="en-GB" sz="1400" dirty="0" err="1">
                <a:latin typeface="+mj-lt"/>
              </a:rPr>
              <a:t>elevgruppe</a:t>
            </a:r>
            <a:r>
              <a:rPr lang="en-GB" sz="1400" dirty="0">
                <a:latin typeface="+mj-lt"/>
              </a:rPr>
              <a:t>, </a:t>
            </a:r>
            <a:r>
              <a:rPr lang="en-GB" sz="1400" dirty="0" err="1">
                <a:latin typeface="+mj-lt"/>
              </a:rPr>
              <a:t>når</a:t>
            </a:r>
            <a:r>
              <a:rPr lang="en-GB" sz="1400" dirty="0">
                <a:latin typeface="+mj-lt"/>
              </a:rPr>
              <a:t> der </a:t>
            </a:r>
            <a:r>
              <a:rPr lang="en-GB" sz="1400" dirty="0" err="1">
                <a:latin typeface="+mj-lt"/>
              </a:rPr>
              <a:t>vælges</a:t>
            </a:r>
            <a:r>
              <a:rPr lang="en-GB" sz="1400" dirty="0">
                <a:latin typeface="+mj-lt"/>
              </a:rPr>
              <a:t> digitale ressourcer og </a:t>
            </a:r>
            <a:r>
              <a:rPr lang="en-GB" sz="1400" dirty="0" err="1">
                <a:latin typeface="+mj-lt"/>
              </a:rPr>
              <a:t>planlægges</a:t>
            </a:r>
            <a:r>
              <a:rPr lang="en-GB" sz="1400" dirty="0">
                <a:latin typeface="+mj-lt"/>
              </a:rPr>
              <a:t>, </a:t>
            </a:r>
            <a:r>
              <a:rPr lang="en-GB" sz="1400" dirty="0" err="1">
                <a:latin typeface="+mj-lt"/>
              </a:rPr>
              <a:t>hvad</a:t>
            </a:r>
            <a:r>
              <a:rPr lang="en-GB" sz="1400" dirty="0">
                <a:latin typeface="+mj-lt"/>
              </a:rPr>
              <a:t> de </a:t>
            </a:r>
            <a:r>
              <a:rPr lang="en-GB" sz="1400" dirty="0" err="1">
                <a:latin typeface="+mj-lt"/>
              </a:rPr>
              <a:t>skal</a:t>
            </a:r>
            <a:r>
              <a:rPr lang="en-GB" sz="1400" dirty="0">
                <a:latin typeface="+mj-lt"/>
              </a:rPr>
              <a:t> </a:t>
            </a:r>
            <a:r>
              <a:rPr lang="en-GB" sz="1400" dirty="0" err="1">
                <a:latin typeface="+mj-lt"/>
              </a:rPr>
              <a:t>bruges</a:t>
            </a:r>
            <a:r>
              <a:rPr lang="en-GB" sz="1400" dirty="0">
                <a:latin typeface="+mj-lt"/>
              </a:rPr>
              <a:t> til.</a:t>
            </a:r>
          </a:p>
        </p:txBody>
      </p:sp>
      <p:sp>
        <p:nvSpPr>
          <p:cNvPr id="11" name="Rettangolo 10"/>
          <p:cNvSpPr/>
          <p:nvPr/>
        </p:nvSpPr>
        <p:spPr>
          <a:xfrm>
            <a:off x="3901439" y="2918136"/>
            <a:ext cx="3275421" cy="2031325"/>
          </a:xfrm>
          <a:prstGeom prst="rect">
            <a:avLst/>
          </a:prstGeom>
        </p:spPr>
        <p:txBody>
          <a:bodyPr wrap="square">
            <a:spAutoFit/>
          </a:bodyPr>
          <a:lstStyle/>
          <a:p>
            <a:pPr algn="just"/>
            <a:r>
              <a:rPr lang="en-GB" sz="1400" dirty="0">
                <a:latin typeface="+mj-lt"/>
              </a:rPr>
              <a:t>At </a:t>
            </a:r>
            <a:r>
              <a:rPr lang="en-GB" sz="1400" dirty="0" err="1">
                <a:latin typeface="+mj-lt"/>
              </a:rPr>
              <a:t>modificere</a:t>
            </a:r>
            <a:r>
              <a:rPr lang="en-GB" sz="1400" dirty="0">
                <a:latin typeface="+mj-lt"/>
              </a:rPr>
              <a:t> og </a:t>
            </a:r>
            <a:r>
              <a:rPr lang="en-GB" sz="1400" dirty="0" err="1">
                <a:latin typeface="+mj-lt"/>
              </a:rPr>
              <a:t>udbygge</a:t>
            </a:r>
            <a:r>
              <a:rPr lang="en-GB" sz="1400" dirty="0">
                <a:latin typeface="+mj-lt"/>
              </a:rPr>
              <a:t>  </a:t>
            </a:r>
            <a:r>
              <a:rPr lang="en-GB" sz="1400" dirty="0" err="1">
                <a:latin typeface="+mj-lt"/>
              </a:rPr>
              <a:t>eksisterende</a:t>
            </a:r>
            <a:r>
              <a:rPr lang="en-GB" sz="1400" dirty="0">
                <a:latin typeface="+mj-lt"/>
              </a:rPr>
              <a:t> ressourcer med </a:t>
            </a:r>
            <a:r>
              <a:rPr lang="en-GB" sz="1400" dirty="0" err="1">
                <a:latin typeface="+mj-lt"/>
              </a:rPr>
              <a:t>åben</a:t>
            </a:r>
            <a:r>
              <a:rPr lang="en-GB" sz="1400" dirty="0">
                <a:latin typeface="+mj-lt"/>
              </a:rPr>
              <a:t> </a:t>
            </a:r>
            <a:r>
              <a:rPr lang="en-GB" sz="1400" dirty="0" err="1">
                <a:latin typeface="+mj-lt"/>
              </a:rPr>
              <a:t>licens</a:t>
            </a:r>
            <a:r>
              <a:rPr lang="en-GB" sz="1400" dirty="0">
                <a:latin typeface="+mj-lt"/>
              </a:rPr>
              <a:t> og andre ressourcer, </a:t>
            </a:r>
            <a:r>
              <a:rPr lang="en-GB" sz="1400" dirty="0" err="1">
                <a:latin typeface="+mj-lt"/>
              </a:rPr>
              <a:t>hvor</a:t>
            </a:r>
            <a:r>
              <a:rPr lang="en-GB" sz="1400" dirty="0">
                <a:latin typeface="+mj-lt"/>
              </a:rPr>
              <a:t> </a:t>
            </a:r>
            <a:r>
              <a:rPr lang="en-GB" sz="1400" dirty="0" err="1">
                <a:latin typeface="+mj-lt"/>
              </a:rPr>
              <a:t>dette</a:t>
            </a:r>
            <a:r>
              <a:rPr lang="en-GB" sz="1400" dirty="0">
                <a:latin typeface="+mj-lt"/>
              </a:rPr>
              <a:t> er </a:t>
            </a:r>
            <a:r>
              <a:rPr lang="en-GB" sz="1400" dirty="0" err="1">
                <a:latin typeface="+mj-lt"/>
              </a:rPr>
              <a:t>tilladt</a:t>
            </a:r>
            <a:r>
              <a:rPr lang="en-GB" sz="1400" dirty="0">
                <a:latin typeface="+mj-lt"/>
              </a:rPr>
              <a:t>. At </a:t>
            </a:r>
            <a:r>
              <a:rPr lang="en-GB" sz="1400" dirty="0" err="1">
                <a:latin typeface="+mj-lt"/>
              </a:rPr>
              <a:t>skabe</a:t>
            </a:r>
            <a:r>
              <a:rPr lang="en-GB" sz="1400" dirty="0">
                <a:latin typeface="+mj-lt"/>
              </a:rPr>
              <a:t> eller være fælles om at </a:t>
            </a:r>
            <a:r>
              <a:rPr lang="en-GB" sz="1400" dirty="0" err="1">
                <a:latin typeface="+mj-lt"/>
              </a:rPr>
              <a:t>skabe</a:t>
            </a:r>
            <a:r>
              <a:rPr lang="en-GB" sz="1400" dirty="0">
                <a:latin typeface="+mj-lt"/>
              </a:rPr>
              <a:t> nye digitale uddannelsesressourcer. At </a:t>
            </a:r>
            <a:r>
              <a:rPr lang="en-GB" sz="1400" dirty="0" err="1">
                <a:latin typeface="+mj-lt"/>
              </a:rPr>
              <a:t>overveje</a:t>
            </a:r>
            <a:r>
              <a:rPr lang="en-GB" sz="1400" dirty="0">
                <a:latin typeface="+mj-lt"/>
              </a:rPr>
              <a:t> </a:t>
            </a:r>
            <a:r>
              <a:rPr lang="en-GB" sz="1400" dirty="0" err="1">
                <a:latin typeface="+mj-lt"/>
              </a:rPr>
              <a:t>specifikt</a:t>
            </a:r>
            <a:r>
              <a:rPr lang="en-GB" sz="1400" dirty="0">
                <a:latin typeface="+mj-lt"/>
              </a:rPr>
              <a:t> </a:t>
            </a:r>
            <a:r>
              <a:rPr lang="en-GB" sz="1400" dirty="0" err="1">
                <a:latin typeface="+mj-lt"/>
              </a:rPr>
              <a:t>læringsmål</a:t>
            </a:r>
            <a:r>
              <a:rPr lang="en-GB" sz="1400" dirty="0">
                <a:latin typeface="+mj-lt"/>
              </a:rPr>
              <a:t>, </a:t>
            </a:r>
            <a:r>
              <a:rPr lang="en-GB" sz="1400" dirty="0" err="1">
                <a:latin typeface="+mj-lt"/>
              </a:rPr>
              <a:t>kontekst</a:t>
            </a:r>
            <a:r>
              <a:rPr lang="en-GB" sz="1400" dirty="0">
                <a:latin typeface="+mj-lt"/>
              </a:rPr>
              <a:t>, </a:t>
            </a:r>
            <a:r>
              <a:rPr lang="en-GB" sz="1400" dirty="0" err="1">
                <a:latin typeface="+mj-lt"/>
              </a:rPr>
              <a:t>pædagogisk</a:t>
            </a:r>
            <a:r>
              <a:rPr lang="en-GB" sz="1400" dirty="0">
                <a:latin typeface="+mj-lt"/>
              </a:rPr>
              <a:t> tilgang og </a:t>
            </a:r>
            <a:r>
              <a:rPr lang="en-GB" sz="1400" dirty="0" err="1">
                <a:latin typeface="+mj-lt"/>
              </a:rPr>
              <a:t>elevgruppe</a:t>
            </a:r>
            <a:r>
              <a:rPr lang="en-GB" sz="1400" dirty="0">
                <a:latin typeface="+mj-lt"/>
              </a:rPr>
              <a:t>, </a:t>
            </a:r>
            <a:r>
              <a:rPr lang="en-GB" sz="1400" dirty="0" err="1">
                <a:latin typeface="+mj-lt"/>
              </a:rPr>
              <a:t>når</a:t>
            </a:r>
            <a:r>
              <a:rPr lang="en-GB" sz="1400" dirty="0">
                <a:latin typeface="+mj-lt"/>
              </a:rPr>
              <a:t> man designer digitale ressourcer og </a:t>
            </a:r>
            <a:r>
              <a:rPr lang="en-GB" sz="1400" dirty="0" err="1">
                <a:latin typeface="+mj-lt"/>
              </a:rPr>
              <a:t>planlægger</a:t>
            </a:r>
            <a:r>
              <a:rPr lang="en-GB" sz="1400" dirty="0">
                <a:latin typeface="+mj-lt"/>
              </a:rPr>
              <a:t>, </a:t>
            </a:r>
            <a:r>
              <a:rPr lang="en-GB" sz="1400" dirty="0" err="1">
                <a:latin typeface="+mj-lt"/>
              </a:rPr>
              <a:t>hvordan</a:t>
            </a:r>
            <a:r>
              <a:rPr lang="en-GB" sz="1400" dirty="0">
                <a:latin typeface="+mj-lt"/>
              </a:rPr>
              <a:t> de </a:t>
            </a:r>
            <a:r>
              <a:rPr lang="en-GB" sz="1400" dirty="0" err="1">
                <a:latin typeface="+mj-lt"/>
              </a:rPr>
              <a:t>skal</a:t>
            </a:r>
            <a:r>
              <a:rPr lang="en-GB" sz="1400" dirty="0">
                <a:latin typeface="+mj-lt"/>
              </a:rPr>
              <a:t> </a:t>
            </a:r>
            <a:r>
              <a:rPr lang="en-GB" sz="1400" dirty="0" err="1">
                <a:latin typeface="+mj-lt"/>
              </a:rPr>
              <a:t>bruges</a:t>
            </a:r>
            <a:r>
              <a:rPr lang="en-GB" sz="1400" dirty="0">
                <a:latin typeface="+mj-lt"/>
              </a:rPr>
              <a:t>. </a:t>
            </a:r>
          </a:p>
        </p:txBody>
      </p:sp>
      <p:sp>
        <p:nvSpPr>
          <p:cNvPr id="12" name="Rettangolo 11"/>
          <p:cNvSpPr/>
          <p:nvPr/>
        </p:nvSpPr>
        <p:spPr>
          <a:xfrm>
            <a:off x="7439662" y="2892057"/>
            <a:ext cx="4215334" cy="1384995"/>
          </a:xfrm>
          <a:prstGeom prst="rect">
            <a:avLst/>
          </a:prstGeom>
        </p:spPr>
        <p:txBody>
          <a:bodyPr wrap="square">
            <a:spAutoFit/>
          </a:bodyPr>
          <a:lstStyle/>
          <a:p>
            <a:pPr algn="just"/>
            <a:r>
              <a:rPr lang="en-GB" sz="1400" dirty="0">
                <a:latin typeface="+mj-lt"/>
              </a:rPr>
              <a:t>At </a:t>
            </a:r>
            <a:r>
              <a:rPr lang="en-GB" sz="1400" dirty="0" err="1">
                <a:latin typeface="+mj-lt"/>
              </a:rPr>
              <a:t>organisere</a:t>
            </a:r>
            <a:r>
              <a:rPr lang="en-GB" sz="1400" dirty="0">
                <a:latin typeface="+mj-lt"/>
              </a:rPr>
              <a:t> digitalt indhold og </a:t>
            </a:r>
            <a:r>
              <a:rPr lang="en-GB" sz="1400" dirty="0" err="1">
                <a:latin typeface="+mj-lt"/>
              </a:rPr>
              <a:t>gøre</a:t>
            </a:r>
            <a:r>
              <a:rPr lang="en-GB" sz="1400" dirty="0">
                <a:latin typeface="+mj-lt"/>
              </a:rPr>
              <a:t> det </a:t>
            </a:r>
            <a:r>
              <a:rPr lang="en-GB" sz="1400" dirty="0" err="1">
                <a:latin typeface="+mj-lt"/>
              </a:rPr>
              <a:t>tilgængeligt</a:t>
            </a:r>
            <a:r>
              <a:rPr lang="en-GB" sz="1400" dirty="0">
                <a:latin typeface="+mj-lt"/>
              </a:rPr>
              <a:t> for elever, </a:t>
            </a:r>
            <a:r>
              <a:rPr lang="en-GB" sz="1400" dirty="0" err="1">
                <a:latin typeface="+mj-lt"/>
              </a:rPr>
              <a:t>forældre</a:t>
            </a:r>
            <a:r>
              <a:rPr lang="en-GB" sz="1400" dirty="0">
                <a:latin typeface="+mj-lt"/>
              </a:rPr>
              <a:t> og andre </a:t>
            </a:r>
            <a:r>
              <a:rPr lang="en-GB" sz="1400" dirty="0" err="1">
                <a:latin typeface="+mj-lt"/>
              </a:rPr>
              <a:t>interessenter</a:t>
            </a:r>
            <a:r>
              <a:rPr lang="en-GB" sz="1400" dirty="0">
                <a:latin typeface="+mj-lt"/>
              </a:rPr>
              <a:t>. At </a:t>
            </a:r>
            <a:r>
              <a:rPr lang="en-GB" sz="1400" dirty="0" err="1">
                <a:latin typeface="+mj-lt"/>
              </a:rPr>
              <a:t>beskytte</a:t>
            </a:r>
            <a:r>
              <a:rPr lang="en-GB" sz="1400" dirty="0">
                <a:latin typeface="+mj-lt"/>
              </a:rPr>
              <a:t> </a:t>
            </a:r>
            <a:r>
              <a:rPr lang="en-GB" sz="1400" dirty="0" err="1">
                <a:latin typeface="+mj-lt"/>
              </a:rPr>
              <a:t>personfølsomt</a:t>
            </a:r>
            <a:r>
              <a:rPr lang="en-GB" sz="1400" dirty="0">
                <a:latin typeface="+mj-lt"/>
              </a:rPr>
              <a:t> digitalt indhold. At </a:t>
            </a:r>
            <a:r>
              <a:rPr lang="en-GB" sz="1400" dirty="0" err="1">
                <a:latin typeface="+mj-lt"/>
              </a:rPr>
              <a:t>respektere</a:t>
            </a:r>
            <a:r>
              <a:rPr lang="en-GB" sz="1400" dirty="0">
                <a:latin typeface="+mj-lt"/>
              </a:rPr>
              <a:t> og </a:t>
            </a:r>
            <a:r>
              <a:rPr lang="en-GB" sz="1400" dirty="0" err="1">
                <a:latin typeface="+mj-lt"/>
              </a:rPr>
              <a:t>følge</a:t>
            </a:r>
            <a:r>
              <a:rPr lang="en-GB" sz="1400" dirty="0">
                <a:latin typeface="+mj-lt"/>
              </a:rPr>
              <a:t> </a:t>
            </a:r>
            <a:r>
              <a:rPr lang="en-GB" sz="1400" dirty="0" err="1">
                <a:latin typeface="+mj-lt"/>
              </a:rPr>
              <a:t>relgler</a:t>
            </a:r>
            <a:r>
              <a:rPr lang="en-GB" sz="1400" dirty="0">
                <a:latin typeface="+mj-lt"/>
              </a:rPr>
              <a:t> om </a:t>
            </a:r>
            <a:r>
              <a:rPr lang="en-GB" sz="1400" dirty="0" err="1">
                <a:latin typeface="+mj-lt"/>
              </a:rPr>
              <a:t>privatliv</a:t>
            </a:r>
            <a:r>
              <a:rPr lang="en-GB" sz="1400" dirty="0">
                <a:latin typeface="+mj-lt"/>
              </a:rPr>
              <a:t> og copyright </a:t>
            </a:r>
            <a:r>
              <a:rPr lang="en-GB" sz="1400" dirty="0" err="1">
                <a:latin typeface="+mj-lt"/>
              </a:rPr>
              <a:t>korrekt</a:t>
            </a:r>
            <a:r>
              <a:rPr lang="en-GB" sz="1400" dirty="0">
                <a:latin typeface="+mj-lt"/>
              </a:rPr>
              <a:t>. At </a:t>
            </a:r>
            <a:r>
              <a:rPr lang="en-GB" sz="1400" dirty="0" err="1">
                <a:latin typeface="+mj-lt"/>
              </a:rPr>
              <a:t>forstå</a:t>
            </a:r>
            <a:r>
              <a:rPr lang="en-GB" sz="1400" dirty="0">
                <a:latin typeface="+mj-lt"/>
              </a:rPr>
              <a:t> </a:t>
            </a:r>
            <a:r>
              <a:rPr lang="en-GB" sz="1400" dirty="0" err="1">
                <a:latin typeface="+mj-lt"/>
              </a:rPr>
              <a:t>brugen</a:t>
            </a:r>
            <a:r>
              <a:rPr lang="en-GB" sz="1400" dirty="0">
                <a:latin typeface="+mj-lt"/>
              </a:rPr>
              <a:t> af </a:t>
            </a:r>
            <a:r>
              <a:rPr lang="en-GB" sz="1400" dirty="0" err="1">
                <a:latin typeface="+mj-lt"/>
              </a:rPr>
              <a:t>åben</a:t>
            </a:r>
            <a:r>
              <a:rPr lang="en-GB" sz="1400" dirty="0">
                <a:latin typeface="+mj-lt"/>
              </a:rPr>
              <a:t> </a:t>
            </a:r>
            <a:r>
              <a:rPr lang="en-GB" sz="1400" dirty="0" err="1">
                <a:latin typeface="+mj-lt"/>
              </a:rPr>
              <a:t>licens</a:t>
            </a:r>
            <a:r>
              <a:rPr lang="en-GB" sz="1400" dirty="0">
                <a:latin typeface="+mj-lt"/>
              </a:rPr>
              <a:t> og </a:t>
            </a:r>
            <a:r>
              <a:rPr lang="en-GB" sz="1400" dirty="0" err="1">
                <a:latin typeface="+mj-lt"/>
              </a:rPr>
              <a:t>åbne</a:t>
            </a:r>
            <a:r>
              <a:rPr lang="en-GB" sz="1400" dirty="0">
                <a:latin typeface="+mj-lt"/>
              </a:rPr>
              <a:t> uddannelsesressourcer, </a:t>
            </a:r>
            <a:r>
              <a:rPr lang="en-GB" sz="1400" dirty="0" err="1">
                <a:latin typeface="+mj-lt"/>
              </a:rPr>
              <a:t>inklusiv</a:t>
            </a:r>
            <a:r>
              <a:rPr lang="en-GB" sz="1400" dirty="0">
                <a:latin typeface="+mj-lt"/>
              </a:rPr>
              <a:t> </a:t>
            </a:r>
            <a:r>
              <a:rPr lang="en-GB" sz="1400" dirty="0" err="1">
                <a:latin typeface="+mj-lt"/>
              </a:rPr>
              <a:t>deres</a:t>
            </a:r>
            <a:r>
              <a:rPr lang="en-GB" sz="1400" dirty="0">
                <a:latin typeface="+mj-lt"/>
              </a:rPr>
              <a:t> </a:t>
            </a:r>
            <a:r>
              <a:rPr lang="en-GB" sz="1400" dirty="0" err="1">
                <a:latin typeface="+mj-lt"/>
              </a:rPr>
              <a:t>korrekte</a:t>
            </a:r>
            <a:r>
              <a:rPr lang="en-GB" sz="1400" dirty="0">
                <a:latin typeface="+mj-lt"/>
              </a:rPr>
              <a:t> </a:t>
            </a:r>
            <a:r>
              <a:rPr lang="en-GB" sz="1400" dirty="0" err="1">
                <a:latin typeface="+mj-lt"/>
              </a:rPr>
              <a:t>tilskrivning</a:t>
            </a:r>
            <a:r>
              <a:rPr lang="en-GB" sz="1400" dirty="0">
                <a:latin typeface="+mj-lt"/>
              </a:rPr>
              <a:t>.</a:t>
            </a:r>
          </a:p>
        </p:txBody>
      </p:sp>
      <p:grpSp>
        <p:nvGrpSpPr>
          <p:cNvPr id="13" name="Gruppo 12">
            <a:extLst>
              <a:ext uri="{FF2B5EF4-FFF2-40B4-BE49-F238E27FC236}">
                <a16:creationId xmlns:a16="http://schemas.microsoft.com/office/drawing/2014/main" id="{11231308-0EEC-4C16-9756-2F58B951E290}"/>
              </a:ext>
            </a:extLst>
          </p:cNvPr>
          <p:cNvGrpSpPr>
            <a:grpSpLocks noChangeAspect="1"/>
          </p:cNvGrpSpPr>
          <p:nvPr/>
        </p:nvGrpSpPr>
        <p:grpSpPr>
          <a:xfrm>
            <a:off x="1744690" y="4791318"/>
            <a:ext cx="1311215" cy="930963"/>
            <a:chOff x="6955701" y="2238940"/>
            <a:chExt cx="3578490" cy="2551227"/>
          </a:xfrm>
        </p:grpSpPr>
        <p:sp>
          <p:nvSpPr>
            <p:cNvPr id="14" name="Figura a mano libera: forma 55">
              <a:extLst>
                <a:ext uri="{FF2B5EF4-FFF2-40B4-BE49-F238E27FC236}">
                  <a16:creationId xmlns:a16="http://schemas.microsoft.com/office/drawing/2014/main" id="{A3E8EAFD-7FC3-4BED-9F27-EF5E530BEE42}"/>
                </a:ext>
              </a:extLst>
            </p:cNvPr>
            <p:cNvSpPr/>
            <p:nvPr/>
          </p:nvSpPr>
          <p:spPr>
            <a:xfrm>
              <a:off x="7186596" y="2890910"/>
              <a:ext cx="833100" cy="833247"/>
            </a:xfrm>
            <a:custGeom>
              <a:avLst/>
              <a:gdLst>
                <a:gd name="connsiteX0" fmla="*/ 7574 w 833099"/>
                <a:gd name="connsiteY0" fmla="*/ 418186 h 833247"/>
                <a:gd name="connsiteX1" fmla="*/ 829464 w 833099"/>
                <a:gd name="connsiteY1" fmla="*/ 418186 h 833247"/>
                <a:gd name="connsiteX2" fmla="*/ 7574 w 833099"/>
                <a:gd name="connsiteY2" fmla="*/ 418186 h 833247"/>
              </a:gdLst>
              <a:ahLst/>
              <a:cxnLst>
                <a:cxn ang="0">
                  <a:pos x="connsiteX0" y="connsiteY0"/>
                </a:cxn>
                <a:cxn ang="0">
                  <a:pos x="connsiteX1" y="connsiteY1"/>
                </a:cxn>
                <a:cxn ang="0">
                  <a:pos x="connsiteX2" y="connsiteY2"/>
                </a:cxn>
              </a:cxnLst>
              <a:rect l="l" t="t" r="r" b="b"/>
              <a:pathLst>
                <a:path w="833099" h="833247">
                  <a:moveTo>
                    <a:pt x="7574" y="418186"/>
                  </a:moveTo>
                  <a:cubicBezTo>
                    <a:pt x="47108" y="965557"/>
                    <a:pt x="790081" y="965403"/>
                    <a:pt x="829464" y="418186"/>
                  </a:cubicBezTo>
                  <a:cubicBezTo>
                    <a:pt x="789930" y="-129185"/>
                    <a:pt x="47007" y="-129031"/>
                    <a:pt x="7574" y="418186"/>
                  </a:cubicBezTo>
                  <a:close/>
                </a:path>
              </a:pathLst>
            </a:custGeom>
            <a:noFill/>
            <a:ln w="19050" cap="flat">
              <a:solidFill>
                <a:srgbClr val="00B050"/>
              </a:solidFill>
              <a:prstDash val="solid"/>
              <a:round/>
            </a:ln>
          </p:spPr>
          <p:txBody>
            <a:bodyPr rtlCol="0" anchor="ctr"/>
            <a:lstStyle/>
            <a:p>
              <a:endParaRPr lang="it-IT"/>
            </a:p>
          </p:txBody>
        </p:sp>
        <p:sp>
          <p:nvSpPr>
            <p:cNvPr id="15" name="Figura a mano libera: forma 56">
              <a:extLst>
                <a:ext uri="{FF2B5EF4-FFF2-40B4-BE49-F238E27FC236}">
                  <a16:creationId xmlns:a16="http://schemas.microsoft.com/office/drawing/2014/main" id="{95C97F66-025E-472E-AC7A-531CF644FDA8}"/>
                </a:ext>
              </a:extLst>
            </p:cNvPr>
            <p:cNvSpPr/>
            <p:nvPr/>
          </p:nvSpPr>
          <p:spPr>
            <a:xfrm>
              <a:off x="7597490" y="3720319"/>
              <a:ext cx="10098" cy="210884"/>
            </a:xfrm>
            <a:custGeom>
              <a:avLst/>
              <a:gdLst>
                <a:gd name="connsiteX0" fmla="*/ 7574 w 10098"/>
                <a:gd name="connsiteY0" fmla="*/ 7715 h 210883"/>
                <a:gd name="connsiteX1" fmla="*/ 7574 w 10098"/>
                <a:gd name="connsiteY1" fmla="*/ 203734 h 210883"/>
              </a:gdLst>
              <a:ahLst/>
              <a:cxnLst>
                <a:cxn ang="0">
                  <a:pos x="connsiteX0" y="connsiteY0"/>
                </a:cxn>
                <a:cxn ang="0">
                  <a:pos x="connsiteX1" y="connsiteY1"/>
                </a:cxn>
              </a:cxnLst>
              <a:rect l="l" t="t" r="r" b="b"/>
              <a:pathLst>
                <a:path w="10098" h="210883">
                  <a:moveTo>
                    <a:pt x="7574" y="7715"/>
                  </a:moveTo>
                  <a:lnTo>
                    <a:pt x="7574" y="203734"/>
                  </a:lnTo>
                </a:path>
              </a:pathLst>
            </a:custGeom>
            <a:ln w="19050" cap="flat">
              <a:solidFill>
                <a:srgbClr val="00B050"/>
              </a:solidFill>
              <a:prstDash val="solid"/>
              <a:round/>
            </a:ln>
          </p:spPr>
          <p:txBody>
            <a:bodyPr rtlCol="0" anchor="ctr"/>
            <a:lstStyle/>
            <a:p>
              <a:endParaRPr lang="it-IT"/>
            </a:p>
          </p:txBody>
        </p:sp>
        <p:sp>
          <p:nvSpPr>
            <p:cNvPr id="17" name="Figura a mano libera: forma 57">
              <a:extLst>
                <a:ext uri="{FF2B5EF4-FFF2-40B4-BE49-F238E27FC236}">
                  <a16:creationId xmlns:a16="http://schemas.microsoft.com/office/drawing/2014/main" id="{488B0C45-4A4C-4DBD-96AD-F1B43F667E89}"/>
                </a:ext>
              </a:extLst>
            </p:cNvPr>
            <p:cNvSpPr/>
            <p:nvPr/>
          </p:nvSpPr>
          <p:spPr>
            <a:xfrm>
              <a:off x="6955701" y="3932132"/>
              <a:ext cx="1600561" cy="786956"/>
            </a:xfrm>
            <a:custGeom>
              <a:avLst/>
              <a:gdLst>
                <a:gd name="connsiteX0" fmla="*/ 1593896 w 1600561"/>
                <a:gd name="connsiteY0" fmla="*/ 17381 h 786955"/>
                <a:gd name="connsiteX1" fmla="*/ 1473324 w 1600561"/>
                <a:gd name="connsiteY1" fmla="*/ 12238 h 786955"/>
                <a:gd name="connsiteX2" fmla="*/ 1473324 w 1600561"/>
                <a:gd name="connsiteY2" fmla="*/ 652346 h 786955"/>
                <a:gd name="connsiteX3" fmla="*/ 1322508 w 1600561"/>
                <a:gd name="connsiteY3" fmla="*/ 652346 h 786955"/>
                <a:gd name="connsiteX4" fmla="*/ 7574 w 1600561"/>
                <a:gd name="connsiteY4" fmla="*/ 652398 h 786955"/>
                <a:gd name="connsiteX5" fmla="*/ 794575 w 1600561"/>
                <a:gd name="connsiteY5" fmla="*/ 652346 h 786955"/>
                <a:gd name="connsiteX6" fmla="*/ 794575 w 1600561"/>
                <a:gd name="connsiteY6" fmla="*/ 782528 h 786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0561" h="786955">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w="19050" cap="flat">
              <a:solidFill>
                <a:srgbClr val="00B050"/>
              </a:solidFill>
              <a:prstDash val="solid"/>
              <a:round/>
            </a:ln>
          </p:spPr>
          <p:txBody>
            <a:bodyPr rtlCol="0" anchor="ctr"/>
            <a:lstStyle/>
            <a:p>
              <a:endParaRPr lang="it-IT"/>
            </a:p>
          </p:txBody>
        </p:sp>
        <p:sp>
          <p:nvSpPr>
            <p:cNvPr id="18" name="Figura a mano libera: forma 58">
              <a:extLst>
                <a:ext uri="{FF2B5EF4-FFF2-40B4-BE49-F238E27FC236}">
                  <a16:creationId xmlns:a16="http://schemas.microsoft.com/office/drawing/2014/main" id="{D394E6A3-9C3E-4A2D-A111-E72B6C133C41}"/>
                </a:ext>
              </a:extLst>
            </p:cNvPr>
            <p:cNvSpPr/>
            <p:nvPr/>
          </p:nvSpPr>
          <p:spPr>
            <a:xfrm>
              <a:off x="8428722" y="2784151"/>
              <a:ext cx="1908555" cy="1877378"/>
            </a:xfrm>
            <a:custGeom>
              <a:avLst/>
              <a:gdLst>
                <a:gd name="connsiteX0" fmla="*/ 7574 w 1908555"/>
                <a:gd name="connsiteY0" fmla="*/ 1075146 h 1877377"/>
                <a:gd name="connsiteX1" fmla="*/ 7574 w 1908555"/>
                <a:gd name="connsiteY1" fmla="*/ 162020 h 1877377"/>
                <a:gd name="connsiteX2" fmla="*/ 194390 w 1908555"/>
                <a:gd name="connsiteY2" fmla="*/ 7715 h 1877377"/>
                <a:gd name="connsiteX3" fmla="*/ 1754558 w 1908555"/>
                <a:gd name="connsiteY3" fmla="*/ 7715 h 1877377"/>
                <a:gd name="connsiteX4" fmla="*/ 1906031 w 1908555"/>
                <a:gd name="connsiteY4" fmla="*/ 162020 h 1877377"/>
                <a:gd name="connsiteX5" fmla="*/ 1906031 w 1908555"/>
                <a:gd name="connsiteY5" fmla="*/ 1870125 h 187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8555" h="1877377">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w="19050" cap="flat">
              <a:solidFill>
                <a:srgbClr val="00B050"/>
              </a:solidFill>
              <a:prstDash val="solid"/>
              <a:round/>
            </a:ln>
          </p:spPr>
          <p:txBody>
            <a:bodyPr rtlCol="0" anchor="ctr"/>
            <a:lstStyle/>
            <a:p>
              <a:endParaRPr lang="it-IT"/>
            </a:p>
          </p:txBody>
        </p:sp>
        <p:sp>
          <p:nvSpPr>
            <p:cNvPr id="19" name="Figura a mano libera: forma 59">
              <a:extLst>
                <a:ext uri="{FF2B5EF4-FFF2-40B4-BE49-F238E27FC236}">
                  <a16:creationId xmlns:a16="http://schemas.microsoft.com/office/drawing/2014/main" id="{B8241BEA-4462-4DEB-9FAA-58A92B926987}"/>
                </a:ext>
              </a:extLst>
            </p:cNvPr>
            <p:cNvSpPr/>
            <p:nvPr/>
          </p:nvSpPr>
          <p:spPr>
            <a:xfrm>
              <a:off x="8226758" y="2573318"/>
              <a:ext cx="2307433" cy="2216849"/>
            </a:xfrm>
            <a:custGeom>
              <a:avLst/>
              <a:gdLst>
                <a:gd name="connsiteX0" fmla="*/ 7574 w 2307433"/>
                <a:gd name="connsiteY0" fmla="*/ 1580906 h 2216848"/>
                <a:gd name="connsiteX1" fmla="*/ 7574 w 2307433"/>
                <a:gd name="connsiteY1" fmla="*/ 176062 h 2216848"/>
                <a:gd name="connsiteX2" fmla="*/ 159046 w 2307433"/>
                <a:gd name="connsiteY2" fmla="*/ 7715 h 2216848"/>
                <a:gd name="connsiteX3" fmla="*/ 2153436 w 2307433"/>
                <a:gd name="connsiteY3" fmla="*/ 7715 h 2216848"/>
                <a:gd name="connsiteX4" fmla="*/ 2304909 w 2307433"/>
                <a:gd name="connsiteY4" fmla="*/ 176062 h 2216848"/>
                <a:gd name="connsiteX5" fmla="*/ 2304909 w 2307433"/>
                <a:gd name="connsiteY5" fmla="*/ 2209442 h 221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7433" h="2216848">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w="19050" cap="flat">
              <a:solidFill>
                <a:srgbClr val="00B050"/>
              </a:solidFill>
              <a:prstDash val="solid"/>
              <a:round/>
            </a:ln>
          </p:spPr>
          <p:txBody>
            <a:bodyPr rtlCol="0" anchor="ctr"/>
            <a:lstStyle/>
            <a:p>
              <a:endParaRPr lang="it-IT"/>
            </a:p>
          </p:txBody>
        </p:sp>
        <p:sp>
          <p:nvSpPr>
            <p:cNvPr id="21" name="Figura a mano libera: forma 60">
              <a:extLst>
                <a:ext uri="{FF2B5EF4-FFF2-40B4-BE49-F238E27FC236}">
                  <a16:creationId xmlns:a16="http://schemas.microsoft.com/office/drawing/2014/main" id="{F63DAD46-9250-4EF2-9386-B26500585807}"/>
                </a:ext>
              </a:extLst>
            </p:cNvPr>
            <p:cNvSpPr/>
            <p:nvPr/>
          </p:nvSpPr>
          <p:spPr>
            <a:xfrm>
              <a:off x="8726618" y="3113335"/>
              <a:ext cx="469565" cy="303467"/>
            </a:xfrm>
            <a:custGeom>
              <a:avLst/>
              <a:gdLst>
                <a:gd name="connsiteX0" fmla="*/ 7574 w 469565"/>
                <a:gd name="connsiteY0" fmla="*/ 141703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3"/>
                  </a:moveTo>
                  <a:lnTo>
                    <a:pt x="167680" y="298992"/>
                  </a:lnTo>
                  <a:lnTo>
                    <a:pt x="465021" y="7715"/>
                  </a:lnTo>
                </a:path>
              </a:pathLst>
            </a:custGeom>
            <a:noFill/>
            <a:ln w="19050" cap="flat">
              <a:solidFill>
                <a:srgbClr val="00B050"/>
              </a:solidFill>
              <a:prstDash val="solid"/>
              <a:round/>
            </a:ln>
          </p:spPr>
          <p:txBody>
            <a:bodyPr rtlCol="0" anchor="ctr"/>
            <a:lstStyle/>
            <a:p>
              <a:endParaRPr lang="it-IT"/>
            </a:p>
          </p:txBody>
        </p:sp>
        <p:sp>
          <p:nvSpPr>
            <p:cNvPr id="22" name="Figura a mano libera: forma 61">
              <a:extLst>
                <a:ext uri="{FF2B5EF4-FFF2-40B4-BE49-F238E27FC236}">
                  <a16:creationId xmlns:a16="http://schemas.microsoft.com/office/drawing/2014/main" id="{65F7E8D6-A8E6-422C-9C62-350360DAF482}"/>
                </a:ext>
              </a:extLst>
            </p:cNvPr>
            <p:cNvSpPr/>
            <p:nvPr/>
          </p:nvSpPr>
          <p:spPr>
            <a:xfrm>
              <a:off x="9447123" y="3317223"/>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3" name="Figura a mano libera: forma 62">
              <a:extLst>
                <a:ext uri="{FF2B5EF4-FFF2-40B4-BE49-F238E27FC236}">
                  <a16:creationId xmlns:a16="http://schemas.microsoft.com/office/drawing/2014/main" id="{A75BB289-2621-4CE2-976A-928E51B3988C}"/>
                </a:ext>
              </a:extLst>
            </p:cNvPr>
            <p:cNvSpPr/>
            <p:nvPr/>
          </p:nvSpPr>
          <p:spPr>
            <a:xfrm>
              <a:off x="8737575" y="3563956"/>
              <a:ext cx="469565" cy="303467"/>
            </a:xfrm>
            <a:custGeom>
              <a:avLst/>
              <a:gdLst>
                <a:gd name="connsiteX0" fmla="*/ 7574 w 469565"/>
                <a:gd name="connsiteY0" fmla="*/ 141704 h 303466"/>
                <a:gd name="connsiteX1" fmla="*/ 167731 w 469565"/>
                <a:gd name="connsiteY1" fmla="*/ 298940 h 303466"/>
                <a:gd name="connsiteX2" fmla="*/ 46507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731" y="298940"/>
                  </a:lnTo>
                  <a:lnTo>
                    <a:pt x="465071" y="7715"/>
                  </a:lnTo>
                </a:path>
              </a:pathLst>
            </a:custGeom>
            <a:noFill/>
            <a:ln w="19050" cap="flat">
              <a:solidFill>
                <a:srgbClr val="00B050"/>
              </a:solidFill>
              <a:prstDash val="solid"/>
              <a:round/>
            </a:ln>
          </p:spPr>
          <p:txBody>
            <a:bodyPr rtlCol="0" anchor="ctr"/>
            <a:lstStyle/>
            <a:p>
              <a:endParaRPr lang="it-IT"/>
            </a:p>
          </p:txBody>
        </p:sp>
        <p:sp>
          <p:nvSpPr>
            <p:cNvPr id="24" name="Figura a mano libera: forma 63">
              <a:extLst>
                <a:ext uri="{FF2B5EF4-FFF2-40B4-BE49-F238E27FC236}">
                  <a16:creationId xmlns:a16="http://schemas.microsoft.com/office/drawing/2014/main" id="{21ACCC9F-7EAF-4F12-A0E6-629B92F02E5E}"/>
                </a:ext>
              </a:extLst>
            </p:cNvPr>
            <p:cNvSpPr/>
            <p:nvPr/>
          </p:nvSpPr>
          <p:spPr>
            <a:xfrm>
              <a:off x="9458130" y="376784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5" name="Figura a mano libera: forma 64">
              <a:extLst>
                <a:ext uri="{FF2B5EF4-FFF2-40B4-BE49-F238E27FC236}">
                  <a16:creationId xmlns:a16="http://schemas.microsoft.com/office/drawing/2014/main" id="{794DEA9D-A2C3-41A9-B8DE-58AF3B9B40DB}"/>
                </a:ext>
              </a:extLst>
            </p:cNvPr>
            <p:cNvSpPr/>
            <p:nvPr/>
          </p:nvSpPr>
          <p:spPr>
            <a:xfrm>
              <a:off x="8743331" y="4014527"/>
              <a:ext cx="469565" cy="303467"/>
            </a:xfrm>
            <a:custGeom>
              <a:avLst/>
              <a:gdLst>
                <a:gd name="connsiteX0" fmla="*/ 7574 w 469565"/>
                <a:gd name="connsiteY0" fmla="*/ 141704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680" y="298992"/>
                  </a:lnTo>
                  <a:lnTo>
                    <a:pt x="465021" y="7715"/>
                  </a:lnTo>
                </a:path>
              </a:pathLst>
            </a:custGeom>
            <a:noFill/>
            <a:ln w="19050" cap="flat">
              <a:solidFill>
                <a:srgbClr val="00B050"/>
              </a:solidFill>
              <a:prstDash val="solid"/>
              <a:round/>
            </a:ln>
          </p:spPr>
          <p:txBody>
            <a:bodyPr rtlCol="0" anchor="ctr"/>
            <a:lstStyle/>
            <a:p>
              <a:endParaRPr lang="it-IT"/>
            </a:p>
          </p:txBody>
        </p:sp>
        <p:sp>
          <p:nvSpPr>
            <p:cNvPr id="27" name="Figura a mano libera: forma 65">
              <a:extLst>
                <a:ext uri="{FF2B5EF4-FFF2-40B4-BE49-F238E27FC236}">
                  <a16:creationId xmlns:a16="http://schemas.microsoft.com/office/drawing/2014/main" id="{C5F24C38-5CA1-4604-840B-69980BDFE19F}"/>
                </a:ext>
              </a:extLst>
            </p:cNvPr>
            <p:cNvSpPr/>
            <p:nvPr/>
          </p:nvSpPr>
          <p:spPr>
            <a:xfrm>
              <a:off x="9463835" y="421841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rtlCol="0" anchor="ctr"/>
            <a:lstStyle/>
            <a:p>
              <a:endParaRPr lang="it-IT"/>
            </a:p>
          </p:txBody>
        </p:sp>
        <p:sp>
          <p:nvSpPr>
            <p:cNvPr id="28" name="Figura a mano libera: forma 66">
              <a:extLst>
                <a:ext uri="{FF2B5EF4-FFF2-40B4-BE49-F238E27FC236}">
                  <a16:creationId xmlns:a16="http://schemas.microsoft.com/office/drawing/2014/main" id="{C7A4123A-8736-4C24-9DE9-6EFB97301CC9}"/>
                </a:ext>
              </a:extLst>
            </p:cNvPr>
            <p:cNvSpPr/>
            <p:nvPr/>
          </p:nvSpPr>
          <p:spPr>
            <a:xfrm>
              <a:off x="8938680" y="2238940"/>
              <a:ext cx="913885" cy="540068"/>
            </a:xfrm>
            <a:custGeom>
              <a:avLst/>
              <a:gdLst>
                <a:gd name="connsiteX0" fmla="*/ 7574 w 913884"/>
                <a:gd name="connsiteY0" fmla="*/ 537496 h 540067"/>
                <a:gd name="connsiteX1" fmla="*/ 12623 w 913884"/>
                <a:gd name="connsiteY1" fmla="*/ 254603 h 540067"/>
                <a:gd name="connsiteX2" fmla="*/ 270126 w 913884"/>
                <a:gd name="connsiteY2" fmla="*/ 254603 h 540067"/>
                <a:gd name="connsiteX3" fmla="*/ 472090 w 913884"/>
                <a:gd name="connsiteY3" fmla="*/ 7715 h 540067"/>
                <a:gd name="connsiteX4" fmla="*/ 683495 w 913884"/>
                <a:gd name="connsiteY4" fmla="*/ 254603 h 540067"/>
                <a:gd name="connsiteX5" fmla="*/ 911360 w 913884"/>
                <a:gd name="connsiteY5" fmla="*/ 254603 h 540067"/>
                <a:gd name="connsiteX6" fmla="*/ 906311 w 913884"/>
                <a:gd name="connsiteY6" fmla="*/ 537496 h 540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3884" h="540067">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w="19050" cap="flat">
              <a:solidFill>
                <a:srgbClr val="00B050"/>
              </a:solidFill>
              <a:prstDash val="solid"/>
              <a:round/>
            </a:ln>
          </p:spPr>
          <p:txBody>
            <a:bodyPr rtlCol="0" anchor="ctr"/>
            <a:lstStyle/>
            <a:p>
              <a:endParaRPr lang="it-IT"/>
            </a:p>
          </p:txBody>
        </p:sp>
        <p:sp>
          <p:nvSpPr>
            <p:cNvPr id="29" name="Figura a mano libera: forma 67">
              <a:extLst>
                <a:ext uri="{FF2B5EF4-FFF2-40B4-BE49-F238E27FC236}">
                  <a16:creationId xmlns:a16="http://schemas.microsoft.com/office/drawing/2014/main" id="{6C461748-B0E9-4A90-89CB-FDCD91D39C05}"/>
                </a:ext>
              </a:extLst>
            </p:cNvPr>
            <p:cNvSpPr/>
            <p:nvPr/>
          </p:nvSpPr>
          <p:spPr>
            <a:xfrm>
              <a:off x="9302214" y="2341810"/>
              <a:ext cx="212062" cy="216027"/>
            </a:xfrm>
            <a:custGeom>
              <a:avLst/>
              <a:gdLst>
                <a:gd name="connsiteX0" fmla="*/ 209537 w 212061"/>
                <a:gd name="connsiteY0" fmla="*/ 110585 h 216027"/>
                <a:gd name="connsiteX1" fmla="*/ 108555 w 212061"/>
                <a:gd name="connsiteY1" fmla="*/ 213455 h 216027"/>
                <a:gd name="connsiteX2" fmla="*/ 7574 w 212061"/>
                <a:gd name="connsiteY2" fmla="*/ 110585 h 216027"/>
                <a:gd name="connsiteX3" fmla="*/ 108555 w 212061"/>
                <a:gd name="connsiteY3" fmla="*/ 7715 h 216027"/>
                <a:gd name="connsiteX4" fmla="*/ 209537 w 212061"/>
                <a:gd name="connsiteY4" fmla="*/ 110585 h 21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061" h="216027">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w="19050" cap="flat">
              <a:solidFill>
                <a:srgbClr val="00B050"/>
              </a:solidFill>
              <a:prstDash val="solid"/>
              <a:miter/>
            </a:ln>
          </p:spPr>
          <p:txBody>
            <a:bodyPr rtlCol="0" anchor="ctr"/>
            <a:lstStyle/>
            <a:p>
              <a:endParaRPr lang="it-IT">
                <a:solidFill>
                  <a:srgbClr val="0AA14A"/>
                </a:solidFill>
              </a:endParaRPr>
            </a:p>
          </p:txBody>
        </p:sp>
      </p:grpSp>
      <p:grpSp>
        <p:nvGrpSpPr>
          <p:cNvPr id="30" name="Gruppo 29">
            <a:extLst>
              <a:ext uri="{FF2B5EF4-FFF2-40B4-BE49-F238E27FC236}">
                <a16:creationId xmlns:a16="http://schemas.microsoft.com/office/drawing/2014/main" id="{C3D4B7A1-E3AF-46B4-81E2-E079DA15D6FF}"/>
              </a:ext>
            </a:extLst>
          </p:cNvPr>
          <p:cNvGrpSpPr>
            <a:grpSpLocks noChangeAspect="1"/>
          </p:cNvGrpSpPr>
          <p:nvPr/>
        </p:nvGrpSpPr>
        <p:grpSpPr>
          <a:xfrm>
            <a:off x="5042263" y="4685694"/>
            <a:ext cx="1584960" cy="1125842"/>
            <a:chOff x="7014810" y="2231426"/>
            <a:chExt cx="3530427" cy="2557180"/>
          </a:xfrm>
        </p:grpSpPr>
        <p:sp>
          <p:nvSpPr>
            <p:cNvPr id="31" name="Figura a mano libera: forma 18">
              <a:extLst>
                <a:ext uri="{FF2B5EF4-FFF2-40B4-BE49-F238E27FC236}">
                  <a16:creationId xmlns:a16="http://schemas.microsoft.com/office/drawing/2014/main" id="{D11F161A-9C45-41A6-9F77-F7279EEA6CE6}"/>
                </a:ext>
              </a:extLst>
            </p:cNvPr>
            <p:cNvSpPr/>
            <p:nvPr/>
          </p:nvSpPr>
          <p:spPr>
            <a:xfrm>
              <a:off x="8197307" y="3338015"/>
              <a:ext cx="1222715" cy="1060432"/>
            </a:xfrm>
            <a:custGeom>
              <a:avLst/>
              <a:gdLst>
                <a:gd name="connsiteX0" fmla="*/ 14825 w 1290023"/>
                <a:gd name="connsiteY0" fmla="*/ 295901 h 985474"/>
                <a:gd name="connsiteX1" fmla="*/ 14825 w 1290023"/>
                <a:gd name="connsiteY1" fmla="*/ 971598 h 985474"/>
                <a:gd name="connsiteX2" fmla="*/ 1275256 w 1290023"/>
                <a:gd name="connsiteY2" fmla="*/ 971598 h 985474"/>
                <a:gd name="connsiteX3" fmla="*/ 1275256 w 1290023"/>
                <a:gd name="connsiteY3" fmla="*/ 14825 h 985474"/>
                <a:gd name="connsiteX4" fmla="*/ 14825 w 1290023"/>
                <a:gd name="connsiteY4" fmla="*/ 14825 h 985474"/>
                <a:gd name="connsiteX5" fmla="*/ 14825 w 1290023"/>
                <a:gd name="connsiteY5" fmla="*/ 295901 h 985474"/>
                <a:gd name="connsiteX6" fmla="*/ 14825 w 1290023"/>
                <a:gd name="connsiteY6" fmla="*/ 295901 h 985474"/>
                <a:gd name="connsiteX7" fmla="*/ 14825 w 1290023"/>
                <a:gd name="connsiteY7" fmla="*/ 295901 h 98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0023" h="985474">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w="19050" cap="flat">
              <a:solidFill>
                <a:srgbClr val="00B050"/>
              </a:solidFill>
              <a:prstDash val="solid"/>
              <a:round/>
            </a:ln>
          </p:spPr>
          <p:txBody>
            <a:bodyPr rtlCol="0" anchor="ctr"/>
            <a:lstStyle/>
            <a:p>
              <a:endParaRPr lang="it-IT"/>
            </a:p>
          </p:txBody>
        </p:sp>
        <p:sp>
          <p:nvSpPr>
            <p:cNvPr id="32" name="Figura a mano libera: forma 19">
              <a:extLst>
                <a:ext uri="{FF2B5EF4-FFF2-40B4-BE49-F238E27FC236}">
                  <a16:creationId xmlns:a16="http://schemas.microsoft.com/office/drawing/2014/main" id="{1691B6FE-83FA-46C1-83A8-5BC4A1720C4C}"/>
                </a:ext>
              </a:extLst>
            </p:cNvPr>
            <p:cNvSpPr/>
            <p:nvPr/>
          </p:nvSpPr>
          <p:spPr>
            <a:xfrm>
              <a:off x="8193223" y="3451571"/>
              <a:ext cx="1230884" cy="30916"/>
            </a:xfrm>
            <a:custGeom>
              <a:avLst/>
              <a:gdLst>
                <a:gd name="connsiteX0" fmla="*/ 1285829 w 1298643"/>
                <a:gd name="connsiteY0" fmla="*/ 14825 h 28731"/>
                <a:gd name="connsiteX1" fmla="*/ 14825 w 1298643"/>
                <a:gd name="connsiteY1" fmla="*/ 14825 h 28731"/>
              </a:gdLst>
              <a:ahLst/>
              <a:cxnLst>
                <a:cxn ang="0">
                  <a:pos x="connsiteX0" y="connsiteY0"/>
                </a:cxn>
                <a:cxn ang="0">
                  <a:pos x="connsiteX1" y="connsiteY1"/>
                </a:cxn>
              </a:cxnLst>
              <a:rect l="l" t="t" r="r" b="b"/>
              <a:pathLst>
                <a:path w="1298643" h="28731">
                  <a:moveTo>
                    <a:pt x="1285829" y="14825"/>
                  </a:moveTo>
                  <a:lnTo>
                    <a:pt x="14825" y="14825"/>
                  </a:lnTo>
                </a:path>
              </a:pathLst>
            </a:custGeom>
            <a:ln w="19050" cap="flat">
              <a:solidFill>
                <a:srgbClr val="00B050"/>
              </a:solidFill>
              <a:prstDash val="solid"/>
              <a:round/>
            </a:ln>
          </p:spPr>
          <p:txBody>
            <a:bodyPr rtlCol="0" anchor="ctr"/>
            <a:lstStyle/>
            <a:p>
              <a:endParaRPr lang="it-IT"/>
            </a:p>
          </p:txBody>
        </p:sp>
        <p:sp>
          <p:nvSpPr>
            <p:cNvPr id="33" name="Figura a mano libera: forma 20">
              <a:extLst>
                <a:ext uri="{FF2B5EF4-FFF2-40B4-BE49-F238E27FC236}">
                  <a16:creationId xmlns:a16="http://schemas.microsoft.com/office/drawing/2014/main" id="{FAACA439-1378-483B-8EBE-FCCC1D660869}"/>
                </a:ext>
              </a:extLst>
            </p:cNvPr>
            <p:cNvSpPr/>
            <p:nvPr/>
          </p:nvSpPr>
          <p:spPr>
            <a:xfrm>
              <a:off x="8190500" y="4135934"/>
              <a:ext cx="1236331" cy="30916"/>
            </a:xfrm>
            <a:custGeom>
              <a:avLst/>
              <a:gdLst>
                <a:gd name="connsiteX0" fmla="*/ 1291575 w 1304389"/>
                <a:gd name="connsiteY0" fmla="*/ 14825 h 28731"/>
                <a:gd name="connsiteX1" fmla="*/ 14825 w 1304389"/>
                <a:gd name="connsiteY1" fmla="*/ 14825 h 28731"/>
              </a:gdLst>
              <a:ahLst/>
              <a:cxnLst>
                <a:cxn ang="0">
                  <a:pos x="connsiteX0" y="connsiteY0"/>
                </a:cxn>
                <a:cxn ang="0">
                  <a:pos x="connsiteX1" y="connsiteY1"/>
                </a:cxn>
              </a:cxnLst>
              <a:rect l="l" t="t" r="r" b="b"/>
              <a:pathLst>
                <a:path w="1304389" h="28731">
                  <a:moveTo>
                    <a:pt x="1291575" y="14825"/>
                  </a:moveTo>
                  <a:lnTo>
                    <a:pt x="14825" y="14825"/>
                  </a:lnTo>
                </a:path>
              </a:pathLst>
            </a:custGeom>
            <a:ln w="19050" cap="flat">
              <a:solidFill>
                <a:srgbClr val="00B050"/>
              </a:solidFill>
              <a:prstDash val="solid"/>
              <a:round/>
            </a:ln>
          </p:spPr>
          <p:txBody>
            <a:bodyPr rtlCol="0" anchor="ctr"/>
            <a:lstStyle/>
            <a:p>
              <a:endParaRPr lang="it-IT"/>
            </a:p>
          </p:txBody>
        </p:sp>
        <p:sp>
          <p:nvSpPr>
            <p:cNvPr id="34" name="Figura a mano libera: forma 21">
              <a:extLst>
                <a:ext uri="{FF2B5EF4-FFF2-40B4-BE49-F238E27FC236}">
                  <a16:creationId xmlns:a16="http://schemas.microsoft.com/office/drawing/2014/main" id="{687727B5-578D-4C06-8036-938D509162D7}"/>
                </a:ext>
              </a:extLst>
            </p:cNvPr>
            <p:cNvSpPr/>
            <p:nvPr/>
          </p:nvSpPr>
          <p:spPr>
            <a:xfrm>
              <a:off x="8761211" y="4248749"/>
              <a:ext cx="230217" cy="30916"/>
            </a:xfrm>
            <a:custGeom>
              <a:avLst/>
              <a:gdLst>
                <a:gd name="connsiteX0" fmla="*/ 202611 w 215482"/>
                <a:gd name="connsiteY0" fmla="*/ 14825 h 28731"/>
                <a:gd name="connsiteX1" fmla="*/ 14825 w 215482"/>
                <a:gd name="connsiteY1" fmla="*/ 14825 h 28731"/>
              </a:gdLst>
              <a:ahLst/>
              <a:cxnLst>
                <a:cxn ang="0">
                  <a:pos x="connsiteX0" y="connsiteY0"/>
                </a:cxn>
                <a:cxn ang="0">
                  <a:pos x="connsiteX1" y="connsiteY1"/>
                </a:cxn>
              </a:cxnLst>
              <a:rect l="l" t="t" r="r" b="b"/>
              <a:pathLst>
                <a:path w="215482" h="28731">
                  <a:moveTo>
                    <a:pt x="202611" y="14825"/>
                  </a:moveTo>
                  <a:lnTo>
                    <a:pt x="14825" y="14825"/>
                  </a:lnTo>
                </a:path>
              </a:pathLst>
            </a:custGeom>
            <a:ln w="19050" cap="flat">
              <a:solidFill>
                <a:srgbClr val="00B050"/>
              </a:solidFill>
              <a:prstDash val="solid"/>
              <a:round/>
            </a:ln>
          </p:spPr>
          <p:txBody>
            <a:bodyPr rtlCol="0" anchor="ctr"/>
            <a:lstStyle/>
            <a:p>
              <a:endParaRPr lang="it-IT"/>
            </a:p>
          </p:txBody>
        </p:sp>
        <p:sp>
          <p:nvSpPr>
            <p:cNvPr id="35" name="Figura a mano libera: forma 22">
              <a:extLst>
                <a:ext uri="{FF2B5EF4-FFF2-40B4-BE49-F238E27FC236}">
                  <a16:creationId xmlns:a16="http://schemas.microsoft.com/office/drawing/2014/main" id="{050DE3DC-20F6-4762-9453-DB8CEF620FDE}"/>
                </a:ext>
              </a:extLst>
            </p:cNvPr>
            <p:cNvSpPr/>
            <p:nvPr/>
          </p:nvSpPr>
          <p:spPr>
            <a:xfrm>
              <a:off x="8793318" y="4376805"/>
              <a:ext cx="30695" cy="154583"/>
            </a:xfrm>
            <a:custGeom>
              <a:avLst/>
              <a:gdLst>
                <a:gd name="connsiteX0" fmla="*/ 14825 w 28731"/>
                <a:gd name="connsiteY0" fmla="*/ 14825 h 143655"/>
                <a:gd name="connsiteX1" fmla="*/ 14825 w 28731"/>
                <a:gd name="connsiteY1" fmla="*/ 129864 h 143655"/>
              </a:gdLst>
              <a:ahLst/>
              <a:cxnLst>
                <a:cxn ang="0">
                  <a:pos x="connsiteX0" y="connsiteY0"/>
                </a:cxn>
                <a:cxn ang="0">
                  <a:pos x="connsiteX1" y="connsiteY1"/>
                </a:cxn>
              </a:cxnLst>
              <a:rect l="l" t="t" r="r" b="b"/>
              <a:pathLst>
                <a:path w="28731" h="143655">
                  <a:moveTo>
                    <a:pt x="14825" y="14825"/>
                  </a:moveTo>
                  <a:lnTo>
                    <a:pt x="14825" y="129864"/>
                  </a:lnTo>
                </a:path>
              </a:pathLst>
            </a:custGeom>
            <a:ln w="19050" cap="flat">
              <a:solidFill>
                <a:srgbClr val="00B050"/>
              </a:solidFill>
              <a:prstDash val="solid"/>
              <a:round/>
            </a:ln>
          </p:spPr>
          <p:txBody>
            <a:bodyPr rtlCol="0" anchor="ctr"/>
            <a:lstStyle/>
            <a:p>
              <a:endParaRPr lang="it-IT"/>
            </a:p>
          </p:txBody>
        </p:sp>
        <p:sp>
          <p:nvSpPr>
            <p:cNvPr id="36" name="Figura a mano libera: forma 23">
              <a:extLst>
                <a:ext uri="{FF2B5EF4-FFF2-40B4-BE49-F238E27FC236}">
                  <a16:creationId xmlns:a16="http://schemas.microsoft.com/office/drawing/2014/main" id="{64501A31-3DBA-414F-9824-B4823A384B06}"/>
                </a:ext>
              </a:extLst>
            </p:cNvPr>
            <p:cNvSpPr/>
            <p:nvPr/>
          </p:nvSpPr>
          <p:spPr>
            <a:xfrm>
              <a:off x="8388137" y="4525388"/>
              <a:ext cx="841055" cy="30916"/>
            </a:xfrm>
            <a:custGeom>
              <a:avLst/>
              <a:gdLst>
                <a:gd name="connsiteX0" fmla="*/ 774474 w 787230"/>
                <a:gd name="connsiteY0" fmla="*/ 14825 h 28731"/>
                <a:gd name="connsiteX1" fmla="*/ 14825 w 787230"/>
                <a:gd name="connsiteY1" fmla="*/ 14825 h 28731"/>
              </a:gdLst>
              <a:ahLst/>
              <a:cxnLst>
                <a:cxn ang="0">
                  <a:pos x="connsiteX0" y="connsiteY0"/>
                </a:cxn>
                <a:cxn ang="0">
                  <a:pos x="connsiteX1" y="connsiteY1"/>
                </a:cxn>
              </a:cxnLst>
              <a:rect l="l" t="t" r="r" b="b"/>
              <a:pathLst>
                <a:path w="787230" h="28731">
                  <a:moveTo>
                    <a:pt x="774474" y="14825"/>
                  </a:moveTo>
                  <a:lnTo>
                    <a:pt x="14825" y="14825"/>
                  </a:lnTo>
                </a:path>
              </a:pathLst>
            </a:custGeom>
            <a:ln w="19050" cap="flat">
              <a:solidFill>
                <a:srgbClr val="00B050"/>
              </a:solidFill>
              <a:prstDash val="solid"/>
              <a:round/>
            </a:ln>
          </p:spPr>
          <p:txBody>
            <a:bodyPr rtlCol="0" anchor="ctr"/>
            <a:lstStyle/>
            <a:p>
              <a:endParaRPr lang="it-IT"/>
            </a:p>
          </p:txBody>
        </p:sp>
        <p:sp>
          <p:nvSpPr>
            <p:cNvPr id="37" name="Figura a mano libera: forma 24">
              <a:extLst>
                <a:ext uri="{FF2B5EF4-FFF2-40B4-BE49-F238E27FC236}">
                  <a16:creationId xmlns:a16="http://schemas.microsoft.com/office/drawing/2014/main" id="{664A8188-F108-4A05-8816-CC399A7093FB}"/>
                </a:ext>
              </a:extLst>
            </p:cNvPr>
            <p:cNvSpPr/>
            <p:nvPr/>
          </p:nvSpPr>
          <p:spPr>
            <a:xfrm>
              <a:off x="8435226" y="3567662"/>
              <a:ext cx="540240" cy="30916"/>
            </a:xfrm>
            <a:custGeom>
              <a:avLst/>
              <a:gdLst>
                <a:gd name="connsiteX0" fmla="*/ 14825 w 505666"/>
                <a:gd name="connsiteY0" fmla="*/ 14825 h 28731"/>
                <a:gd name="connsiteX1" fmla="*/ 492479 w 505666"/>
                <a:gd name="connsiteY1" fmla="*/ 14825 h 28731"/>
              </a:gdLst>
              <a:ahLst/>
              <a:cxnLst>
                <a:cxn ang="0">
                  <a:pos x="connsiteX0" y="connsiteY0"/>
                </a:cxn>
                <a:cxn ang="0">
                  <a:pos x="connsiteX1" y="connsiteY1"/>
                </a:cxn>
              </a:cxnLst>
              <a:rect l="l" t="t" r="r" b="b"/>
              <a:pathLst>
                <a:path w="505666" h="28731">
                  <a:moveTo>
                    <a:pt x="14825" y="14825"/>
                  </a:moveTo>
                  <a:lnTo>
                    <a:pt x="492479" y="14825"/>
                  </a:lnTo>
                </a:path>
              </a:pathLst>
            </a:custGeom>
            <a:ln w="19050" cap="flat">
              <a:solidFill>
                <a:srgbClr val="00B050"/>
              </a:solidFill>
              <a:prstDash val="solid"/>
              <a:round/>
            </a:ln>
          </p:spPr>
          <p:txBody>
            <a:bodyPr rtlCol="0" anchor="ctr"/>
            <a:lstStyle/>
            <a:p>
              <a:endParaRPr lang="it-IT"/>
            </a:p>
          </p:txBody>
        </p:sp>
        <p:sp>
          <p:nvSpPr>
            <p:cNvPr id="38" name="Figura a mano libera: forma 25">
              <a:extLst>
                <a:ext uri="{FF2B5EF4-FFF2-40B4-BE49-F238E27FC236}">
                  <a16:creationId xmlns:a16="http://schemas.microsoft.com/office/drawing/2014/main" id="{C5065705-A2F4-4796-B7C5-B264DA5608AA}"/>
                </a:ext>
              </a:extLst>
            </p:cNvPr>
            <p:cNvSpPr/>
            <p:nvPr/>
          </p:nvSpPr>
          <p:spPr>
            <a:xfrm>
              <a:off x="8450665" y="3653268"/>
              <a:ext cx="392901" cy="30916"/>
            </a:xfrm>
            <a:custGeom>
              <a:avLst/>
              <a:gdLst>
                <a:gd name="connsiteX0" fmla="*/ 14825 w 367757"/>
                <a:gd name="connsiteY0" fmla="*/ 14825 h 28731"/>
                <a:gd name="connsiteX1" fmla="*/ 355001 w 367757"/>
                <a:gd name="connsiteY1" fmla="*/ 14825 h 28731"/>
              </a:gdLst>
              <a:ahLst/>
              <a:cxnLst>
                <a:cxn ang="0">
                  <a:pos x="connsiteX0" y="connsiteY0"/>
                </a:cxn>
                <a:cxn ang="0">
                  <a:pos x="connsiteX1" y="connsiteY1"/>
                </a:cxn>
              </a:cxnLst>
              <a:rect l="l" t="t" r="r" b="b"/>
              <a:pathLst>
                <a:path w="367757" h="28731">
                  <a:moveTo>
                    <a:pt x="14825" y="14825"/>
                  </a:moveTo>
                  <a:lnTo>
                    <a:pt x="355001" y="14825"/>
                  </a:lnTo>
                </a:path>
              </a:pathLst>
            </a:custGeom>
            <a:ln w="19050" cap="flat">
              <a:solidFill>
                <a:srgbClr val="00B050"/>
              </a:solidFill>
              <a:prstDash val="solid"/>
              <a:round/>
            </a:ln>
          </p:spPr>
          <p:txBody>
            <a:bodyPr rtlCol="0" anchor="ctr"/>
            <a:lstStyle/>
            <a:p>
              <a:endParaRPr lang="it-IT"/>
            </a:p>
          </p:txBody>
        </p:sp>
        <p:sp>
          <p:nvSpPr>
            <p:cNvPr id="39" name="Figura a mano libera: forma 26">
              <a:extLst>
                <a:ext uri="{FF2B5EF4-FFF2-40B4-BE49-F238E27FC236}">
                  <a16:creationId xmlns:a16="http://schemas.microsoft.com/office/drawing/2014/main" id="{01F73A7C-5AEE-4B74-B5EC-F443D7CA9285}"/>
                </a:ext>
              </a:extLst>
            </p:cNvPr>
            <p:cNvSpPr/>
            <p:nvPr/>
          </p:nvSpPr>
          <p:spPr>
            <a:xfrm>
              <a:off x="8450665" y="3754519"/>
              <a:ext cx="224076" cy="30916"/>
            </a:xfrm>
            <a:custGeom>
              <a:avLst/>
              <a:gdLst>
                <a:gd name="connsiteX0" fmla="*/ 14825 w 209736"/>
                <a:gd name="connsiteY0" fmla="*/ 14825 h 28731"/>
                <a:gd name="connsiteX1" fmla="*/ 195745 w 209736"/>
                <a:gd name="connsiteY1" fmla="*/ 14825 h 28731"/>
              </a:gdLst>
              <a:ahLst/>
              <a:cxnLst>
                <a:cxn ang="0">
                  <a:pos x="connsiteX0" y="connsiteY0"/>
                </a:cxn>
                <a:cxn ang="0">
                  <a:pos x="connsiteX1" y="connsiteY1"/>
                </a:cxn>
              </a:cxnLst>
              <a:rect l="l" t="t" r="r" b="b"/>
              <a:pathLst>
                <a:path w="209736" h="28731">
                  <a:moveTo>
                    <a:pt x="14825" y="14825"/>
                  </a:moveTo>
                  <a:lnTo>
                    <a:pt x="195745" y="14825"/>
                  </a:lnTo>
                </a:path>
              </a:pathLst>
            </a:custGeom>
            <a:ln w="19050" cap="flat">
              <a:solidFill>
                <a:srgbClr val="00B050"/>
              </a:solidFill>
              <a:prstDash val="solid"/>
              <a:round/>
            </a:ln>
          </p:spPr>
          <p:txBody>
            <a:bodyPr rtlCol="0" anchor="ctr"/>
            <a:lstStyle/>
            <a:p>
              <a:endParaRPr lang="it-IT"/>
            </a:p>
          </p:txBody>
        </p:sp>
        <p:sp>
          <p:nvSpPr>
            <p:cNvPr id="40" name="Figura a mano libera: forma 27">
              <a:extLst>
                <a:ext uri="{FF2B5EF4-FFF2-40B4-BE49-F238E27FC236}">
                  <a16:creationId xmlns:a16="http://schemas.microsoft.com/office/drawing/2014/main" id="{4F994A2E-D5B5-4AE9-A7BC-512377328A65}"/>
                </a:ext>
              </a:extLst>
            </p:cNvPr>
            <p:cNvSpPr/>
            <p:nvPr/>
          </p:nvSpPr>
          <p:spPr>
            <a:xfrm>
              <a:off x="845837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rtlCol="0" anchor="ctr"/>
            <a:lstStyle/>
            <a:p>
              <a:endParaRPr lang="it-IT"/>
            </a:p>
          </p:txBody>
        </p:sp>
        <p:sp>
          <p:nvSpPr>
            <p:cNvPr id="41" name="Figura a mano libera: forma 28">
              <a:extLst>
                <a:ext uri="{FF2B5EF4-FFF2-40B4-BE49-F238E27FC236}">
                  <a16:creationId xmlns:a16="http://schemas.microsoft.com/office/drawing/2014/main" id="{93C8D79A-A598-42C2-9333-CD0F79C7CD32}"/>
                </a:ext>
              </a:extLst>
            </p:cNvPr>
            <p:cNvSpPr/>
            <p:nvPr/>
          </p:nvSpPr>
          <p:spPr>
            <a:xfrm>
              <a:off x="8667160" y="3863408"/>
              <a:ext cx="178034" cy="30916"/>
            </a:xfrm>
            <a:custGeom>
              <a:avLst/>
              <a:gdLst>
                <a:gd name="connsiteX0" fmla="*/ 14825 w 166640"/>
                <a:gd name="connsiteY0" fmla="*/ 14825 h 28731"/>
                <a:gd name="connsiteX1" fmla="*/ 152361 w 166640"/>
                <a:gd name="connsiteY1" fmla="*/ 14825 h 28731"/>
              </a:gdLst>
              <a:ahLst/>
              <a:cxnLst>
                <a:cxn ang="0">
                  <a:pos x="connsiteX0" y="connsiteY0"/>
                </a:cxn>
                <a:cxn ang="0">
                  <a:pos x="connsiteX1" y="connsiteY1"/>
                </a:cxn>
              </a:cxnLst>
              <a:rect l="l" t="t" r="r" b="b"/>
              <a:pathLst>
                <a:path w="166640" h="28731">
                  <a:moveTo>
                    <a:pt x="14825" y="14825"/>
                  </a:moveTo>
                  <a:lnTo>
                    <a:pt x="152361" y="14825"/>
                  </a:lnTo>
                </a:path>
              </a:pathLst>
            </a:custGeom>
            <a:ln w="19050" cap="flat">
              <a:solidFill>
                <a:srgbClr val="00B050"/>
              </a:solidFill>
              <a:prstDash val="solid"/>
              <a:round/>
            </a:ln>
          </p:spPr>
          <p:txBody>
            <a:bodyPr rtlCol="0" anchor="ctr"/>
            <a:lstStyle/>
            <a:p>
              <a:endParaRPr lang="it-IT"/>
            </a:p>
          </p:txBody>
        </p:sp>
        <p:sp>
          <p:nvSpPr>
            <p:cNvPr id="42" name="Figura a mano libera: forma 29">
              <a:extLst>
                <a:ext uri="{FF2B5EF4-FFF2-40B4-BE49-F238E27FC236}">
                  <a16:creationId xmlns:a16="http://schemas.microsoft.com/office/drawing/2014/main" id="{74197796-1AD4-4D57-B198-5BE0AE0A744A}"/>
                </a:ext>
              </a:extLst>
            </p:cNvPr>
            <p:cNvSpPr/>
            <p:nvPr/>
          </p:nvSpPr>
          <p:spPr>
            <a:xfrm>
              <a:off x="8875982" y="3863408"/>
              <a:ext cx="178034" cy="30916"/>
            </a:xfrm>
            <a:custGeom>
              <a:avLst/>
              <a:gdLst>
                <a:gd name="connsiteX0" fmla="*/ 14825 w 166640"/>
                <a:gd name="connsiteY0" fmla="*/ 14825 h 28731"/>
                <a:gd name="connsiteX1" fmla="*/ 152275 w 166640"/>
                <a:gd name="connsiteY1" fmla="*/ 14825 h 28731"/>
              </a:gdLst>
              <a:ahLst/>
              <a:cxnLst>
                <a:cxn ang="0">
                  <a:pos x="connsiteX0" y="connsiteY0"/>
                </a:cxn>
                <a:cxn ang="0">
                  <a:pos x="connsiteX1" y="connsiteY1"/>
                </a:cxn>
              </a:cxnLst>
              <a:rect l="l" t="t" r="r" b="b"/>
              <a:pathLst>
                <a:path w="166640" h="28731">
                  <a:moveTo>
                    <a:pt x="14825" y="14825"/>
                  </a:moveTo>
                  <a:lnTo>
                    <a:pt x="152275" y="14825"/>
                  </a:lnTo>
                </a:path>
              </a:pathLst>
            </a:custGeom>
            <a:ln w="19050" cap="flat">
              <a:solidFill>
                <a:srgbClr val="00B050"/>
              </a:solidFill>
              <a:prstDash val="solid"/>
              <a:round/>
            </a:ln>
          </p:spPr>
          <p:txBody>
            <a:bodyPr rtlCol="0" anchor="ctr"/>
            <a:lstStyle/>
            <a:p>
              <a:endParaRPr lang="it-IT"/>
            </a:p>
          </p:txBody>
        </p:sp>
        <p:sp>
          <p:nvSpPr>
            <p:cNvPr id="43" name="Figura a mano libera: forma 30">
              <a:extLst>
                <a:ext uri="{FF2B5EF4-FFF2-40B4-BE49-F238E27FC236}">
                  <a16:creationId xmlns:a16="http://schemas.microsoft.com/office/drawing/2014/main" id="{FE9D2512-3732-4C54-A11E-6925DBB30AF5}"/>
                </a:ext>
              </a:extLst>
            </p:cNvPr>
            <p:cNvSpPr/>
            <p:nvPr/>
          </p:nvSpPr>
          <p:spPr>
            <a:xfrm>
              <a:off x="908471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rtlCol="0" anchor="ctr"/>
            <a:lstStyle/>
            <a:p>
              <a:endParaRPr lang="it-IT"/>
            </a:p>
          </p:txBody>
        </p:sp>
        <p:sp>
          <p:nvSpPr>
            <p:cNvPr id="44" name="Figura a mano libera: forma 31">
              <a:extLst>
                <a:ext uri="{FF2B5EF4-FFF2-40B4-BE49-F238E27FC236}">
                  <a16:creationId xmlns:a16="http://schemas.microsoft.com/office/drawing/2014/main" id="{9A4EC95B-B14B-4CD5-B03B-1926350403C3}"/>
                </a:ext>
              </a:extLst>
            </p:cNvPr>
            <p:cNvSpPr/>
            <p:nvPr/>
          </p:nvSpPr>
          <p:spPr>
            <a:xfrm flipH="1">
              <a:off x="7745380" y="2231426"/>
              <a:ext cx="1391312" cy="1060432"/>
            </a:xfrm>
            <a:custGeom>
              <a:avLst/>
              <a:gdLst>
                <a:gd name="connsiteX0" fmla="*/ 14825 w 1229688"/>
                <a:gd name="connsiteY0" fmla="*/ 14825 h 867677"/>
                <a:gd name="connsiteX1" fmla="*/ 1216559 w 1229688"/>
                <a:gd name="connsiteY1" fmla="*/ 14825 h 867677"/>
                <a:gd name="connsiteX2" fmla="*/ 1216559 w 1229688"/>
                <a:gd name="connsiteY2" fmla="*/ 630014 h 867677"/>
                <a:gd name="connsiteX3" fmla="*/ 1007339 w 1229688"/>
                <a:gd name="connsiteY3" fmla="*/ 630014 h 867677"/>
                <a:gd name="connsiteX4" fmla="*/ 1007339 w 1229688"/>
                <a:gd name="connsiteY4" fmla="*/ 854691 h 867677"/>
                <a:gd name="connsiteX5" fmla="*/ 750886 w 1229688"/>
                <a:gd name="connsiteY5" fmla="*/ 630014 h 867677"/>
                <a:gd name="connsiteX6" fmla="*/ 14825 w 1229688"/>
                <a:gd name="connsiteY6" fmla="*/ 630014 h 867677"/>
                <a:gd name="connsiteX7" fmla="*/ 14825 w 1229688"/>
                <a:gd name="connsiteY7" fmla="*/ 14825 h 867677"/>
                <a:gd name="connsiteX8" fmla="*/ 14825 w 1229688"/>
                <a:gd name="connsiteY8" fmla="*/ 14825 h 867677"/>
                <a:gd name="connsiteX9" fmla="*/ 14825 w 1229688"/>
                <a:gd name="connsiteY9" fmla="*/ 14825 h 86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9688" h="867677">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w="19050" cap="flat">
              <a:solidFill>
                <a:srgbClr val="00B050"/>
              </a:solidFill>
              <a:prstDash val="solid"/>
              <a:round/>
            </a:ln>
          </p:spPr>
          <p:txBody>
            <a:bodyPr rtlCol="0" anchor="ctr"/>
            <a:lstStyle/>
            <a:p>
              <a:endParaRPr lang="it-IT" dirty="0"/>
            </a:p>
          </p:txBody>
        </p:sp>
        <p:grpSp>
          <p:nvGrpSpPr>
            <p:cNvPr id="45" name="Gruppo 44">
              <a:extLst>
                <a:ext uri="{FF2B5EF4-FFF2-40B4-BE49-F238E27FC236}">
                  <a16:creationId xmlns:a16="http://schemas.microsoft.com/office/drawing/2014/main" id="{F7147703-04FE-4E3F-996F-64C396DAF50A}"/>
                </a:ext>
              </a:extLst>
            </p:cNvPr>
            <p:cNvGrpSpPr/>
            <p:nvPr/>
          </p:nvGrpSpPr>
          <p:grpSpPr>
            <a:xfrm>
              <a:off x="9429237" y="3528606"/>
              <a:ext cx="1116000" cy="1260000"/>
              <a:chOff x="9540997" y="3559086"/>
              <a:chExt cx="1000670" cy="1147040"/>
            </a:xfrm>
          </p:grpSpPr>
          <p:sp>
            <p:nvSpPr>
              <p:cNvPr id="50" name="Figura a mano libera: forma 37">
                <a:extLst>
                  <a:ext uri="{FF2B5EF4-FFF2-40B4-BE49-F238E27FC236}">
                    <a16:creationId xmlns:a16="http://schemas.microsoft.com/office/drawing/2014/main" id="{C2C8D243-7005-43F9-B82B-90A648AF76A9}"/>
                  </a:ext>
                </a:extLst>
              </p:cNvPr>
              <p:cNvSpPr/>
              <p:nvPr/>
            </p:nvSpPr>
            <p:spPr>
              <a:xfrm>
                <a:off x="9540997" y="4100165"/>
                <a:ext cx="1000670" cy="605961"/>
              </a:xfrm>
              <a:custGeom>
                <a:avLst/>
                <a:gdLst>
                  <a:gd name="connsiteX0" fmla="*/ 14825 w 936632"/>
                  <a:gd name="connsiteY0" fmla="*/ 14825 h 563128"/>
                  <a:gd name="connsiteX1" fmla="*/ 83895 w 936632"/>
                  <a:gd name="connsiteY1" fmla="*/ 14825 h 563128"/>
                  <a:gd name="connsiteX2" fmla="*/ 83895 w 936632"/>
                  <a:gd name="connsiteY2" fmla="*/ 406027 h 563128"/>
                  <a:gd name="connsiteX3" fmla="*/ 170203 w 936632"/>
                  <a:gd name="connsiteY3" fmla="*/ 406027 h 563128"/>
                  <a:gd name="connsiteX4" fmla="*/ 923358 w 936632"/>
                  <a:gd name="connsiteY4" fmla="*/ 406027 h 563128"/>
                  <a:gd name="connsiteX5" fmla="*/ 439901 w 936632"/>
                  <a:gd name="connsiteY5" fmla="*/ 406027 h 563128"/>
                  <a:gd name="connsiteX6" fmla="*/ 439901 w 936632"/>
                  <a:gd name="connsiteY6" fmla="*/ 549826 h 5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6632" h="563128">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w="19050" cap="flat">
                <a:solidFill>
                  <a:srgbClr val="00B050"/>
                </a:solidFill>
                <a:prstDash val="solid"/>
                <a:round/>
              </a:ln>
            </p:spPr>
            <p:txBody>
              <a:bodyPr rtlCol="0" anchor="ctr"/>
              <a:lstStyle/>
              <a:p>
                <a:endParaRPr lang="it-IT"/>
              </a:p>
            </p:txBody>
          </p:sp>
          <p:sp>
            <p:nvSpPr>
              <p:cNvPr id="51" name="Figura a mano libera: forma 38">
                <a:extLst>
                  <a:ext uri="{FF2B5EF4-FFF2-40B4-BE49-F238E27FC236}">
                    <a16:creationId xmlns:a16="http://schemas.microsoft.com/office/drawing/2014/main" id="{6DD70415-55DC-4EF6-8756-E503B72FACA0}"/>
                  </a:ext>
                </a:extLst>
              </p:cNvPr>
              <p:cNvSpPr/>
              <p:nvPr/>
            </p:nvSpPr>
            <p:spPr>
              <a:xfrm>
                <a:off x="9937812" y="4019181"/>
                <a:ext cx="89016" cy="157674"/>
              </a:xfrm>
              <a:custGeom>
                <a:avLst/>
                <a:gdLst>
                  <a:gd name="connsiteX0" fmla="*/ 16506 w 83320"/>
                  <a:gd name="connsiteY0" fmla="*/ 16506 h 146528"/>
                  <a:gd name="connsiteX1" fmla="*/ 66986 w 83320"/>
                  <a:gd name="connsiteY1" fmla="*/ 132637 h 146528"/>
                </a:gdLst>
                <a:ahLst/>
                <a:cxnLst>
                  <a:cxn ang="0">
                    <a:pos x="connsiteX0" y="connsiteY0"/>
                  </a:cxn>
                  <a:cxn ang="0">
                    <a:pos x="connsiteX1" y="connsiteY1"/>
                  </a:cxn>
                </a:cxnLst>
                <a:rect l="l" t="t" r="r" b="b"/>
                <a:pathLst>
                  <a:path w="83320" h="146528">
                    <a:moveTo>
                      <a:pt x="16506" y="16506"/>
                    </a:moveTo>
                    <a:lnTo>
                      <a:pt x="66986" y="132637"/>
                    </a:lnTo>
                  </a:path>
                </a:pathLst>
              </a:custGeom>
              <a:ln w="19050" cap="flat">
                <a:solidFill>
                  <a:srgbClr val="00B050"/>
                </a:solidFill>
                <a:prstDash val="solid"/>
                <a:round/>
              </a:ln>
            </p:spPr>
            <p:txBody>
              <a:bodyPr rtlCol="0" anchor="ctr"/>
              <a:lstStyle/>
              <a:p>
                <a:endParaRPr lang="it-IT"/>
              </a:p>
            </p:txBody>
          </p:sp>
          <p:sp>
            <p:nvSpPr>
              <p:cNvPr id="52" name="Figura a mano libera: forma 39">
                <a:extLst>
                  <a:ext uri="{FF2B5EF4-FFF2-40B4-BE49-F238E27FC236}">
                    <a16:creationId xmlns:a16="http://schemas.microsoft.com/office/drawing/2014/main" id="{1F0F82F0-0E26-4486-9FD3-8858D5CEFE97}"/>
                  </a:ext>
                </a:extLst>
              </p:cNvPr>
              <p:cNvSpPr/>
              <p:nvPr/>
            </p:nvSpPr>
            <p:spPr>
              <a:xfrm>
                <a:off x="9607722" y="3559086"/>
                <a:ext cx="506474" cy="500846"/>
              </a:xfrm>
              <a:custGeom>
                <a:avLst/>
                <a:gdLst>
                  <a:gd name="connsiteX0" fmla="*/ 472087 w 474062"/>
                  <a:gd name="connsiteY0" fmla="*/ 234226 h 465442"/>
                  <a:gd name="connsiteX1" fmla="*/ 4461 w 474062"/>
                  <a:gd name="connsiteY1" fmla="*/ 234226 h 465442"/>
                  <a:gd name="connsiteX2" fmla="*/ 4461 w 474062"/>
                  <a:gd name="connsiteY2" fmla="*/ 233250 h 465442"/>
                  <a:gd name="connsiteX3" fmla="*/ 472087 w 474062"/>
                  <a:gd name="connsiteY3" fmla="*/ 233250 h 465442"/>
                  <a:gd name="connsiteX4" fmla="*/ 472087 w 474062"/>
                  <a:gd name="connsiteY4" fmla="*/ 234226 h 465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062" h="46544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w="19050" cap="flat">
                <a:solidFill>
                  <a:srgbClr val="00B050"/>
                </a:solidFill>
                <a:prstDash val="solid"/>
                <a:miter/>
              </a:ln>
            </p:spPr>
            <p:txBody>
              <a:bodyPr rtlCol="0" anchor="ctr"/>
              <a:lstStyle/>
              <a:p>
                <a:endParaRPr lang="it-IT"/>
              </a:p>
            </p:txBody>
          </p:sp>
        </p:grpSp>
        <p:sp>
          <p:nvSpPr>
            <p:cNvPr id="46" name="Figura a mano libera: forma 33">
              <a:extLst>
                <a:ext uri="{FF2B5EF4-FFF2-40B4-BE49-F238E27FC236}">
                  <a16:creationId xmlns:a16="http://schemas.microsoft.com/office/drawing/2014/main" id="{18DC1D3F-9A55-4277-95DC-BB7C6EB76E98}"/>
                </a:ext>
              </a:extLst>
            </p:cNvPr>
            <p:cNvSpPr/>
            <p:nvPr/>
          </p:nvSpPr>
          <p:spPr>
            <a:xfrm>
              <a:off x="7559157" y="3941794"/>
              <a:ext cx="81362" cy="185905"/>
            </a:xfrm>
            <a:custGeom>
              <a:avLst/>
              <a:gdLst>
                <a:gd name="connsiteX0" fmla="*/ 16872 w 66081"/>
                <a:gd name="connsiteY0" fmla="*/ 16872 h 152274"/>
                <a:gd name="connsiteX1" fmla="*/ 49942 w 66081"/>
                <a:gd name="connsiteY1" fmla="*/ 136911 h 152274"/>
              </a:gdLst>
              <a:ahLst/>
              <a:cxnLst>
                <a:cxn ang="0">
                  <a:pos x="connsiteX0" y="connsiteY0"/>
                </a:cxn>
                <a:cxn ang="0">
                  <a:pos x="connsiteX1" y="connsiteY1"/>
                </a:cxn>
              </a:cxnLst>
              <a:rect l="l" t="t" r="r" b="b"/>
              <a:pathLst>
                <a:path w="66081" h="152274">
                  <a:moveTo>
                    <a:pt x="16872" y="16872"/>
                  </a:moveTo>
                  <a:lnTo>
                    <a:pt x="49942" y="136911"/>
                  </a:lnTo>
                </a:path>
              </a:pathLst>
            </a:custGeom>
            <a:noFill/>
            <a:ln w="19050" cap="flat">
              <a:solidFill>
                <a:srgbClr val="00B050"/>
              </a:solidFill>
              <a:prstDash val="solid"/>
              <a:round/>
            </a:ln>
          </p:spPr>
          <p:txBody>
            <a:bodyPr rtlCol="0" anchor="ctr"/>
            <a:lstStyle/>
            <a:p>
              <a:endParaRPr lang="it-IT"/>
            </a:p>
          </p:txBody>
        </p:sp>
        <p:sp>
          <p:nvSpPr>
            <p:cNvPr id="47" name="Figura a mano libera: forma 34">
              <a:extLst>
                <a:ext uri="{FF2B5EF4-FFF2-40B4-BE49-F238E27FC236}">
                  <a16:creationId xmlns:a16="http://schemas.microsoft.com/office/drawing/2014/main" id="{1521898D-89FE-420F-B440-C24C90AACDCD}"/>
                </a:ext>
              </a:extLst>
            </p:cNvPr>
            <p:cNvSpPr/>
            <p:nvPr/>
          </p:nvSpPr>
          <p:spPr>
            <a:xfrm>
              <a:off x="7670845" y="3424928"/>
              <a:ext cx="505862" cy="691000"/>
            </a:xfrm>
            <a:custGeom>
              <a:avLst/>
              <a:gdLst>
                <a:gd name="connsiteX0" fmla="*/ 397063 w 410853"/>
                <a:gd name="connsiteY0" fmla="*/ 14847 h 566001"/>
                <a:gd name="connsiteX1" fmla="*/ 327994 w 410853"/>
                <a:gd name="connsiteY1" fmla="*/ 14847 h 566001"/>
                <a:gd name="connsiteX2" fmla="*/ 327994 w 410853"/>
                <a:gd name="connsiteY2" fmla="*/ 553325 h 566001"/>
                <a:gd name="connsiteX3" fmla="*/ 14825 w 410853"/>
                <a:gd name="connsiteY3" fmla="*/ 553325 h 566001"/>
              </a:gdLst>
              <a:ahLst/>
              <a:cxnLst>
                <a:cxn ang="0">
                  <a:pos x="connsiteX0" y="connsiteY0"/>
                </a:cxn>
                <a:cxn ang="0">
                  <a:pos x="connsiteX1" y="connsiteY1"/>
                </a:cxn>
                <a:cxn ang="0">
                  <a:pos x="connsiteX2" y="connsiteY2"/>
                </a:cxn>
                <a:cxn ang="0">
                  <a:pos x="connsiteX3" y="connsiteY3"/>
                </a:cxn>
              </a:cxnLst>
              <a:rect l="l" t="t" r="r" b="b"/>
              <a:pathLst>
                <a:path w="410853" h="566001">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w="19050" cap="flat">
              <a:solidFill>
                <a:srgbClr val="00B050"/>
              </a:solidFill>
              <a:prstDash val="solid"/>
              <a:round/>
            </a:ln>
          </p:spPr>
          <p:txBody>
            <a:bodyPr rtlCol="0" anchor="ctr"/>
            <a:lstStyle/>
            <a:p>
              <a:endParaRPr lang="it-IT"/>
            </a:p>
          </p:txBody>
        </p:sp>
        <p:sp>
          <p:nvSpPr>
            <p:cNvPr id="48" name="Figura a mano libera: forma 35">
              <a:extLst>
                <a:ext uri="{FF2B5EF4-FFF2-40B4-BE49-F238E27FC236}">
                  <a16:creationId xmlns:a16="http://schemas.microsoft.com/office/drawing/2014/main" id="{13D258FC-BE36-408C-AFAA-4F533195A19E}"/>
                </a:ext>
              </a:extLst>
            </p:cNvPr>
            <p:cNvSpPr/>
            <p:nvPr/>
          </p:nvSpPr>
          <p:spPr>
            <a:xfrm>
              <a:off x="7014810" y="4100454"/>
              <a:ext cx="674625" cy="459463"/>
            </a:xfrm>
            <a:custGeom>
              <a:avLst/>
              <a:gdLst>
                <a:gd name="connsiteX0" fmla="*/ 14825 w 683798"/>
                <a:gd name="connsiteY0" fmla="*/ 391173 h 405107"/>
                <a:gd name="connsiteX1" fmla="*/ 293258 w 683798"/>
                <a:gd name="connsiteY1" fmla="*/ 391173 h 405107"/>
                <a:gd name="connsiteX2" fmla="*/ 669836 w 683798"/>
                <a:gd name="connsiteY2" fmla="*/ 14825 h 405107"/>
                <a:gd name="connsiteX0" fmla="*/ 0 w 655011"/>
                <a:gd name="connsiteY0" fmla="*/ 376348 h 376348"/>
                <a:gd name="connsiteX1" fmla="*/ 278433 w 655011"/>
                <a:gd name="connsiteY1" fmla="*/ 376348 h 376348"/>
                <a:gd name="connsiteX2" fmla="*/ 655011 w 655011"/>
                <a:gd name="connsiteY2" fmla="*/ 0 h 376348"/>
                <a:gd name="connsiteX0" fmla="*/ 0 w 555608"/>
                <a:gd name="connsiteY0" fmla="*/ 381029 h 381029"/>
                <a:gd name="connsiteX1" fmla="*/ 179030 w 555608"/>
                <a:gd name="connsiteY1" fmla="*/ 376348 h 381029"/>
                <a:gd name="connsiteX2" fmla="*/ 555608 w 555608"/>
                <a:gd name="connsiteY2" fmla="*/ 0 h 381029"/>
                <a:gd name="connsiteX0" fmla="*/ 0 w 558764"/>
                <a:gd name="connsiteY0" fmla="*/ 374787 h 376348"/>
                <a:gd name="connsiteX1" fmla="*/ 182186 w 558764"/>
                <a:gd name="connsiteY1" fmla="*/ 376348 h 376348"/>
                <a:gd name="connsiteX2" fmla="*/ 558764 w 558764"/>
                <a:gd name="connsiteY2" fmla="*/ 0 h 376348"/>
              </a:gdLst>
              <a:ahLst/>
              <a:cxnLst>
                <a:cxn ang="0">
                  <a:pos x="connsiteX0" y="connsiteY0"/>
                </a:cxn>
                <a:cxn ang="0">
                  <a:pos x="connsiteX1" y="connsiteY1"/>
                </a:cxn>
                <a:cxn ang="0">
                  <a:pos x="connsiteX2" y="connsiteY2"/>
                </a:cxn>
              </a:cxnLst>
              <a:rect l="l" t="t" r="r" b="b"/>
              <a:pathLst>
                <a:path w="558764" h="376348">
                  <a:moveTo>
                    <a:pt x="0" y="374787"/>
                  </a:moveTo>
                  <a:lnTo>
                    <a:pt x="182186" y="376348"/>
                  </a:lnTo>
                  <a:cubicBezTo>
                    <a:pt x="192673" y="171467"/>
                    <a:pt x="353710" y="10372"/>
                    <a:pt x="558764" y="0"/>
                  </a:cubicBezTo>
                </a:path>
              </a:pathLst>
            </a:custGeom>
            <a:noFill/>
            <a:ln w="19050" cap="flat">
              <a:solidFill>
                <a:srgbClr val="00B050"/>
              </a:solidFill>
              <a:prstDash val="solid"/>
              <a:round/>
            </a:ln>
          </p:spPr>
          <p:txBody>
            <a:bodyPr rtlCol="0" anchor="ctr"/>
            <a:lstStyle/>
            <a:p>
              <a:endParaRPr lang="it-IT" dirty="0"/>
            </a:p>
          </p:txBody>
        </p:sp>
        <p:sp>
          <p:nvSpPr>
            <p:cNvPr id="49" name="Figura a mano libera: forma 36">
              <a:extLst>
                <a:ext uri="{FF2B5EF4-FFF2-40B4-BE49-F238E27FC236}">
                  <a16:creationId xmlns:a16="http://schemas.microsoft.com/office/drawing/2014/main" id="{240AC2A6-F511-4BBB-850D-C56ED2A5A164}"/>
                </a:ext>
              </a:extLst>
            </p:cNvPr>
            <p:cNvSpPr/>
            <p:nvPr/>
          </p:nvSpPr>
          <p:spPr>
            <a:xfrm>
              <a:off x="7198896" y="3431482"/>
              <a:ext cx="555387" cy="568235"/>
            </a:xfrm>
            <a:custGeom>
              <a:avLst/>
              <a:gdLst>
                <a:gd name="connsiteX0" fmla="*/ 379975 w 451077"/>
                <a:gd name="connsiteY0" fmla="*/ 413640 h 465442"/>
                <a:gd name="connsiteX1" fmla="*/ 449102 w 451077"/>
                <a:gd name="connsiteY1" fmla="*/ 139201 h 465442"/>
                <a:gd name="connsiteX2" fmla="*/ 4461 w 451077"/>
                <a:gd name="connsiteY2" fmla="*/ 233209 h 465442"/>
                <a:gd name="connsiteX3" fmla="*/ 4461 w 451077"/>
                <a:gd name="connsiteY3" fmla="*/ 234186 h 465442"/>
                <a:gd name="connsiteX4" fmla="*/ 213307 w 451077"/>
                <a:gd name="connsiteY4" fmla="*/ 461650 h 465442"/>
                <a:gd name="connsiteX5" fmla="*/ 379975 w 451077"/>
                <a:gd name="connsiteY5" fmla="*/ 413640 h 46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1077" h="465442">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w="19050" cap="flat">
              <a:solidFill>
                <a:srgbClr val="00B050"/>
              </a:solidFill>
              <a:prstDash val="solid"/>
              <a:miter/>
            </a:ln>
          </p:spPr>
          <p:txBody>
            <a:bodyPr rtlCol="0" anchor="ctr"/>
            <a:lstStyle/>
            <a:p>
              <a:endParaRPr lang="it-IT"/>
            </a:p>
          </p:txBody>
        </p:sp>
      </p:grpSp>
      <p:grpSp>
        <p:nvGrpSpPr>
          <p:cNvPr id="54" name="Gruppo 53">
            <a:extLst>
              <a:ext uri="{FF2B5EF4-FFF2-40B4-BE49-F238E27FC236}">
                <a16:creationId xmlns:a16="http://schemas.microsoft.com/office/drawing/2014/main" id="{7DBDC424-00A8-4A36-9CAF-E18ED2000F36}"/>
              </a:ext>
            </a:extLst>
          </p:cNvPr>
          <p:cNvGrpSpPr>
            <a:grpSpLocks noChangeAspect="1"/>
          </p:cNvGrpSpPr>
          <p:nvPr/>
        </p:nvGrpSpPr>
        <p:grpSpPr>
          <a:xfrm>
            <a:off x="8684945" y="4498444"/>
            <a:ext cx="1724766" cy="1224587"/>
            <a:chOff x="6967211" y="2151000"/>
            <a:chExt cx="3569378" cy="2556005"/>
          </a:xfrm>
        </p:grpSpPr>
        <p:sp>
          <p:nvSpPr>
            <p:cNvPr id="55" name="Figura a mano libera: forma 88">
              <a:extLst>
                <a:ext uri="{FF2B5EF4-FFF2-40B4-BE49-F238E27FC236}">
                  <a16:creationId xmlns:a16="http://schemas.microsoft.com/office/drawing/2014/main" id="{7FE595F8-C8BA-4501-922B-8DF3585F3591}"/>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9050" cap="flat">
              <a:solidFill>
                <a:srgbClr val="00B050"/>
              </a:solidFill>
              <a:prstDash val="solid"/>
              <a:round/>
            </a:ln>
          </p:spPr>
          <p:txBody>
            <a:bodyPr rtlCol="0" anchor="ctr"/>
            <a:lstStyle/>
            <a:p>
              <a:endParaRPr lang="it-IT"/>
            </a:p>
          </p:txBody>
        </p:sp>
        <p:sp>
          <p:nvSpPr>
            <p:cNvPr id="56" name="Figura a mano libera: forma 89">
              <a:extLst>
                <a:ext uri="{FF2B5EF4-FFF2-40B4-BE49-F238E27FC236}">
                  <a16:creationId xmlns:a16="http://schemas.microsoft.com/office/drawing/2014/main" id="{A5024878-F039-4623-8BBC-57DCAEEE3251}"/>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9050" cap="flat">
              <a:solidFill>
                <a:srgbClr val="00B050"/>
              </a:solidFill>
              <a:prstDash val="solid"/>
              <a:round/>
            </a:ln>
          </p:spPr>
          <p:txBody>
            <a:bodyPr rtlCol="0" anchor="ctr"/>
            <a:lstStyle/>
            <a:p>
              <a:endParaRPr lang="it-IT"/>
            </a:p>
          </p:txBody>
        </p:sp>
        <p:sp>
          <p:nvSpPr>
            <p:cNvPr id="57" name="Figura a mano libera: forma 90">
              <a:extLst>
                <a:ext uri="{FF2B5EF4-FFF2-40B4-BE49-F238E27FC236}">
                  <a16:creationId xmlns:a16="http://schemas.microsoft.com/office/drawing/2014/main" id="{2C8E750F-7567-4842-A573-054316C2C3A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9050" cap="flat">
              <a:solidFill>
                <a:srgbClr val="00B050"/>
              </a:solidFill>
              <a:prstDash val="solid"/>
              <a:round/>
            </a:ln>
          </p:spPr>
          <p:txBody>
            <a:bodyPr rtlCol="0" anchor="ctr"/>
            <a:lstStyle/>
            <a:p>
              <a:endParaRPr lang="it-IT"/>
            </a:p>
          </p:txBody>
        </p:sp>
        <p:grpSp>
          <p:nvGrpSpPr>
            <p:cNvPr id="58" name="Gruppo 57">
              <a:extLst>
                <a:ext uri="{FF2B5EF4-FFF2-40B4-BE49-F238E27FC236}">
                  <a16:creationId xmlns:a16="http://schemas.microsoft.com/office/drawing/2014/main" id="{014EC7D6-5E53-4E62-9463-CE3D86716155}"/>
                </a:ext>
              </a:extLst>
            </p:cNvPr>
            <p:cNvGrpSpPr>
              <a:grpSpLocks noChangeAspect="1"/>
            </p:cNvGrpSpPr>
            <p:nvPr/>
          </p:nvGrpSpPr>
          <p:grpSpPr>
            <a:xfrm>
              <a:off x="9096589" y="3506582"/>
              <a:ext cx="1440000" cy="1132547"/>
              <a:chOff x="9248989" y="3608181"/>
              <a:chExt cx="1318222" cy="1036769"/>
            </a:xfrm>
          </p:grpSpPr>
          <p:sp>
            <p:nvSpPr>
              <p:cNvPr id="69" name="Figura a mano libera: forma 105">
                <a:extLst>
                  <a:ext uri="{FF2B5EF4-FFF2-40B4-BE49-F238E27FC236}">
                    <a16:creationId xmlns:a16="http://schemas.microsoft.com/office/drawing/2014/main" id="{DE331CD4-5275-4FF5-954B-4EC8172B2AF1}"/>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9050" cap="flat">
                <a:solidFill>
                  <a:srgbClr val="00B050"/>
                </a:solidFill>
                <a:prstDash val="solid"/>
                <a:round/>
              </a:ln>
            </p:spPr>
            <p:txBody>
              <a:bodyPr rtlCol="0" anchor="ctr"/>
              <a:lstStyle/>
              <a:p>
                <a:endParaRPr lang="it-IT" b="1"/>
              </a:p>
            </p:txBody>
          </p:sp>
          <p:sp>
            <p:nvSpPr>
              <p:cNvPr id="70" name="Figura a mano libera: forma 106">
                <a:extLst>
                  <a:ext uri="{FF2B5EF4-FFF2-40B4-BE49-F238E27FC236}">
                    <a16:creationId xmlns:a16="http://schemas.microsoft.com/office/drawing/2014/main" id="{92B63C3B-7F1A-4108-8E43-2DB57E82855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9050" cap="flat">
                <a:solidFill>
                  <a:srgbClr val="00B050"/>
                </a:solidFill>
                <a:prstDash val="solid"/>
                <a:round/>
              </a:ln>
            </p:spPr>
            <p:txBody>
              <a:bodyPr rtlCol="0" anchor="ctr"/>
              <a:lstStyle/>
              <a:p>
                <a:endParaRPr lang="it-IT" b="1"/>
              </a:p>
            </p:txBody>
          </p:sp>
          <p:sp>
            <p:nvSpPr>
              <p:cNvPr id="71" name="Figura a mano libera: forma 107">
                <a:extLst>
                  <a:ext uri="{FF2B5EF4-FFF2-40B4-BE49-F238E27FC236}">
                    <a16:creationId xmlns:a16="http://schemas.microsoft.com/office/drawing/2014/main" id="{4B5540C4-BA9A-4074-AA16-CC1876B7428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9050" cap="flat">
                <a:solidFill>
                  <a:srgbClr val="00B050"/>
                </a:solidFill>
                <a:prstDash val="solid"/>
                <a:round/>
              </a:ln>
            </p:spPr>
            <p:txBody>
              <a:bodyPr rtlCol="0" anchor="ctr"/>
              <a:lstStyle/>
              <a:p>
                <a:endParaRPr lang="it-IT" b="1" baseline="-25000" dirty="0"/>
              </a:p>
            </p:txBody>
          </p:sp>
        </p:grpSp>
        <p:sp>
          <p:nvSpPr>
            <p:cNvPr id="59" name="Figura a mano libera: forma 92">
              <a:extLst>
                <a:ext uri="{FF2B5EF4-FFF2-40B4-BE49-F238E27FC236}">
                  <a16:creationId xmlns:a16="http://schemas.microsoft.com/office/drawing/2014/main" id="{16413137-93CF-4069-B971-A8E5ADDDE95F}"/>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9050" cap="flat">
              <a:solidFill>
                <a:srgbClr val="00B050"/>
              </a:solidFill>
              <a:prstDash val="solid"/>
              <a:round/>
            </a:ln>
          </p:spPr>
          <p:txBody>
            <a:bodyPr rtlCol="0" anchor="ctr"/>
            <a:lstStyle/>
            <a:p>
              <a:endParaRPr lang="it-IT"/>
            </a:p>
          </p:txBody>
        </p:sp>
        <p:sp>
          <p:nvSpPr>
            <p:cNvPr id="60" name="Figura a mano libera: forma 93">
              <a:extLst>
                <a:ext uri="{FF2B5EF4-FFF2-40B4-BE49-F238E27FC236}">
                  <a16:creationId xmlns:a16="http://schemas.microsoft.com/office/drawing/2014/main" id="{753D131A-F2A5-42D7-BB80-69E978A7A16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9050" cap="flat">
              <a:solidFill>
                <a:srgbClr val="00B050"/>
              </a:solidFill>
              <a:prstDash val="solid"/>
              <a:round/>
            </a:ln>
          </p:spPr>
          <p:txBody>
            <a:bodyPr rtlCol="0" anchor="ctr"/>
            <a:lstStyle/>
            <a:p>
              <a:endParaRPr lang="it-IT"/>
            </a:p>
          </p:txBody>
        </p:sp>
        <p:sp>
          <p:nvSpPr>
            <p:cNvPr id="61" name="Figura a mano libera: forma 94">
              <a:extLst>
                <a:ext uri="{FF2B5EF4-FFF2-40B4-BE49-F238E27FC236}">
                  <a16:creationId xmlns:a16="http://schemas.microsoft.com/office/drawing/2014/main" id="{3CEACABF-CDA7-46DD-B15E-7C7E8ABEF12C}"/>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9050" cap="flat">
              <a:solidFill>
                <a:srgbClr val="00B050"/>
              </a:solidFill>
              <a:prstDash val="solid"/>
              <a:round/>
            </a:ln>
          </p:spPr>
          <p:txBody>
            <a:bodyPr rtlCol="0" anchor="ctr"/>
            <a:lstStyle/>
            <a:p>
              <a:endParaRPr lang="it-IT"/>
            </a:p>
          </p:txBody>
        </p:sp>
        <p:sp>
          <p:nvSpPr>
            <p:cNvPr id="62" name="Figura a mano libera: forma 95">
              <a:extLst>
                <a:ext uri="{FF2B5EF4-FFF2-40B4-BE49-F238E27FC236}">
                  <a16:creationId xmlns:a16="http://schemas.microsoft.com/office/drawing/2014/main" id="{0B3EEDE1-F826-439C-ADE8-A17EE63557F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9050" cap="flat">
              <a:solidFill>
                <a:srgbClr val="00B050"/>
              </a:solidFill>
              <a:prstDash val="solid"/>
              <a:round/>
            </a:ln>
          </p:spPr>
          <p:txBody>
            <a:bodyPr rtlCol="0" anchor="ctr"/>
            <a:lstStyle/>
            <a:p>
              <a:endParaRPr lang="it-IT"/>
            </a:p>
          </p:txBody>
        </p:sp>
        <p:grpSp>
          <p:nvGrpSpPr>
            <p:cNvPr id="63" name="Gruppo 62">
              <a:extLst>
                <a:ext uri="{FF2B5EF4-FFF2-40B4-BE49-F238E27FC236}">
                  <a16:creationId xmlns:a16="http://schemas.microsoft.com/office/drawing/2014/main" id="{C47B5F61-7283-4511-8730-44B1E3E9F004}"/>
                </a:ext>
              </a:extLst>
            </p:cNvPr>
            <p:cNvGrpSpPr/>
            <p:nvPr/>
          </p:nvGrpSpPr>
          <p:grpSpPr>
            <a:xfrm>
              <a:off x="6967211" y="3456359"/>
              <a:ext cx="1137406" cy="1250646"/>
              <a:chOff x="6967211" y="3627104"/>
              <a:chExt cx="983682" cy="1079896"/>
            </a:xfrm>
          </p:grpSpPr>
          <p:sp>
            <p:nvSpPr>
              <p:cNvPr id="66" name="Figura a mano libera: forma 99">
                <a:extLst>
                  <a:ext uri="{FF2B5EF4-FFF2-40B4-BE49-F238E27FC236}">
                    <a16:creationId xmlns:a16="http://schemas.microsoft.com/office/drawing/2014/main" id="{B100BDD6-B907-437B-BE00-162850D1BC30}"/>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9050" cap="flat">
                <a:solidFill>
                  <a:srgbClr val="00B050"/>
                </a:solidFill>
                <a:prstDash val="solid"/>
                <a:round/>
              </a:ln>
            </p:spPr>
            <p:txBody>
              <a:bodyPr rtlCol="0" anchor="ctr"/>
              <a:lstStyle/>
              <a:p>
                <a:endParaRPr lang="it-IT" dirty="0"/>
              </a:p>
            </p:txBody>
          </p:sp>
          <p:sp>
            <p:nvSpPr>
              <p:cNvPr id="67" name="Figura a mano libera: forma 103">
                <a:extLst>
                  <a:ext uri="{FF2B5EF4-FFF2-40B4-BE49-F238E27FC236}">
                    <a16:creationId xmlns:a16="http://schemas.microsoft.com/office/drawing/2014/main" id="{11409B28-F106-46FC-9F8E-B4F0097720E3}"/>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9050" cap="flat">
                <a:solidFill>
                  <a:srgbClr val="00B050"/>
                </a:solidFill>
                <a:prstDash val="solid"/>
                <a:round/>
              </a:ln>
            </p:spPr>
            <p:txBody>
              <a:bodyPr rtlCol="0" anchor="ctr"/>
              <a:lstStyle/>
              <a:p>
                <a:endParaRPr lang="it-IT"/>
              </a:p>
            </p:txBody>
          </p:sp>
          <p:sp>
            <p:nvSpPr>
              <p:cNvPr id="68" name="Figura a mano libera: forma 104">
                <a:extLst>
                  <a:ext uri="{FF2B5EF4-FFF2-40B4-BE49-F238E27FC236}">
                    <a16:creationId xmlns:a16="http://schemas.microsoft.com/office/drawing/2014/main" id="{9D55765F-2D24-47F9-8524-35F8F60DA234}"/>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9050" cap="flat">
                <a:solidFill>
                  <a:srgbClr val="00B050"/>
                </a:solidFill>
                <a:prstDash val="solid"/>
                <a:round/>
              </a:ln>
            </p:spPr>
            <p:txBody>
              <a:bodyPr rtlCol="0" anchor="ctr"/>
              <a:lstStyle/>
              <a:p>
                <a:endParaRPr lang="it-IT" dirty="0"/>
              </a:p>
            </p:txBody>
          </p:sp>
        </p:grpSp>
        <p:sp>
          <p:nvSpPr>
            <p:cNvPr id="64" name="Figura a mano libera: forma 97">
              <a:extLst>
                <a:ext uri="{FF2B5EF4-FFF2-40B4-BE49-F238E27FC236}">
                  <a16:creationId xmlns:a16="http://schemas.microsoft.com/office/drawing/2014/main" id="{DDB3905D-B3DC-47A9-A027-F17BBDB3EF11}"/>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9050" cap="flat">
              <a:solidFill>
                <a:srgbClr val="00B050"/>
              </a:solidFill>
              <a:prstDash val="solid"/>
              <a:round/>
            </a:ln>
          </p:spPr>
          <p:txBody>
            <a:bodyPr rtlCol="0" anchor="ctr"/>
            <a:lstStyle/>
            <a:p>
              <a:endParaRPr lang="it-IT"/>
            </a:p>
          </p:txBody>
        </p:sp>
        <p:sp>
          <p:nvSpPr>
            <p:cNvPr id="65" name="Figura a mano libera: forma 98">
              <a:extLst>
                <a:ext uri="{FF2B5EF4-FFF2-40B4-BE49-F238E27FC236}">
                  <a16:creationId xmlns:a16="http://schemas.microsoft.com/office/drawing/2014/main" id="{B57B0C08-8C23-4C93-8E18-F0CA7BE644CC}"/>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9050" cap="flat">
              <a:solidFill>
                <a:srgbClr val="00B050"/>
              </a:solidFill>
              <a:prstDash val="solid"/>
              <a:round/>
            </a:ln>
          </p:spPr>
          <p:txBody>
            <a:bodyPr rtlCol="0" anchor="ctr"/>
            <a:lstStyle/>
            <a:p>
              <a:endParaRPr lang="it-IT"/>
            </a:p>
          </p:txBody>
        </p:sp>
      </p:grpSp>
    </p:spTree>
    <p:extLst>
      <p:ext uri="{BB962C8B-B14F-4D97-AF65-F5344CB8AC3E}">
        <p14:creationId xmlns:p14="http://schemas.microsoft.com/office/powerpoint/2010/main" val="282253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115260"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solidFill>
                  <a:prstClr val="white"/>
                </a:solidFill>
                <a:cs typeface="Poppins Medium" panose="00000600000000000000" pitchFamily="2" charset="0"/>
              </a:rPr>
              <a:t>Udvælgelse af digitale ressourcer</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8708210" cy="3419941"/>
          </a:xfrm>
          <a:prstGeom prst="rect">
            <a:avLst/>
          </a:prstGeom>
          <a:noFill/>
        </p:spPr>
        <p:txBody>
          <a:bodyPr wrap="square" numCol="1" rtlCol="0">
            <a:noAutofit/>
          </a:bodyPr>
          <a:lstStyle/>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At </a:t>
            </a:r>
            <a:r>
              <a:rPr lang="en-US" altLang="ko-KR" sz="1600" dirty="0" err="1">
                <a:solidFill>
                  <a:prstClr val="black"/>
                </a:solidFill>
                <a:latin typeface="Calibri Light" panose="020F0302020204030204"/>
                <a:cs typeface="Poppins ExtraLight" panose="00000300000000000000" pitchFamily="2" charset="0"/>
              </a:rPr>
              <a:t>udvælge</a:t>
            </a:r>
            <a:r>
              <a:rPr lang="en-US" altLang="ko-KR" sz="1600" dirty="0">
                <a:solidFill>
                  <a:prstClr val="black"/>
                </a:solidFill>
                <a:latin typeface="Calibri Light" panose="020F0302020204030204"/>
                <a:cs typeface="Poppins ExtraLight" panose="00000300000000000000" pitchFamily="2" charset="0"/>
              </a:rPr>
              <a:t> digitale ressourcer er ikke </a:t>
            </a:r>
            <a:r>
              <a:rPr lang="en-US" altLang="ko-KR" sz="1600" dirty="0" err="1">
                <a:solidFill>
                  <a:prstClr val="black"/>
                </a:solidFill>
                <a:latin typeface="Calibri Light" panose="020F0302020204030204"/>
                <a:cs typeface="Poppins ExtraLight" panose="00000300000000000000" pitchFamily="2" charset="0"/>
              </a:rPr>
              <a:t>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umiddelbart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synes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allerede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nævnt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har</a:t>
            </a:r>
            <a:r>
              <a:rPr lang="en-US" altLang="ko-KR" sz="1600" dirty="0">
                <a:solidFill>
                  <a:prstClr val="black"/>
                </a:solidFill>
                <a:latin typeface="Calibri Light" panose="020F0302020204030204"/>
                <a:cs typeface="Poppins ExtraLight" panose="00000300000000000000" pitchFamily="2" charset="0"/>
              </a:rPr>
              <a:t> undervisere et </a:t>
            </a:r>
            <a:r>
              <a:rPr lang="en-US" altLang="ko-KR" sz="1600" dirty="0" err="1">
                <a:solidFill>
                  <a:prstClr val="black"/>
                </a:solidFill>
                <a:latin typeface="Calibri Light" panose="020F0302020204030204"/>
                <a:cs typeface="Poppins ExtraLight" panose="00000300000000000000" pitchFamily="2" charset="0"/>
              </a:rPr>
              <a:t>væld</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alternativer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stillet</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deres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rådighed</a:t>
            </a:r>
            <a:r>
              <a:rPr lang="en-US" altLang="ko-KR" sz="1600" dirty="0">
                <a:solidFill>
                  <a:prstClr val="black"/>
                </a:solidFill>
                <a:latin typeface="Calibri Light" panose="020F0302020204030204"/>
                <a:cs typeface="Poppins ExtraLight" panose="00000300000000000000" pitchFamily="2" charset="0"/>
              </a:rPr>
              <a:t> af </a:t>
            </a:r>
            <a:r>
              <a:rPr lang="en-US" altLang="ko-KR" sz="1600" dirty="0" err="1">
                <a:solidFill>
                  <a:prstClr val="black"/>
                </a:solidFill>
                <a:latin typeface="Calibri Light" panose="020F0302020204030204"/>
                <a:cs typeface="Poppins ExtraLight" panose="00000300000000000000" pitchFamily="2" charset="0"/>
              </a:rPr>
              <a:t>specialiserede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firmaer</a:t>
            </a:r>
            <a:r>
              <a:rPr lang="en-US" altLang="ko-KR" sz="1600" dirty="0">
                <a:solidFill>
                  <a:prstClr val="black"/>
                </a:solidFill>
                <a:latin typeface="Calibri Light" panose="020F0302020204030204"/>
                <a:cs typeface="Poppins ExtraLight" panose="00000300000000000000" pitchFamily="2" charset="0"/>
              </a:rPr>
              <a:t> og/eller </a:t>
            </a:r>
            <a:r>
              <a:rPr lang="en-US" altLang="ko-KR" sz="1600" dirty="0" err="1">
                <a:solidFill>
                  <a:prstClr val="black"/>
                </a:solidFill>
                <a:latin typeface="Calibri Light" panose="020F0302020204030204"/>
                <a:cs typeface="Poppins ExtraLight" panose="00000300000000000000" pitchFamily="2" charset="0"/>
              </a:rPr>
              <a:t>institutioner</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b="1"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b="1" dirty="0">
                <a:solidFill>
                  <a:prstClr val="black"/>
                </a:solidFill>
                <a:latin typeface="Calibri Light" panose="020F0302020204030204"/>
                <a:cs typeface="Poppins ExtraLight" panose="00000300000000000000" pitchFamily="2" charset="0"/>
              </a:rPr>
              <a:t>At være i stand til at </a:t>
            </a:r>
            <a:r>
              <a:rPr lang="en-US" altLang="ko-KR" sz="1600" b="1" dirty="0" err="1">
                <a:solidFill>
                  <a:prstClr val="black"/>
                </a:solidFill>
                <a:latin typeface="Calibri Light" panose="020F0302020204030204"/>
                <a:cs typeface="Poppins ExtraLight" panose="00000300000000000000" pitchFamily="2" charset="0"/>
              </a:rPr>
              <a:t>vælge</a:t>
            </a:r>
            <a:r>
              <a:rPr lang="en-US" altLang="ko-KR" sz="1600" b="1" dirty="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rPr>
              <a:t>den </a:t>
            </a:r>
            <a:r>
              <a:rPr lang="en-US" altLang="ko-KR" sz="1600" dirty="0" err="1">
                <a:solidFill>
                  <a:prstClr val="black"/>
                </a:solidFill>
                <a:latin typeface="Calibri Light" panose="020F0302020204030204"/>
                <a:cs typeface="Poppins ExtraLight" panose="00000300000000000000" pitchFamily="2" charset="0"/>
              </a:rPr>
              <a:t>mest</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egnede</a:t>
            </a:r>
            <a:r>
              <a:rPr lang="en-US" altLang="ko-KR" sz="1600" dirty="0">
                <a:solidFill>
                  <a:prstClr val="black"/>
                </a:solidFill>
                <a:latin typeface="Calibri Light" panose="020F0302020204030204"/>
                <a:cs typeface="Poppins ExtraLight" panose="00000300000000000000" pitchFamily="2" charset="0"/>
              </a:rPr>
              <a:t> til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given </a:t>
            </a:r>
            <a:r>
              <a:rPr lang="en-US" altLang="ko-KR" sz="1600" dirty="0" err="1">
                <a:solidFill>
                  <a:prstClr val="black"/>
                </a:solidFill>
                <a:latin typeface="Calibri Light" panose="020F0302020204030204"/>
                <a:cs typeface="Poppins ExtraLight" panose="00000300000000000000" pitchFamily="2" charset="0"/>
              </a:rPr>
              <a:t>undervisningssituation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kan</a:t>
            </a:r>
            <a:r>
              <a:rPr lang="en-US" altLang="ko-KR" sz="1600" dirty="0">
                <a:solidFill>
                  <a:prstClr val="black"/>
                </a:solidFill>
                <a:latin typeface="Calibri Light" panose="020F0302020204030204"/>
                <a:cs typeface="Poppins ExtraLight" panose="00000300000000000000" pitchFamily="2" charset="0"/>
              </a:rPr>
              <a:t> være </a:t>
            </a:r>
            <a:r>
              <a:rPr lang="en-US" altLang="ko-KR" sz="1600" dirty="0" err="1">
                <a:solidFill>
                  <a:prstClr val="black"/>
                </a:solidFill>
                <a:latin typeface="Calibri Light" panose="020F0302020204030204"/>
                <a:cs typeface="Poppins ExtraLight" panose="00000300000000000000" pitchFamily="2" charset="0"/>
              </a:rPr>
              <a:t>forskellen</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behagelig</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oplevelse</a:t>
            </a:r>
            <a:r>
              <a:rPr lang="en-US" altLang="ko-KR" sz="1600" dirty="0">
                <a:solidFill>
                  <a:prstClr val="black"/>
                </a:solidFill>
                <a:latin typeface="Calibri Light" panose="020F0302020204030204"/>
                <a:cs typeface="Poppins ExtraLight" panose="00000300000000000000" pitchFamily="2" charset="0"/>
              </a:rPr>
              <a:t> for elever (og undervisere) eller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dårlig</a:t>
            </a:r>
            <a:r>
              <a:rPr lang="en-US" altLang="ko-KR" sz="1600" dirty="0">
                <a:solidFill>
                  <a:prstClr val="black"/>
                </a:solidFill>
                <a:latin typeface="Calibri Light" panose="020F0302020204030204"/>
                <a:cs typeface="Poppins ExtraLight" panose="00000300000000000000" pitchFamily="2" charset="0"/>
              </a:rPr>
              <a:t>.</a:t>
            </a:r>
          </a:p>
          <a:p>
            <a:pPr marL="284400" lvl="0" algn="just">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gn="just">
              <a:lnSpc>
                <a:spcPct val="120000"/>
              </a:lnSpc>
            </a:pPr>
            <a:r>
              <a:rPr lang="en-US" altLang="ko-KR" sz="1600" dirty="0">
                <a:solidFill>
                  <a:prstClr val="black"/>
                </a:solidFill>
                <a:latin typeface="Calibri Light" panose="020F0302020204030204"/>
                <a:cs typeface="Poppins ExtraLight" panose="00000300000000000000" pitchFamily="2" charset="0"/>
              </a:rPr>
              <a:t>Udvælgelse handler ikke </a:t>
            </a:r>
            <a:r>
              <a:rPr lang="en-US" altLang="ko-KR" sz="1600" dirty="0" err="1">
                <a:solidFill>
                  <a:prstClr val="black"/>
                </a:solidFill>
                <a:latin typeface="Calibri Light" panose="020F0302020204030204"/>
                <a:cs typeface="Poppins ExtraLight" panose="00000300000000000000" pitchFamily="2" charset="0"/>
              </a:rPr>
              <a:t>kun</a:t>
            </a:r>
            <a:r>
              <a:rPr lang="en-US" altLang="ko-KR" sz="1600" dirty="0">
                <a:solidFill>
                  <a:prstClr val="black"/>
                </a:solidFill>
                <a:latin typeface="Calibri Light" panose="020F0302020204030204"/>
                <a:cs typeface="Poppins ExtraLight" panose="00000300000000000000" pitchFamily="2" charset="0"/>
              </a:rPr>
              <a:t> om “</a:t>
            </a:r>
            <a:r>
              <a:rPr lang="en-US" altLang="ko-KR" sz="1600" dirty="0" err="1">
                <a:solidFill>
                  <a:prstClr val="black"/>
                </a:solidFill>
                <a:latin typeface="Calibri Light" panose="020F0302020204030204"/>
                <a:cs typeface="Poppins ExtraLight" panose="00000300000000000000" pitchFamily="2" charset="0"/>
              </a:rPr>
              <a:t>identificering</a:t>
            </a:r>
            <a:r>
              <a:rPr lang="en-US" altLang="ko-KR" sz="1600" dirty="0">
                <a:solidFill>
                  <a:prstClr val="black"/>
                </a:solidFill>
                <a:latin typeface="Calibri Light" panose="020F0302020204030204"/>
                <a:cs typeface="Poppins ExtraLight" panose="00000300000000000000" pitchFamily="2" charset="0"/>
              </a:rPr>
              <a:t>”: det </a:t>
            </a:r>
            <a:r>
              <a:rPr lang="en-US" altLang="ko-KR" sz="1600" dirty="0" err="1">
                <a:solidFill>
                  <a:prstClr val="black"/>
                </a:solidFill>
                <a:latin typeface="Calibri Light" panose="020F0302020204030204"/>
                <a:cs typeface="Poppins ExtraLight" panose="00000300000000000000" pitchFamily="2" charset="0"/>
              </a:rPr>
              <a:t>indebærer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også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a:t>
            </a:r>
            <a:r>
              <a:rPr lang="en-US" altLang="ko-KR" sz="1600" b="1" dirty="0" err="1">
                <a:solidFill>
                  <a:prstClr val="black"/>
                </a:solidFill>
                <a:latin typeface="Calibri Light" panose="020F0302020204030204"/>
                <a:cs typeface="Poppins ExtraLight" panose="00000300000000000000" pitchFamily="2" charset="0"/>
              </a:rPr>
              <a:t>kritisk</a:t>
            </a:r>
            <a:r>
              <a:rPr lang="en-US" altLang="ko-KR" sz="1600" b="1" dirty="0">
                <a:solidFill>
                  <a:prstClr val="black"/>
                </a:solidFill>
                <a:latin typeface="Calibri Light" panose="020F0302020204030204"/>
                <a:cs typeface="Poppins ExtraLight" panose="00000300000000000000" pitchFamily="2" charset="0"/>
              </a:rPr>
              <a:t> </a:t>
            </a:r>
            <a:r>
              <a:rPr lang="en-US" altLang="ko-KR" sz="1600" b="1" dirty="0" err="1">
                <a:solidFill>
                  <a:prstClr val="black"/>
                </a:solidFill>
                <a:latin typeface="Calibri Light" panose="020F0302020204030204"/>
                <a:cs typeface="Poppins ExtraLight" panose="00000300000000000000" pitchFamily="2" charset="0"/>
              </a:rPr>
              <a:t>vurdering</a:t>
            </a:r>
            <a:r>
              <a:rPr lang="en-US" altLang="ko-KR" sz="1600" b="1" dirty="0">
                <a:solidFill>
                  <a:prstClr val="black"/>
                </a:solidFill>
                <a:latin typeface="Calibri Light" panose="020F0302020204030204"/>
                <a:cs typeface="Poppins ExtraLight" panose="00000300000000000000" pitchFamily="2" charset="0"/>
              </a:rPr>
              <a:t> og </a:t>
            </a:r>
            <a:r>
              <a:rPr lang="en-US" altLang="ko-KR" sz="1600" b="1" dirty="0" err="1">
                <a:solidFill>
                  <a:prstClr val="black"/>
                </a:solidFill>
                <a:latin typeface="Calibri Light" panose="020F0302020204030204"/>
                <a:cs typeface="Poppins ExtraLight" panose="00000300000000000000" pitchFamily="2" charset="0"/>
              </a:rPr>
              <a:t>evaluering</a:t>
            </a:r>
            <a:r>
              <a:rPr lang="en-US" altLang="ko-KR" sz="1600" b="1" dirty="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rPr>
              <a:t>af </a:t>
            </a:r>
            <a:r>
              <a:rPr lang="en-US" altLang="ko-KR" sz="1600" dirty="0" err="1">
                <a:solidFill>
                  <a:prstClr val="black"/>
                </a:solidFill>
                <a:latin typeface="Calibri Light" panose="020F0302020204030204"/>
                <a:cs typeface="Poppins ExtraLight" panose="00000300000000000000" pitchFamily="2" charset="0"/>
              </a:rPr>
              <a:t>en</a:t>
            </a:r>
            <a:r>
              <a:rPr lang="en-US" altLang="ko-KR" sz="1600" dirty="0">
                <a:solidFill>
                  <a:prstClr val="black"/>
                </a:solidFill>
                <a:latin typeface="Calibri Light" panose="020F0302020204030204"/>
                <a:cs typeface="Poppins ExtraLight" panose="00000300000000000000" pitchFamily="2" charset="0"/>
              </a:rPr>
              <a:t> given </a:t>
            </a:r>
            <a:r>
              <a:rPr lang="en-US" altLang="ko-KR" sz="1600" dirty="0" err="1">
                <a:solidFill>
                  <a:prstClr val="black"/>
                </a:solidFill>
                <a:latin typeface="Calibri Light" panose="020F0302020204030204"/>
                <a:cs typeface="Poppins ExtraLight" panose="00000300000000000000" pitchFamily="2" charset="0"/>
              </a:rPr>
              <a:t>ressource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baseret</a:t>
            </a:r>
            <a:r>
              <a:rPr lang="en-US" altLang="ko-KR" sz="1600" dirty="0">
                <a:solidFill>
                  <a:prstClr val="black"/>
                </a:solidFill>
                <a:latin typeface="Calibri Light" panose="020F0302020204030204"/>
                <a:cs typeface="Poppins ExtraLight" panose="00000300000000000000" pitchFamily="2" charset="0"/>
              </a:rPr>
              <a:t> på </a:t>
            </a:r>
            <a:r>
              <a:rPr lang="en-US" altLang="ko-KR" sz="1600" dirty="0" err="1">
                <a:solidFill>
                  <a:prstClr val="black"/>
                </a:solidFill>
                <a:latin typeface="Calibri Light" panose="020F0302020204030204"/>
                <a:cs typeface="Poppins ExtraLight" panose="00000300000000000000" pitchFamily="2" charset="0"/>
              </a:rPr>
              <a:t>nogle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få</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nøglebegreber</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såsom</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læringskontekst</a:t>
            </a:r>
            <a:r>
              <a:rPr lang="en-US" altLang="ko-KR" sz="1600" dirty="0">
                <a:solidFill>
                  <a:prstClr val="black"/>
                </a:solidFill>
                <a:latin typeface="Calibri Light" panose="020F0302020204030204"/>
                <a:cs typeface="Poppins ExtraLight" panose="00000300000000000000" pitchFamily="2" charset="0"/>
              </a:rPr>
              <a:t> og det </a:t>
            </a:r>
            <a:r>
              <a:rPr lang="en-US" altLang="ko-KR" sz="1600" dirty="0" err="1">
                <a:solidFill>
                  <a:prstClr val="black"/>
                </a:solidFill>
                <a:latin typeface="Calibri Light" panose="020F0302020204030204"/>
                <a:cs typeface="Poppins ExtraLight" panose="00000300000000000000" pitchFamily="2" charset="0"/>
              </a:rPr>
              <a:t>forventede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læringsudbytte</a:t>
            </a:r>
            <a:r>
              <a:rPr lang="en-US" altLang="ko-KR" sz="1600" dirty="0">
                <a:solidFill>
                  <a:prstClr val="black"/>
                </a:solidFill>
                <a:latin typeface="Calibri Light" panose="020F0302020204030204"/>
                <a:cs typeface="Poppins ExtraLight" panose="00000300000000000000" pitchFamily="2"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Overblik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rtlCol="0"/>
          <a:lstStyle/>
          <a:p>
            <a:endParaRPr lang="en-GB"/>
          </a:p>
        </p:txBody>
      </p:sp>
    </p:spTree>
    <p:extLst>
      <p:ext uri="{BB962C8B-B14F-4D97-AF65-F5344CB8AC3E}">
        <p14:creationId xmlns:p14="http://schemas.microsoft.com/office/powerpoint/2010/main" val="168049709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D0A880C05A24D49B9A63614DC94BDC0" ma:contentTypeVersion="17" ma:contentTypeDescription="Opret et nyt dokument." ma:contentTypeScope="" ma:versionID="4b1e6c07b6f0bdab3f5090cb1a83a6c6">
  <xsd:schema xmlns:xsd="http://www.w3.org/2001/XMLSchema" xmlns:xs="http://www.w3.org/2001/XMLSchema" xmlns:p="http://schemas.microsoft.com/office/2006/metadata/properties" xmlns:ns2="e8017948-3129-4fc6-9fb5-77241dcf0ea5" xmlns:ns3="54bf8377-07c1-4966-bfa6-a5aeba51445e" targetNamespace="http://schemas.microsoft.com/office/2006/metadata/properties" ma:root="true" ma:fieldsID="e019581b1b66272460a4b5360c110217" ns2:_="" ns3:_="">
    <xsd:import namespace="e8017948-3129-4fc6-9fb5-77241dcf0ea5"/>
    <xsd:import namespace="54bf8377-07c1-4966-bfa6-a5aeba5144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017948-3129-4fc6-9fb5-77241dcf0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3273e385-a8b0-4d51-8803-6e97695cb93c"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bf8377-07c1-4966-bfa6-a5aeba51445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9" nillable="true" ma:displayName="Taxonomy Catch All Column" ma:hidden="true" ma:list="{9e9618c6-e9b1-44ed-89c2-16d631980e0e}" ma:internalName="TaxCatchAll" ma:showField="CatchAllData" ma:web="54bf8377-07c1-4966-bfa6-a5aeba5144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4A7518-34DA-498B-A704-489A6171F16E}"/>
</file>

<file path=customXml/itemProps2.xml><?xml version="1.0" encoding="utf-8"?>
<ds:datastoreItem xmlns:ds="http://schemas.openxmlformats.org/officeDocument/2006/customXml" ds:itemID="{F8620A97-4199-4319-9B89-012001BDE71C}"/>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2236</TotalTime>
  <Words>3803</Words>
  <Application>Microsoft Office PowerPoint</Application>
  <PresentationFormat>Widescreen</PresentationFormat>
  <Paragraphs>335</Paragraphs>
  <Slides>34</Slides>
  <Notes>0</Notes>
  <HiddenSlides>0</HiddenSlides>
  <MMClips>0</MMClips>
  <ScaleCrop>false</ScaleCrop>
  <HeadingPairs>
    <vt:vector size="6" baseType="variant">
      <vt:variant>
        <vt:lpstr>Benyttede skrifttyper</vt:lpstr>
      </vt:variant>
      <vt:variant>
        <vt:i4>5</vt:i4>
      </vt:variant>
      <vt:variant>
        <vt:lpstr>Tema</vt:lpstr>
      </vt:variant>
      <vt:variant>
        <vt:i4>11</vt:i4>
      </vt:variant>
      <vt:variant>
        <vt:lpstr>Slidetitler</vt:lpstr>
      </vt:variant>
      <vt:variant>
        <vt:i4>34</vt:i4>
      </vt:variant>
    </vt:vector>
  </HeadingPairs>
  <TitlesOfParts>
    <vt:vector size="50" baseType="lpstr">
      <vt:lpstr>Arial</vt:lpstr>
      <vt:lpstr>Arial MT</vt:lpstr>
      <vt:lpstr>Calibri</vt:lpstr>
      <vt:lpstr>Calibri Light</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Bettina Jensen (BETJ - AH)</cp:lastModifiedBy>
  <cp:revision>414</cp:revision>
  <dcterms:created xsi:type="dcterms:W3CDTF">2022-04-26T11:43:16Z</dcterms:created>
  <dcterms:modified xsi:type="dcterms:W3CDTF">2023-03-08T09:50:35Z</dcterms:modified>
</cp:coreProperties>
</file>