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3713" r:id="rId4"/>
    <p:sldMasterId id="2147483660" r:id="rId5"/>
    <p:sldMasterId id="2147483711" r:id="rId6"/>
    <p:sldMasterId id="2147483699" r:id="rId7"/>
    <p:sldMasterId id="2147483697" r:id="rId8"/>
    <p:sldMasterId id="2147483701" r:id="rId9"/>
    <p:sldMasterId id="2147483703" r:id="rId10"/>
    <p:sldMasterId id="2147483705" r:id="rId11"/>
    <p:sldMasterId id="2147483707" r:id="rId12"/>
    <p:sldMasterId id="2147483709" r:id="rId13"/>
  </p:sldMasterIdLst>
  <p:notesMasterIdLst>
    <p:notesMasterId r:id="rId55"/>
  </p:notesMasterIdLst>
  <p:sldIdLst>
    <p:sldId id="256" r:id="rId14"/>
    <p:sldId id="284" r:id="rId15"/>
    <p:sldId id="276" r:id="rId16"/>
    <p:sldId id="277" r:id="rId17"/>
    <p:sldId id="279" r:id="rId18"/>
    <p:sldId id="278" r:id="rId19"/>
    <p:sldId id="289" r:id="rId20"/>
    <p:sldId id="287" r:id="rId21"/>
    <p:sldId id="291" r:id="rId22"/>
    <p:sldId id="292" r:id="rId23"/>
    <p:sldId id="313" r:id="rId24"/>
    <p:sldId id="307" r:id="rId25"/>
    <p:sldId id="308" r:id="rId26"/>
    <p:sldId id="309" r:id="rId27"/>
    <p:sldId id="318" r:id="rId28"/>
    <p:sldId id="319" r:id="rId29"/>
    <p:sldId id="320" r:id="rId30"/>
    <p:sldId id="321" r:id="rId31"/>
    <p:sldId id="328" r:id="rId32"/>
    <p:sldId id="329" r:id="rId33"/>
    <p:sldId id="330" r:id="rId34"/>
    <p:sldId id="331" r:id="rId35"/>
    <p:sldId id="332" r:id="rId36"/>
    <p:sldId id="333" r:id="rId37"/>
    <p:sldId id="334" r:id="rId38"/>
    <p:sldId id="335" r:id="rId39"/>
    <p:sldId id="336" r:id="rId40"/>
    <p:sldId id="338" r:id="rId41"/>
    <p:sldId id="339" r:id="rId42"/>
    <p:sldId id="340" r:id="rId43"/>
    <p:sldId id="345" r:id="rId44"/>
    <p:sldId id="346" r:id="rId45"/>
    <p:sldId id="341" r:id="rId46"/>
    <p:sldId id="343" r:id="rId47"/>
    <p:sldId id="344" r:id="rId48"/>
    <p:sldId id="347" r:id="rId49"/>
    <p:sldId id="348" r:id="rId50"/>
    <p:sldId id="349" r:id="rId51"/>
    <p:sldId id="350" r:id="rId52"/>
    <p:sldId id="351" r:id="rId53"/>
    <p:sldId id="266" r:id="rId5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2583"/>
    <a:srgbClr val="F5911B"/>
    <a:srgbClr val="ED388A"/>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81644-7D46-4F82-827D-F14F00AEAF7E}" v="7" dt="2023-03-10T12:09:25.70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62" d="100"/>
          <a:sy n="62" d="100"/>
        </p:scale>
        <p:origin x="250"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1.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notesMaster" Target="notesMasters/notesMaster1.xml"/><Relationship Id="rId7" Type="http://schemas.openxmlformats.org/officeDocument/2006/relationships/slideMaster" Target="slideMasters/slideMaster5.xml"/><Relationship Id="rId2" Type="http://schemas.openxmlformats.org/officeDocument/2006/relationships/customXml" Target="../customXml/item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9.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theme" Target="theme/theme1.xml"/><Relationship Id="rId5" Type="http://schemas.openxmlformats.org/officeDocument/2006/relationships/slideMaster" Target="slideMasters/slideMaster3.xml"/><Relationship Id="rId61" Type="http://schemas.microsoft.com/office/2015/10/relationships/revisionInfo" Target="revisionInfo.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presProps" Target="presProps.xml"/><Relationship Id="rId8" Type="http://schemas.openxmlformats.org/officeDocument/2006/relationships/slideMaster" Target="slideMasters/slideMaster6.xml"/><Relationship Id="rId51" Type="http://schemas.openxmlformats.org/officeDocument/2006/relationships/slide" Target="slides/slide38.xml"/><Relationship Id="rId3" Type="http://schemas.openxmlformats.org/officeDocument/2006/relationships/slideMaster" Target="slideMasters/slideMaster1.xml"/><Relationship Id="rId12" Type="http://schemas.openxmlformats.org/officeDocument/2006/relationships/slideMaster" Target="slideMasters/slideMaster10.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tableStyles" Target="tableStyles.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1" Type="http://schemas.openxmlformats.org/officeDocument/2006/relationships/customXml" Target="../customXml/item1.xml"/><Relationship Id="rId6" Type="http://schemas.openxmlformats.org/officeDocument/2006/relationships/slideMaster" Target="slideMasters/slideMaster4.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viewProps" Target="viewProps.xml"/><Relationship Id="rId10" Type="http://schemas.openxmlformats.org/officeDocument/2006/relationships/slideMaster" Target="slideMasters/slideMaster8.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microsoft.com/office/2016/11/relationships/changesInfo" Target="changesInfos/changesInfo1.xml"/><Relationship Id="rId4" Type="http://schemas.openxmlformats.org/officeDocument/2006/relationships/slideMaster" Target="slideMasters/slideMaster2.xml"/><Relationship Id="rId9" Type="http://schemas.openxmlformats.org/officeDocument/2006/relationships/slideMaster" Target="slideMasters/slideMaster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ina Jensen (BETJ - AH)" userId="50277c13-5c5f-4341-ae4e-1deb83643758" providerId="ADAL" clId="{DA781644-7D46-4F82-827D-F14F00AEAF7E}"/>
    <pc:docChg chg="undo redo custSel modSld">
      <pc:chgData name="Bettina Jensen (BETJ - AH)" userId="50277c13-5c5f-4341-ae4e-1deb83643758" providerId="ADAL" clId="{DA781644-7D46-4F82-827D-F14F00AEAF7E}" dt="2023-03-10T13:29:27.504" v="24084" actId="20577"/>
      <pc:docMkLst>
        <pc:docMk/>
      </pc:docMkLst>
      <pc:sldChg chg="modSp mod">
        <pc:chgData name="Bettina Jensen (BETJ - AH)" userId="50277c13-5c5f-4341-ae4e-1deb83643758" providerId="ADAL" clId="{DA781644-7D46-4F82-827D-F14F00AEAF7E}" dt="2023-03-10T12:53:14.238" v="24077" actId="20577"/>
        <pc:sldMkLst>
          <pc:docMk/>
          <pc:sldMk cId="1485754139" sldId="266"/>
        </pc:sldMkLst>
        <pc:spChg chg="mod">
          <ac:chgData name="Bettina Jensen (BETJ - AH)" userId="50277c13-5c5f-4341-ae4e-1deb83643758" providerId="ADAL" clId="{DA781644-7D46-4F82-827D-F14F00AEAF7E}" dt="2023-03-10T12:53:14.238" v="24077" actId="20577"/>
          <ac:spMkLst>
            <pc:docMk/>
            <pc:sldMk cId="1485754139" sldId="266"/>
            <ac:spMk id="6" creationId="{850774CE-D267-4DB4-B2D5-E2F3C9539815}"/>
          </ac:spMkLst>
        </pc:spChg>
      </pc:sldChg>
      <pc:sldChg chg="modSp mod">
        <pc:chgData name="Bettina Jensen (BETJ - AH)" userId="50277c13-5c5f-4341-ae4e-1deb83643758" providerId="ADAL" clId="{DA781644-7D46-4F82-827D-F14F00AEAF7E}" dt="2023-03-10T08:47:55.646" v="298" actId="255"/>
        <pc:sldMkLst>
          <pc:docMk/>
          <pc:sldMk cId="3134451797" sldId="276"/>
        </pc:sldMkLst>
        <pc:spChg chg="mod">
          <ac:chgData name="Bettina Jensen (BETJ - AH)" userId="50277c13-5c5f-4341-ae4e-1deb83643758" providerId="ADAL" clId="{DA781644-7D46-4F82-827D-F14F00AEAF7E}" dt="2023-03-10T08:46:51.321" v="291" actId="948"/>
          <ac:spMkLst>
            <pc:docMk/>
            <pc:sldMk cId="3134451797" sldId="276"/>
            <ac:spMk id="16" creationId="{ED86E724-3288-434C-B43F-43F373EAB77F}"/>
          </ac:spMkLst>
        </pc:spChg>
        <pc:spChg chg="mod">
          <ac:chgData name="Bettina Jensen (BETJ - AH)" userId="50277c13-5c5f-4341-ae4e-1deb83643758" providerId="ADAL" clId="{DA781644-7D46-4F82-827D-F14F00AEAF7E}" dt="2023-03-10T08:47:31.513" v="294" actId="255"/>
          <ac:spMkLst>
            <pc:docMk/>
            <pc:sldMk cId="3134451797" sldId="276"/>
            <ac:spMk id="23" creationId="{8403023C-61C3-4BC3-A136-65ACC0BE34D4}"/>
          </ac:spMkLst>
        </pc:spChg>
        <pc:spChg chg="mod">
          <ac:chgData name="Bettina Jensen (BETJ - AH)" userId="50277c13-5c5f-4341-ae4e-1deb83643758" providerId="ADAL" clId="{DA781644-7D46-4F82-827D-F14F00AEAF7E}" dt="2023-03-10T08:47:37.181" v="295" actId="255"/>
          <ac:spMkLst>
            <pc:docMk/>
            <pc:sldMk cId="3134451797" sldId="276"/>
            <ac:spMk id="25" creationId="{15A892E0-6DDF-44C6-86FF-D7CF39FE1E1A}"/>
          </ac:spMkLst>
        </pc:spChg>
        <pc:spChg chg="mod">
          <ac:chgData name="Bettina Jensen (BETJ - AH)" userId="50277c13-5c5f-4341-ae4e-1deb83643758" providerId="ADAL" clId="{DA781644-7D46-4F82-827D-F14F00AEAF7E}" dt="2023-03-10T08:47:55.646" v="298" actId="255"/>
          <ac:spMkLst>
            <pc:docMk/>
            <pc:sldMk cId="3134451797" sldId="276"/>
            <ac:spMk id="26" creationId="{539A8143-756E-4179-9F3D-E6D63F48F350}"/>
          </ac:spMkLst>
        </pc:spChg>
        <pc:spChg chg="mod">
          <ac:chgData name="Bettina Jensen (BETJ - AH)" userId="50277c13-5c5f-4341-ae4e-1deb83643758" providerId="ADAL" clId="{DA781644-7D46-4F82-827D-F14F00AEAF7E}" dt="2023-03-10T08:45:53.385" v="221" actId="6549"/>
          <ac:spMkLst>
            <pc:docMk/>
            <pc:sldMk cId="3134451797" sldId="276"/>
            <ac:spMk id="65" creationId="{5F65FC6E-73C1-4548-AC0F-AE722E34C959}"/>
          </ac:spMkLst>
        </pc:spChg>
      </pc:sldChg>
      <pc:sldChg chg="modSp mod">
        <pc:chgData name="Bettina Jensen (BETJ - AH)" userId="50277c13-5c5f-4341-ae4e-1deb83643758" providerId="ADAL" clId="{DA781644-7D46-4F82-827D-F14F00AEAF7E}" dt="2023-03-10T08:54:39.597" v="601" actId="255"/>
        <pc:sldMkLst>
          <pc:docMk/>
          <pc:sldMk cId="1653442789" sldId="277"/>
        </pc:sldMkLst>
        <pc:spChg chg="mod">
          <ac:chgData name="Bettina Jensen (BETJ - AH)" userId="50277c13-5c5f-4341-ae4e-1deb83643758" providerId="ADAL" clId="{DA781644-7D46-4F82-827D-F14F00AEAF7E}" dt="2023-03-10T08:48:29.508" v="363" actId="20577"/>
          <ac:spMkLst>
            <pc:docMk/>
            <pc:sldMk cId="1653442789" sldId="277"/>
            <ac:spMk id="9" creationId="{E67834CF-0CDD-477F-8490-ED932D0F7E02}"/>
          </ac:spMkLst>
        </pc:spChg>
        <pc:spChg chg="mod">
          <ac:chgData name="Bettina Jensen (BETJ - AH)" userId="50277c13-5c5f-4341-ae4e-1deb83643758" providerId="ADAL" clId="{DA781644-7D46-4F82-827D-F14F00AEAF7E}" dt="2023-03-10T08:48:36.275" v="387" actId="6549"/>
          <ac:spMkLst>
            <pc:docMk/>
            <pc:sldMk cId="1653442789" sldId="277"/>
            <ac:spMk id="10" creationId="{F481D093-E164-42FC-A6F3-BF34D5C28839}"/>
          </ac:spMkLst>
        </pc:spChg>
        <pc:spChg chg="mod">
          <ac:chgData name="Bettina Jensen (BETJ - AH)" userId="50277c13-5c5f-4341-ae4e-1deb83643758" providerId="ADAL" clId="{DA781644-7D46-4F82-827D-F14F00AEAF7E}" dt="2023-03-10T08:49:06.987" v="452" actId="14100"/>
          <ac:spMkLst>
            <pc:docMk/>
            <pc:sldMk cId="1653442789" sldId="277"/>
            <ac:spMk id="11" creationId="{D56D6BA5-8719-4F5C-8A2F-7104FD5FF1D2}"/>
          </ac:spMkLst>
        </pc:spChg>
        <pc:spChg chg="mod">
          <ac:chgData name="Bettina Jensen (BETJ - AH)" userId="50277c13-5c5f-4341-ae4e-1deb83643758" providerId="ADAL" clId="{DA781644-7D46-4F82-827D-F14F00AEAF7E}" dt="2023-03-10T08:49:14.692" v="468" actId="14100"/>
          <ac:spMkLst>
            <pc:docMk/>
            <pc:sldMk cId="1653442789" sldId="277"/>
            <ac:spMk id="14" creationId="{098461E4-174A-425F-8D4E-6C2A1435684E}"/>
          </ac:spMkLst>
        </pc:spChg>
        <pc:spChg chg="mod">
          <ac:chgData name="Bettina Jensen (BETJ - AH)" userId="50277c13-5c5f-4341-ae4e-1deb83643758" providerId="ADAL" clId="{DA781644-7D46-4F82-827D-F14F00AEAF7E}" dt="2023-03-10T08:51:32.289" v="556" actId="14100"/>
          <ac:spMkLst>
            <pc:docMk/>
            <pc:sldMk cId="1653442789" sldId="277"/>
            <ac:spMk id="38" creationId="{5D2F3E83-A43A-4707-A0D8-71C68B512A4D}"/>
          </ac:spMkLst>
        </pc:spChg>
        <pc:spChg chg="mod">
          <ac:chgData name="Bettina Jensen (BETJ - AH)" userId="50277c13-5c5f-4341-ae4e-1deb83643758" providerId="ADAL" clId="{DA781644-7D46-4F82-827D-F14F00AEAF7E}" dt="2023-03-10T08:51:28.749" v="555" actId="14100"/>
          <ac:spMkLst>
            <pc:docMk/>
            <pc:sldMk cId="1653442789" sldId="277"/>
            <ac:spMk id="46" creationId="{25D995D5-F319-4160-9825-75DD31BA31FC}"/>
          </ac:spMkLst>
        </pc:spChg>
        <pc:spChg chg="mod">
          <ac:chgData name="Bettina Jensen (BETJ - AH)" userId="50277c13-5c5f-4341-ae4e-1deb83643758" providerId="ADAL" clId="{DA781644-7D46-4F82-827D-F14F00AEAF7E}" dt="2023-03-10T08:53:19.679" v="592" actId="20577"/>
          <ac:spMkLst>
            <pc:docMk/>
            <pc:sldMk cId="1653442789" sldId="277"/>
            <ac:spMk id="47" creationId="{BF7A5739-3581-4F80-BD61-1182367D9BB4}"/>
          </ac:spMkLst>
        </pc:spChg>
        <pc:spChg chg="mod">
          <ac:chgData name="Bettina Jensen (BETJ - AH)" userId="50277c13-5c5f-4341-ae4e-1deb83643758" providerId="ADAL" clId="{DA781644-7D46-4F82-827D-F14F00AEAF7E}" dt="2023-03-10T08:54:39.597" v="601" actId="255"/>
          <ac:spMkLst>
            <pc:docMk/>
            <pc:sldMk cId="1653442789" sldId="277"/>
            <ac:spMk id="48" creationId="{65DA59C1-0F49-408C-BCAC-584FC04473D9}"/>
          </ac:spMkLst>
        </pc:spChg>
        <pc:spChg chg="mod">
          <ac:chgData name="Bettina Jensen (BETJ - AH)" userId="50277c13-5c5f-4341-ae4e-1deb83643758" providerId="ADAL" clId="{DA781644-7D46-4F82-827D-F14F00AEAF7E}" dt="2023-03-10T08:48:20.631" v="338" actId="20577"/>
          <ac:spMkLst>
            <pc:docMk/>
            <pc:sldMk cId="1653442789" sldId="277"/>
            <ac:spMk id="65" creationId="{5F65FC6E-73C1-4548-AC0F-AE722E34C959}"/>
          </ac:spMkLst>
        </pc:spChg>
      </pc:sldChg>
      <pc:sldChg chg="modSp mod">
        <pc:chgData name="Bettina Jensen (BETJ - AH)" userId="50277c13-5c5f-4341-ae4e-1deb83643758" providerId="ADAL" clId="{DA781644-7D46-4F82-827D-F14F00AEAF7E}" dt="2023-03-10T09:03:53.541" v="2124" actId="20577"/>
        <pc:sldMkLst>
          <pc:docMk/>
          <pc:sldMk cId="1515553712" sldId="278"/>
        </pc:sldMkLst>
        <pc:spChg chg="mod">
          <ac:chgData name="Bettina Jensen (BETJ - AH)" userId="50277c13-5c5f-4341-ae4e-1deb83643758" providerId="ADAL" clId="{DA781644-7D46-4F82-827D-F14F00AEAF7E}" dt="2023-03-10T08:56:19.615" v="646"/>
          <ac:spMkLst>
            <pc:docMk/>
            <pc:sldMk cId="1515553712" sldId="278"/>
            <ac:spMk id="13" creationId="{221D9760-F645-4927-B7C4-E88AC4F46B5D}"/>
          </ac:spMkLst>
        </pc:spChg>
        <pc:spChg chg="mod">
          <ac:chgData name="Bettina Jensen (BETJ - AH)" userId="50277c13-5c5f-4341-ae4e-1deb83643758" providerId="ADAL" clId="{DA781644-7D46-4F82-827D-F14F00AEAF7E}" dt="2023-03-10T08:55:23.638" v="621"/>
          <ac:spMkLst>
            <pc:docMk/>
            <pc:sldMk cId="1515553712" sldId="278"/>
            <ac:spMk id="17" creationId="{5B95716E-C3DF-4A56-8AB6-C63D97FF3F2A}"/>
          </ac:spMkLst>
        </pc:spChg>
        <pc:spChg chg="mod">
          <ac:chgData name="Bettina Jensen (BETJ - AH)" userId="50277c13-5c5f-4341-ae4e-1deb83643758" providerId="ADAL" clId="{DA781644-7D46-4F82-827D-F14F00AEAF7E}" dt="2023-03-10T09:03:53.541" v="2124" actId="20577"/>
          <ac:spMkLst>
            <pc:docMk/>
            <pc:sldMk cId="1515553712" sldId="278"/>
            <ac:spMk id="26" creationId="{2F17DC47-0BEE-4ED4-BA6B-A229EF47F4E7}"/>
          </ac:spMkLst>
        </pc:spChg>
      </pc:sldChg>
      <pc:sldChg chg="modSp mod">
        <pc:chgData name="Bettina Jensen (BETJ - AH)" userId="50277c13-5c5f-4341-ae4e-1deb83643758" providerId="ADAL" clId="{DA781644-7D46-4F82-827D-F14F00AEAF7E}" dt="2023-03-10T08:59:56.358" v="1540" actId="20577"/>
        <pc:sldMkLst>
          <pc:docMk/>
          <pc:sldMk cId="919464586" sldId="279"/>
        </pc:sldMkLst>
        <pc:spChg chg="mod">
          <ac:chgData name="Bettina Jensen (BETJ - AH)" userId="50277c13-5c5f-4341-ae4e-1deb83643758" providerId="ADAL" clId="{DA781644-7D46-4F82-827D-F14F00AEAF7E}" dt="2023-03-10T08:55:02.490" v="614" actId="20577"/>
          <ac:spMkLst>
            <pc:docMk/>
            <pc:sldMk cId="919464586" sldId="279"/>
            <ac:spMk id="9" creationId="{E67834CF-0CDD-477F-8490-ED932D0F7E02}"/>
          </ac:spMkLst>
        </pc:spChg>
        <pc:spChg chg="mod">
          <ac:chgData name="Bettina Jensen (BETJ - AH)" userId="50277c13-5c5f-4341-ae4e-1deb83643758" providerId="ADAL" clId="{DA781644-7D46-4F82-827D-F14F00AEAF7E}" dt="2023-03-10T08:59:56.358" v="1540" actId="20577"/>
          <ac:spMkLst>
            <pc:docMk/>
            <pc:sldMk cId="919464586" sldId="279"/>
            <ac:spMk id="11" creationId="{469A6D6B-69A1-4FF7-A4BD-4C4BC6E53D7D}"/>
          </ac:spMkLst>
        </pc:spChg>
        <pc:spChg chg="mod">
          <ac:chgData name="Bettina Jensen (BETJ - AH)" userId="50277c13-5c5f-4341-ae4e-1deb83643758" providerId="ADAL" clId="{DA781644-7D46-4F82-827D-F14F00AEAF7E}" dt="2023-03-10T08:56:12.387" v="645" actId="20577"/>
          <ac:spMkLst>
            <pc:docMk/>
            <pc:sldMk cId="919464586" sldId="279"/>
            <ac:spMk id="16" creationId="{A9B4BD22-AF40-4574-BB02-C00B471C806C}"/>
          </ac:spMkLst>
        </pc:spChg>
        <pc:spChg chg="mod">
          <ac:chgData name="Bettina Jensen (BETJ - AH)" userId="50277c13-5c5f-4341-ae4e-1deb83643758" providerId="ADAL" clId="{DA781644-7D46-4F82-827D-F14F00AEAF7E}" dt="2023-03-10T08:57:29.269" v="1027" actId="14100"/>
          <ac:spMkLst>
            <pc:docMk/>
            <pc:sldMk cId="919464586" sldId="279"/>
            <ac:spMk id="26" creationId="{2F17DC47-0BEE-4ED4-BA6B-A229EF47F4E7}"/>
          </ac:spMkLst>
        </pc:spChg>
      </pc:sldChg>
      <pc:sldChg chg="modSp mod">
        <pc:chgData name="Bettina Jensen (BETJ - AH)" userId="50277c13-5c5f-4341-ae4e-1deb83643758" providerId="ADAL" clId="{DA781644-7D46-4F82-827D-F14F00AEAF7E}" dt="2023-03-10T08:45:25.270" v="140" actId="6549"/>
        <pc:sldMkLst>
          <pc:docMk/>
          <pc:sldMk cId="510500807" sldId="284"/>
        </pc:sldMkLst>
        <pc:spChg chg="mod">
          <ac:chgData name="Bettina Jensen (BETJ - AH)" userId="50277c13-5c5f-4341-ae4e-1deb83643758" providerId="ADAL" clId="{DA781644-7D46-4F82-827D-F14F00AEAF7E}" dt="2023-03-10T08:45:25.270" v="140" actId="6549"/>
          <ac:spMkLst>
            <pc:docMk/>
            <pc:sldMk cId="510500807" sldId="284"/>
            <ac:spMk id="52" creationId="{42DDFFB8-6BCA-435E-80F0-D2646A04C52B}"/>
          </ac:spMkLst>
        </pc:spChg>
        <pc:spChg chg="mod">
          <ac:chgData name="Bettina Jensen (BETJ - AH)" userId="50277c13-5c5f-4341-ae4e-1deb83643758" providerId="ADAL" clId="{DA781644-7D46-4F82-827D-F14F00AEAF7E}" dt="2023-03-10T08:45:05.427" v="28" actId="20577"/>
          <ac:spMkLst>
            <pc:docMk/>
            <pc:sldMk cId="510500807" sldId="284"/>
            <ac:spMk id="53" creationId="{7A5E09C3-5AB3-404C-976A-1B63673D6716}"/>
          </ac:spMkLst>
        </pc:spChg>
      </pc:sldChg>
      <pc:sldChg chg="modSp mod">
        <pc:chgData name="Bettina Jensen (BETJ - AH)" userId="50277c13-5c5f-4341-ae4e-1deb83643758" providerId="ADAL" clId="{DA781644-7D46-4F82-827D-F14F00AEAF7E}" dt="2023-03-10T09:14:14.002" v="3715" actId="6549"/>
        <pc:sldMkLst>
          <pc:docMk/>
          <pc:sldMk cId="2703397041" sldId="287"/>
        </pc:sldMkLst>
        <pc:spChg chg="mod">
          <ac:chgData name="Bettina Jensen (BETJ - AH)" userId="50277c13-5c5f-4341-ae4e-1deb83643758" providerId="ADAL" clId="{DA781644-7D46-4F82-827D-F14F00AEAF7E}" dt="2023-03-10T08:55:31.903" v="623"/>
          <ac:spMkLst>
            <pc:docMk/>
            <pc:sldMk cId="2703397041" sldId="287"/>
            <ac:spMk id="11" creationId="{3B2CC8E6-B165-42E5-9082-267951626773}"/>
          </ac:spMkLst>
        </pc:spChg>
        <pc:spChg chg="mod">
          <ac:chgData name="Bettina Jensen (BETJ - AH)" userId="50277c13-5c5f-4341-ae4e-1deb83643758" providerId="ADAL" clId="{DA781644-7D46-4F82-827D-F14F00AEAF7E}" dt="2023-03-10T09:12:08.793" v="3307" actId="14100"/>
          <ac:spMkLst>
            <pc:docMk/>
            <pc:sldMk cId="2703397041" sldId="287"/>
            <ac:spMk id="18" creationId="{E8E1BFC8-7DF0-41DD-824B-536709259EA1}"/>
          </ac:spMkLst>
        </pc:spChg>
        <pc:spChg chg="mod">
          <ac:chgData name="Bettina Jensen (BETJ - AH)" userId="50277c13-5c5f-4341-ae4e-1deb83643758" providerId="ADAL" clId="{DA781644-7D46-4F82-827D-F14F00AEAF7E}" dt="2023-03-10T09:14:14.002" v="3715" actId="6549"/>
          <ac:spMkLst>
            <pc:docMk/>
            <pc:sldMk cId="2703397041" sldId="287"/>
            <ac:spMk id="19" creationId="{C86201A4-C346-4973-B8CC-6F2C1CD5AE05}"/>
          </ac:spMkLst>
        </pc:spChg>
        <pc:spChg chg="mod">
          <ac:chgData name="Bettina Jensen (BETJ - AH)" userId="50277c13-5c5f-4341-ae4e-1deb83643758" providerId="ADAL" clId="{DA781644-7D46-4F82-827D-F14F00AEAF7E}" dt="2023-03-10T09:10:31.089" v="2994" actId="14100"/>
          <ac:spMkLst>
            <pc:docMk/>
            <pc:sldMk cId="2703397041" sldId="287"/>
            <ac:spMk id="20" creationId="{B94B6FCD-6BDE-48EB-89FB-9A0CC4616498}"/>
          </ac:spMkLst>
        </pc:spChg>
        <pc:spChg chg="mod">
          <ac:chgData name="Bettina Jensen (BETJ - AH)" userId="50277c13-5c5f-4341-ae4e-1deb83643758" providerId="ADAL" clId="{DA781644-7D46-4F82-827D-F14F00AEAF7E}" dt="2023-03-10T09:11:50.327" v="3290" actId="20577"/>
          <ac:spMkLst>
            <pc:docMk/>
            <pc:sldMk cId="2703397041" sldId="287"/>
            <ac:spMk id="21" creationId="{3969FA6D-5D7F-4562-BBE9-A67D7D1A11E7}"/>
          </ac:spMkLst>
        </pc:spChg>
      </pc:sldChg>
      <pc:sldChg chg="modSp mod">
        <pc:chgData name="Bettina Jensen (BETJ - AH)" userId="50277c13-5c5f-4341-ae4e-1deb83643758" providerId="ADAL" clId="{DA781644-7D46-4F82-827D-F14F00AEAF7E}" dt="2023-03-10T09:09:41.676" v="2952" actId="20577"/>
        <pc:sldMkLst>
          <pc:docMk/>
          <pc:sldMk cId="3350568489" sldId="289"/>
        </pc:sldMkLst>
        <pc:spChg chg="mod">
          <ac:chgData name="Bettina Jensen (BETJ - AH)" userId="50277c13-5c5f-4341-ae4e-1deb83643758" providerId="ADAL" clId="{DA781644-7D46-4F82-827D-F14F00AEAF7E}" dt="2023-03-10T08:55:27.889" v="622"/>
          <ac:spMkLst>
            <pc:docMk/>
            <pc:sldMk cId="3350568489" sldId="289"/>
            <ac:spMk id="19" creationId="{35205F04-7CF5-4352-8CD0-F5896BEA4676}"/>
          </ac:spMkLst>
        </pc:spChg>
        <pc:spChg chg="mod">
          <ac:chgData name="Bettina Jensen (BETJ - AH)" userId="50277c13-5c5f-4341-ae4e-1deb83643758" providerId="ADAL" clId="{DA781644-7D46-4F82-827D-F14F00AEAF7E}" dt="2023-03-10T09:05:41.581" v="2264" actId="20577"/>
          <ac:spMkLst>
            <pc:docMk/>
            <pc:sldMk cId="3350568489" sldId="289"/>
            <ac:spMk id="21" creationId="{0552E255-CDC8-4241-A53C-8D6B695529F7}"/>
          </ac:spMkLst>
        </pc:spChg>
        <pc:spChg chg="mod">
          <ac:chgData name="Bettina Jensen (BETJ - AH)" userId="50277c13-5c5f-4341-ae4e-1deb83643758" providerId="ADAL" clId="{DA781644-7D46-4F82-827D-F14F00AEAF7E}" dt="2023-03-10T09:07:12.837" v="2566" actId="20577"/>
          <ac:spMkLst>
            <pc:docMk/>
            <pc:sldMk cId="3350568489" sldId="289"/>
            <ac:spMk id="22" creationId="{2684FE20-494A-4234-92BC-80D6F9C81166}"/>
          </ac:spMkLst>
        </pc:spChg>
        <pc:spChg chg="mod">
          <ac:chgData name="Bettina Jensen (BETJ - AH)" userId="50277c13-5c5f-4341-ae4e-1deb83643758" providerId="ADAL" clId="{DA781644-7D46-4F82-827D-F14F00AEAF7E}" dt="2023-03-10T09:08:05.858" v="2696" actId="14100"/>
          <ac:spMkLst>
            <pc:docMk/>
            <pc:sldMk cId="3350568489" sldId="289"/>
            <ac:spMk id="23" creationId="{C3E76256-EFFC-424A-8F27-6FBAD351A852}"/>
          </ac:spMkLst>
        </pc:spChg>
        <pc:spChg chg="mod">
          <ac:chgData name="Bettina Jensen (BETJ - AH)" userId="50277c13-5c5f-4341-ae4e-1deb83643758" providerId="ADAL" clId="{DA781644-7D46-4F82-827D-F14F00AEAF7E}" dt="2023-03-10T09:09:41.676" v="2952" actId="20577"/>
          <ac:spMkLst>
            <pc:docMk/>
            <pc:sldMk cId="3350568489" sldId="289"/>
            <ac:spMk id="24" creationId="{98AD8A48-F95F-4FC4-8EC5-3276C3FA5CDD}"/>
          </ac:spMkLst>
        </pc:spChg>
        <pc:spChg chg="mod">
          <ac:chgData name="Bettina Jensen (BETJ - AH)" userId="50277c13-5c5f-4341-ae4e-1deb83643758" providerId="ADAL" clId="{DA781644-7D46-4F82-827D-F14F00AEAF7E}" dt="2023-03-10T09:04:49.061" v="2125"/>
          <ac:spMkLst>
            <pc:docMk/>
            <pc:sldMk cId="3350568489" sldId="289"/>
            <ac:spMk id="26" creationId="{2EBEE1CA-BF08-4898-B262-CF2C123DF739}"/>
          </ac:spMkLst>
        </pc:spChg>
      </pc:sldChg>
      <pc:sldChg chg="modSp mod">
        <pc:chgData name="Bettina Jensen (BETJ - AH)" userId="50277c13-5c5f-4341-ae4e-1deb83643758" providerId="ADAL" clId="{DA781644-7D46-4F82-827D-F14F00AEAF7E}" dt="2023-03-10T09:18:02.968" v="4362" actId="20577"/>
        <pc:sldMkLst>
          <pc:docMk/>
          <pc:sldMk cId="1515553712" sldId="291"/>
        </pc:sldMkLst>
        <pc:spChg chg="mod">
          <ac:chgData name="Bettina Jensen (BETJ - AH)" userId="50277c13-5c5f-4341-ae4e-1deb83643758" providerId="ADAL" clId="{DA781644-7D46-4F82-827D-F14F00AEAF7E}" dt="2023-03-10T09:17:10.261" v="4176" actId="20577"/>
          <ac:spMkLst>
            <pc:docMk/>
            <pc:sldMk cId="1515553712" sldId="291"/>
            <ac:spMk id="18" creationId="{CEC95C44-CF70-46D7-A306-29B9C9581E28}"/>
          </ac:spMkLst>
        </pc:spChg>
        <pc:spChg chg="mod">
          <ac:chgData name="Bettina Jensen (BETJ - AH)" userId="50277c13-5c5f-4341-ae4e-1deb83643758" providerId="ADAL" clId="{DA781644-7D46-4F82-827D-F14F00AEAF7E}" dt="2023-03-10T08:55:37.577" v="624"/>
          <ac:spMkLst>
            <pc:docMk/>
            <pc:sldMk cId="1515553712" sldId="291"/>
            <ac:spMk id="20" creationId="{7A122277-F1EE-44AF-B366-58D8A03483E3}"/>
          </ac:spMkLst>
        </pc:spChg>
        <pc:spChg chg="mod">
          <ac:chgData name="Bettina Jensen (BETJ - AH)" userId="50277c13-5c5f-4341-ae4e-1deb83643758" providerId="ADAL" clId="{DA781644-7D46-4F82-827D-F14F00AEAF7E}" dt="2023-03-10T09:14:44.974" v="3727" actId="20577"/>
          <ac:spMkLst>
            <pc:docMk/>
            <pc:sldMk cId="1515553712" sldId="291"/>
            <ac:spMk id="21" creationId="{742560BA-E2B1-460C-AFEA-92711B5B1660}"/>
          </ac:spMkLst>
        </pc:spChg>
        <pc:spChg chg="mod">
          <ac:chgData name="Bettina Jensen (BETJ - AH)" userId="50277c13-5c5f-4341-ae4e-1deb83643758" providerId="ADAL" clId="{DA781644-7D46-4F82-827D-F14F00AEAF7E}" dt="2023-03-10T09:16:43.491" v="4066" actId="14100"/>
          <ac:spMkLst>
            <pc:docMk/>
            <pc:sldMk cId="1515553712" sldId="291"/>
            <ac:spMk id="53" creationId="{CEC95C44-CF70-46D7-A306-29B9C9581E28}"/>
          </ac:spMkLst>
        </pc:spChg>
        <pc:spChg chg="mod">
          <ac:chgData name="Bettina Jensen (BETJ - AH)" userId="50277c13-5c5f-4341-ae4e-1deb83643758" providerId="ADAL" clId="{DA781644-7D46-4F82-827D-F14F00AEAF7E}" dt="2023-03-10T09:17:39.860" v="4287" actId="6549"/>
          <ac:spMkLst>
            <pc:docMk/>
            <pc:sldMk cId="1515553712" sldId="291"/>
            <ac:spMk id="54" creationId="{CEC95C44-CF70-46D7-A306-29B9C9581E28}"/>
          </ac:spMkLst>
        </pc:spChg>
        <pc:spChg chg="mod">
          <ac:chgData name="Bettina Jensen (BETJ - AH)" userId="50277c13-5c5f-4341-ae4e-1deb83643758" providerId="ADAL" clId="{DA781644-7D46-4F82-827D-F14F00AEAF7E}" dt="2023-03-10T09:18:02.968" v="4362" actId="20577"/>
          <ac:spMkLst>
            <pc:docMk/>
            <pc:sldMk cId="1515553712" sldId="291"/>
            <ac:spMk id="56" creationId="{CEC95C44-CF70-46D7-A306-29B9C9581E28}"/>
          </ac:spMkLst>
        </pc:spChg>
        <pc:grpChg chg="mod">
          <ac:chgData name="Bettina Jensen (BETJ - AH)" userId="50277c13-5c5f-4341-ae4e-1deb83643758" providerId="ADAL" clId="{DA781644-7D46-4F82-827D-F14F00AEAF7E}" dt="2023-03-10T09:15:42.678" v="3832" actId="14100"/>
          <ac:grpSpMkLst>
            <pc:docMk/>
            <pc:sldMk cId="1515553712" sldId="291"/>
            <ac:grpSpMk id="60" creationId="{00000000-0000-0000-0000-000000000000}"/>
          </ac:grpSpMkLst>
        </pc:grpChg>
      </pc:sldChg>
      <pc:sldChg chg="modSp mod">
        <pc:chgData name="Bettina Jensen (BETJ - AH)" userId="50277c13-5c5f-4341-ae4e-1deb83643758" providerId="ADAL" clId="{DA781644-7D46-4F82-827D-F14F00AEAF7E}" dt="2023-03-10T10:07:37.462" v="9214" actId="1076"/>
        <pc:sldMkLst>
          <pc:docMk/>
          <pc:sldMk cId="1515553712" sldId="292"/>
        </pc:sldMkLst>
        <pc:spChg chg="mod">
          <ac:chgData name="Bettina Jensen (BETJ - AH)" userId="50277c13-5c5f-4341-ae4e-1deb83643758" providerId="ADAL" clId="{DA781644-7D46-4F82-827D-F14F00AEAF7E}" dt="2023-03-10T08:55:48.608" v="626"/>
          <ac:spMkLst>
            <pc:docMk/>
            <pc:sldMk cId="1515553712" sldId="292"/>
            <ac:spMk id="7" creationId="{339E396A-D64E-4504-8899-469321377C92}"/>
          </ac:spMkLst>
        </pc:spChg>
        <pc:spChg chg="mod">
          <ac:chgData name="Bettina Jensen (BETJ - AH)" userId="50277c13-5c5f-4341-ae4e-1deb83643758" providerId="ADAL" clId="{DA781644-7D46-4F82-827D-F14F00AEAF7E}" dt="2023-03-10T10:07:37.462" v="9214" actId="1076"/>
          <ac:spMkLst>
            <pc:docMk/>
            <pc:sldMk cId="1515553712" sldId="292"/>
            <ac:spMk id="13" creationId="{221D9760-F645-4927-B7C4-E88AC4F46B5D}"/>
          </ac:spMkLst>
        </pc:spChg>
        <pc:spChg chg="mod">
          <ac:chgData name="Bettina Jensen (BETJ - AH)" userId="50277c13-5c5f-4341-ae4e-1deb83643758" providerId="ADAL" clId="{DA781644-7D46-4F82-827D-F14F00AEAF7E}" dt="2023-03-10T09:22:13.820" v="4635" actId="20577"/>
          <ac:spMkLst>
            <pc:docMk/>
            <pc:sldMk cId="1515553712" sldId="292"/>
            <ac:spMk id="26" creationId="{2F17DC47-0BEE-4ED4-BA6B-A229EF47F4E7}"/>
          </ac:spMkLst>
        </pc:spChg>
      </pc:sldChg>
      <pc:sldChg chg="modSp mod">
        <pc:chgData name="Bettina Jensen (BETJ - AH)" userId="50277c13-5c5f-4341-ae4e-1deb83643758" providerId="ADAL" clId="{DA781644-7D46-4F82-827D-F14F00AEAF7E}" dt="2023-03-10T09:57:49.686" v="7614" actId="20577"/>
        <pc:sldMkLst>
          <pc:docMk/>
          <pc:sldMk cId="2373150474" sldId="307"/>
        </pc:sldMkLst>
        <pc:spChg chg="mod">
          <ac:chgData name="Bettina Jensen (BETJ - AH)" userId="50277c13-5c5f-4341-ae4e-1deb83643758" providerId="ADAL" clId="{DA781644-7D46-4F82-827D-F14F00AEAF7E}" dt="2023-03-10T09:39:40.428" v="4752" actId="20577"/>
          <ac:spMkLst>
            <pc:docMk/>
            <pc:sldMk cId="2373150474" sldId="307"/>
            <ac:spMk id="8" creationId="{DDD0560F-3012-48C1-B02B-028CBA1515B5}"/>
          </ac:spMkLst>
        </pc:spChg>
        <pc:spChg chg="mod">
          <ac:chgData name="Bettina Jensen (BETJ - AH)" userId="50277c13-5c5f-4341-ae4e-1deb83643758" providerId="ADAL" clId="{DA781644-7D46-4F82-827D-F14F00AEAF7E}" dt="2023-03-10T09:24:05.686" v="4695" actId="14100"/>
          <ac:spMkLst>
            <pc:docMk/>
            <pc:sldMk cId="2373150474" sldId="307"/>
            <ac:spMk id="9" creationId="{E67834CF-0CDD-477F-8490-ED932D0F7E02}"/>
          </ac:spMkLst>
        </pc:spChg>
        <pc:spChg chg="mod">
          <ac:chgData name="Bettina Jensen (BETJ - AH)" userId="50277c13-5c5f-4341-ae4e-1deb83643758" providerId="ADAL" clId="{DA781644-7D46-4F82-827D-F14F00AEAF7E}" dt="2023-03-10T09:57:49.686" v="7614" actId="20577"/>
          <ac:spMkLst>
            <pc:docMk/>
            <pc:sldMk cId="2373150474" sldId="307"/>
            <ac:spMk id="11" creationId="{469A6D6B-69A1-4FF7-A4BD-4C4BC6E53D7D}"/>
          </ac:spMkLst>
        </pc:spChg>
        <pc:spChg chg="mod">
          <ac:chgData name="Bettina Jensen (BETJ - AH)" userId="50277c13-5c5f-4341-ae4e-1deb83643758" providerId="ADAL" clId="{DA781644-7D46-4F82-827D-F14F00AEAF7E}" dt="2023-03-10T09:41:37.654" v="4965" actId="6549"/>
          <ac:spMkLst>
            <pc:docMk/>
            <pc:sldMk cId="2373150474" sldId="307"/>
            <ac:spMk id="16" creationId="{A9B4BD22-AF40-4574-BB02-C00B471C806C}"/>
          </ac:spMkLst>
        </pc:spChg>
        <pc:spChg chg="mod">
          <ac:chgData name="Bettina Jensen (BETJ - AH)" userId="50277c13-5c5f-4341-ae4e-1deb83643758" providerId="ADAL" clId="{DA781644-7D46-4F82-827D-F14F00AEAF7E}" dt="2023-03-10T09:46:19.023" v="5569" actId="6549"/>
          <ac:spMkLst>
            <pc:docMk/>
            <pc:sldMk cId="2373150474" sldId="307"/>
            <ac:spMk id="26" creationId="{2F17DC47-0BEE-4ED4-BA6B-A229EF47F4E7}"/>
          </ac:spMkLst>
        </pc:spChg>
      </pc:sldChg>
      <pc:sldChg chg="modSp mod">
        <pc:chgData name="Bettina Jensen (BETJ - AH)" userId="50277c13-5c5f-4341-ae4e-1deb83643758" providerId="ADAL" clId="{DA781644-7D46-4F82-827D-F14F00AEAF7E}" dt="2023-03-10T09:54:26.913" v="6931" actId="6549"/>
        <pc:sldMkLst>
          <pc:docMk/>
          <pc:sldMk cId="2337685874" sldId="308"/>
        </pc:sldMkLst>
        <pc:spChg chg="mod">
          <ac:chgData name="Bettina Jensen (BETJ - AH)" userId="50277c13-5c5f-4341-ae4e-1deb83643758" providerId="ADAL" clId="{DA781644-7D46-4F82-827D-F14F00AEAF7E}" dt="2023-03-10T09:48:38.395" v="5941" actId="20577"/>
          <ac:spMkLst>
            <pc:docMk/>
            <pc:sldMk cId="2337685874" sldId="308"/>
            <ac:spMk id="13" creationId="{221D9760-F645-4927-B7C4-E88AC4F46B5D}"/>
          </ac:spMkLst>
        </pc:spChg>
        <pc:spChg chg="mod">
          <ac:chgData name="Bettina Jensen (BETJ - AH)" userId="50277c13-5c5f-4341-ae4e-1deb83643758" providerId="ADAL" clId="{DA781644-7D46-4F82-827D-F14F00AEAF7E}" dt="2023-03-10T09:24:16.557" v="4697" actId="14100"/>
          <ac:spMkLst>
            <pc:docMk/>
            <pc:sldMk cId="2337685874" sldId="308"/>
            <ac:spMk id="17" creationId="{5B95716E-C3DF-4A56-8AB6-C63D97FF3F2A}"/>
          </ac:spMkLst>
        </pc:spChg>
        <pc:spChg chg="mod">
          <ac:chgData name="Bettina Jensen (BETJ - AH)" userId="50277c13-5c5f-4341-ae4e-1deb83643758" providerId="ADAL" clId="{DA781644-7D46-4F82-827D-F14F00AEAF7E}" dt="2023-03-10T09:54:26.913" v="6931" actId="6549"/>
          <ac:spMkLst>
            <pc:docMk/>
            <pc:sldMk cId="2337685874" sldId="308"/>
            <ac:spMk id="26" creationId="{2F17DC47-0BEE-4ED4-BA6B-A229EF47F4E7}"/>
          </ac:spMkLst>
        </pc:spChg>
      </pc:sldChg>
      <pc:sldChg chg="modSp mod">
        <pc:chgData name="Bettina Jensen (BETJ - AH)" userId="50277c13-5c5f-4341-ae4e-1deb83643758" providerId="ADAL" clId="{DA781644-7D46-4F82-827D-F14F00AEAF7E}" dt="2023-03-10T09:58:52.564" v="7808" actId="20577"/>
        <pc:sldMkLst>
          <pc:docMk/>
          <pc:sldMk cId="2721492853" sldId="309"/>
        </pc:sldMkLst>
        <pc:spChg chg="mod">
          <ac:chgData name="Bettina Jensen (BETJ - AH)" userId="50277c13-5c5f-4341-ae4e-1deb83643758" providerId="ADAL" clId="{DA781644-7D46-4F82-827D-F14F00AEAF7E}" dt="2023-03-10T09:24:22.342" v="4699" actId="14100"/>
          <ac:spMkLst>
            <pc:docMk/>
            <pc:sldMk cId="2721492853" sldId="309"/>
            <ac:spMk id="19" creationId="{35205F04-7CF5-4352-8CD0-F5896BEA4676}"/>
          </ac:spMkLst>
        </pc:spChg>
        <pc:spChg chg="mod">
          <ac:chgData name="Bettina Jensen (BETJ - AH)" userId="50277c13-5c5f-4341-ae4e-1deb83643758" providerId="ADAL" clId="{DA781644-7D46-4F82-827D-F14F00AEAF7E}" dt="2023-03-10T09:55:30.108" v="7176" actId="6549"/>
          <ac:spMkLst>
            <pc:docMk/>
            <pc:sldMk cId="2721492853" sldId="309"/>
            <ac:spMk id="21" creationId="{0552E255-CDC8-4241-A53C-8D6B695529F7}"/>
          </ac:spMkLst>
        </pc:spChg>
        <pc:spChg chg="mod">
          <ac:chgData name="Bettina Jensen (BETJ - AH)" userId="50277c13-5c5f-4341-ae4e-1deb83643758" providerId="ADAL" clId="{DA781644-7D46-4F82-827D-F14F00AEAF7E}" dt="2023-03-10T09:57:14.120" v="7466" actId="6549"/>
          <ac:spMkLst>
            <pc:docMk/>
            <pc:sldMk cId="2721492853" sldId="309"/>
            <ac:spMk id="22" creationId="{2684FE20-494A-4234-92BC-80D6F9C81166}"/>
          </ac:spMkLst>
        </pc:spChg>
        <pc:spChg chg="mod">
          <ac:chgData name="Bettina Jensen (BETJ - AH)" userId="50277c13-5c5f-4341-ae4e-1deb83643758" providerId="ADAL" clId="{DA781644-7D46-4F82-827D-F14F00AEAF7E}" dt="2023-03-10T09:57:42.157" v="7600" actId="6549"/>
          <ac:spMkLst>
            <pc:docMk/>
            <pc:sldMk cId="2721492853" sldId="309"/>
            <ac:spMk id="23" creationId="{C3E76256-EFFC-424A-8F27-6FBAD351A852}"/>
          </ac:spMkLst>
        </pc:spChg>
        <pc:spChg chg="mod">
          <ac:chgData name="Bettina Jensen (BETJ - AH)" userId="50277c13-5c5f-4341-ae4e-1deb83643758" providerId="ADAL" clId="{DA781644-7D46-4F82-827D-F14F00AEAF7E}" dt="2023-03-10T09:58:52.564" v="7808" actId="20577"/>
          <ac:spMkLst>
            <pc:docMk/>
            <pc:sldMk cId="2721492853" sldId="309"/>
            <ac:spMk id="24" creationId="{98AD8A48-F95F-4FC4-8EC5-3276C3FA5CDD}"/>
          </ac:spMkLst>
        </pc:spChg>
        <pc:spChg chg="mod">
          <ac:chgData name="Bettina Jensen (BETJ - AH)" userId="50277c13-5c5f-4341-ae4e-1deb83643758" providerId="ADAL" clId="{DA781644-7D46-4F82-827D-F14F00AEAF7E}" dt="2023-03-10T09:54:39.303" v="6938" actId="20577"/>
          <ac:spMkLst>
            <pc:docMk/>
            <pc:sldMk cId="2721492853" sldId="309"/>
            <ac:spMk id="26" creationId="{2EBEE1CA-BF08-4898-B262-CF2C123DF739}"/>
          </ac:spMkLst>
        </pc:spChg>
      </pc:sldChg>
      <pc:sldChg chg="modSp mod">
        <pc:chgData name="Bettina Jensen (BETJ - AH)" userId="50277c13-5c5f-4341-ae4e-1deb83643758" providerId="ADAL" clId="{DA781644-7D46-4F82-827D-F14F00AEAF7E}" dt="2023-03-10T09:25:03.189" v="4733" actId="14100"/>
        <pc:sldMkLst>
          <pc:docMk/>
          <pc:sldMk cId="4042749451" sldId="313"/>
        </pc:sldMkLst>
        <pc:spChg chg="mod">
          <ac:chgData name="Bettina Jensen (BETJ - AH)" userId="50277c13-5c5f-4341-ae4e-1deb83643758" providerId="ADAL" clId="{DA781644-7D46-4F82-827D-F14F00AEAF7E}" dt="2023-03-10T09:22:31.071" v="4666" actId="20577"/>
          <ac:spMkLst>
            <pc:docMk/>
            <pc:sldMk cId="4042749451" sldId="313"/>
            <ac:spMk id="13" creationId="{221D9760-F645-4927-B7C4-E88AC4F46B5D}"/>
          </ac:spMkLst>
        </pc:spChg>
        <pc:spChg chg="mod">
          <ac:chgData name="Bettina Jensen (BETJ - AH)" userId="50277c13-5c5f-4341-ae4e-1deb83643758" providerId="ADAL" clId="{DA781644-7D46-4F82-827D-F14F00AEAF7E}" dt="2023-03-10T09:25:03.189" v="4733" actId="14100"/>
          <ac:spMkLst>
            <pc:docMk/>
            <pc:sldMk cId="4042749451" sldId="313"/>
            <ac:spMk id="15" creationId="{46E62D09-08BE-4419-B731-97E3EDB749FC}"/>
          </ac:spMkLst>
        </pc:spChg>
        <pc:spChg chg="mod">
          <ac:chgData name="Bettina Jensen (BETJ - AH)" userId="50277c13-5c5f-4341-ae4e-1deb83643758" providerId="ADAL" clId="{DA781644-7D46-4F82-827D-F14F00AEAF7E}" dt="2023-03-10T09:23:13.021" v="4672" actId="14100"/>
          <ac:spMkLst>
            <pc:docMk/>
            <pc:sldMk cId="4042749451" sldId="313"/>
            <ac:spMk id="26" creationId="{2F17DC47-0BEE-4ED4-BA6B-A229EF47F4E7}"/>
          </ac:spMkLst>
        </pc:spChg>
      </pc:sldChg>
      <pc:sldChg chg="modSp mod">
        <pc:chgData name="Bettina Jensen (BETJ - AH)" userId="50277c13-5c5f-4341-ae4e-1deb83643758" providerId="ADAL" clId="{DA781644-7D46-4F82-827D-F14F00AEAF7E}" dt="2023-03-10T10:02:24.991" v="8364" actId="14100"/>
        <pc:sldMkLst>
          <pc:docMk/>
          <pc:sldMk cId="4079072844" sldId="318"/>
        </pc:sldMkLst>
        <pc:spChg chg="mod">
          <ac:chgData name="Bettina Jensen (BETJ - AH)" userId="50277c13-5c5f-4341-ae4e-1deb83643758" providerId="ADAL" clId="{DA781644-7D46-4F82-827D-F14F00AEAF7E}" dt="2023-03-10T09:24:28.775" v="4701" actId="14100"/>
          <ac:spMkLst>
            <pc:docMk/>
            <pc:sldMk cId="4079072844" sldId="318"/>
            <ac:spMk id="11" creationId="{3B2CC8E6-B165-42E5-9082-267951626773}"/>
          </ac:spMkLst>
        </pc:spChg>
        <pc:spChg chg="mod">
          <ac:chgData name="Bettina Jensen (BETJ - AH)" userId="50277c13-5c5f-4341-ae4e-1deb83643758" providerId="ADAL" clId="{DA781644-7D46-4F82-827D-F14F00AEAF7E}" dt="2023-03-10T09:59:33.418" v="7829" actId="20577"/>
          <ac:spMkLst>
            <pc:docMk/>
            <pc:sldMk cId="4079072844" sldId="318"/>
            <ac:spMk id="16" creationId="{A9B4BD22-AF40-4574-BB02-C00B471C806C}"/>
          </ac:spMkLst>
        </pc:spChg>
        <pc:spChg chg="mod">
          <ac:chgData name="Bettina Jensen (BETJ - AH)" userId="50277c13-5c5f-4341-ae4e-1deb83643758" providerId="ADAL" clId="{DA781644-7D46-4F82-827D-F14F00AEAF7E}" dt="2023-03-10T10:02:24.991" v="8364" actId="14100"/>
          <ac:spMkLst>
            <pc:docMk/>
            <pc:sldMk cId="4079072844" sldId="318"/>
            <ac:spMk id="19" creationId="{C86201A4-C346-4973-B8CC-6F2C1CD5AE05}"/>
          </ac:spMkLst>
        </pc:spChg>
        <pc:spChg chg="mod">
          <ac:chgData name="Bettina Jensen (BETJ - AH)" userId="50277c13-5c5f-4341-ae4e-1deb83643758" providerId="ADAL" clId="{DA781644-7D46-4F82-827D-F14F00AEAF7E}" dt="2023-03-10T10:01:00.231" v="8103" actId="20577"/>
          <ac:spMkLst>
            <pc:docMk/>
            <pc:sldMk cId="4079072844" sldId="318"/>
            <ac:spMk id="21" creationId="{3969FA6D-5D7F-4562-BBE9-A67D7D1A11E7}"/>
          </ac:spMkLst>
        </pc:spChg>
      </pc:sldChg>
      <pc:sldChg chg="modSp mod">
        <pc:chgData name="Bettina Jensen (BETJ - AH)" userId="50277c13-5c5f-4341-ae4e-1deb83643758" providerId="ADAL" clId="{DA781644-7D46-4F82-827D-F14F00AEAF7E}" dt="2023-03-10T10:07:15.833" v="9212" actId="20577"/>
        <pc:sldMkLst>
          <pc:docMk/>
          <pc:sldMk cId="328684932" sldId="319"/>
        </pc:sldMkLst>
        <pc:spChg chg="mod">
          <ac:chgData name="Bettina Jensen (BETJ - AH)" userId="50277c13-5c5f-4341-ae4e-1deb83643758" providerId="ADAL" clId="{DA781644-7D46-4F82-827D-F14F00AEAF7E}" dt="2023-03-10T10:05:04.612" v="8643" actId="6549"/>
          <ac:spMkLst>
            <pc:docMk/>
            <pc:sldMk cId="328684932" sldId="319"/>
            <ac:spMk id="18" creationId="{CEC95C44-CF70-46D7-A306-29B9C9581E28}"/>
          </ac:spMkLst>
        </pc:spChg>
        <pc:spChg chg="mod">
          <ac:chgData name="Bettina Jensen (BETJ - AH)" userId="50277c13-5c5f-4341-ae4e-1deb83643758" providerId="ADAL" clId="{DA781644-7D46-4F82-827D-F14F00AEAF7E}" dt="2023-03-10T09:24:35.006" v="4703" actId="14100"/>
          <ac:spMkLst>
            <pc:docMk/>
            <pc:sldMk cId="328684932" sldId="319"/>
            <ac:spMk id="20" creationId="{7A122277-F1EE-44AF-B366-58D8A03483E3}"/>
          </ac:spMkLst>
        </pc:spChg>
        <pc:spChg chg="mod">
          <ac:chgData name="Bettina Jensen (BETJ - AH)" userId="50277c13-5c5f-4341-ae4e-1deb83643758" providerId="ADAL" clId="{DA781644-7D46-4F82-827D-F14F00AEAF7E}" dt="2023-03-10T10:02:39.617" v="8381" actId="20577"/>
          <ac:spMkLst>
            <pc:docMk/>
            <pc:sldMk cId="328684932" sldId="319"/>
            <ac:spMk id="21" creationId="{742560BA-E2B1-460C-AFEA-92711B5B1660}"/>
          </ac:spMkLst>
        </pc:spChg>
        <pc:spChg chg="mod">
          <ac:chgData name="Bettina Jensen (BETJ - AH)" userId="50277c13-5c5f-4341-ae4e-1deb83643758" providerId="ADAL" clId="{DA781644-7D46-4F82-827D-F14F00AEAF7E}" dt="2023-03-10T10:06:00.129" v="8836" actId="6549"/>
          <ac:spMkLst>
            <pc:docMk/>
            <pc:sldMk cId="328684932" sldId="319"/>
            <ac:spMk id="53" creationId="{CEC95C44-CF70-46D7-A306-29B9C9581E28}"/>
          </ac:spMkLst>
        </pc:spChg>
        <pc:spChg chg="mod">
          <ac:chgData name="Bettina Jensen (BETJ - AH)" userId="50277c13-5c5f-4341-ae4e-1deb83643758" providerId="ADAL" clId="{DA781644-7D46-4F82-827D-F14F00AEAF7E}" dt="2023-03-10T10:06:32.441" v="9020" actId="20577"/>
          <ac:spMkLst>
            <pc:docMk/>
            <pc:sldMk cId="328684932" sldId="319"/>
            <ac:spMk id="54" creationId="{CEC95C44-CF70-46D7-A306-29B9C9581E28}"/>
          </ac:spMkLst>
        </pc:spChg>
        <pc:spChg chg="mod">
          <ac:chgData name="Bettina Jensen (BETJ - AH)" userId="50277c13-5c5f-4341-ae4e-1deb83643758" providerId="ADAL" clId="{DA781644-7D46-4F82-827D-F14F00AEAF7E}" dt="2023-03-10T10:07:15.833" v="9212" actId="20577"/>
          <ac:spMkLst>
            <pc:docMk/>
            <pc:sldMk cId="328684932" sldId="319"/>
            <ac:spMk id="56" creationId="{CEC95C44-CF70-46D7-A306-29B9C9581E28}"/>
          </ac:spMkLst>
        </pc:spChg>
      </pc:sldChg>
      <pc:sldChg chg="modSp mod">
        <pc:chgData name="Bettina Jensen (BETJ - AH)" userId="50277c13-5c5f-4341-ae4e-1deb83643758" providerId="ADAL" clId="{DA781644-7D46-4F82-827D-F14F00AEAF7E}" dt="2023-03-10T10:10:17.479" v="9463" actId="20577"/>
        <pc:sldMkLst>
          <pc:docMk/>
          <pc:sldMk cId="1085366055" sldId="320"/>
        </pc:sldMkLst>
        <pc:spChg chg="mod">
          <ac:chgData name="Bettina Jensen (BETJ - AH)" userId="50277c13-5c5f-4341-ae4e-1deb83643758" providerId="ADAL" clId="{DA781644-7D46-4F82-827D-F14F00AEAF7E}" dt="2023-03-10T09:24:41.066" v="4705" actId="14100"/>
          <ac:spMkLst>
            <pc:docMk/>
            <pc:sldMk cId="1085366055" sldId="320"/>
            <ac:spMk id="7" creationId="{339E396A-D64E-4504-8899-469321377C92}"/>
          </ac:spMkLst>
        </pc:spChg>
        <pc:spChg chg="mod">
          <ac:chgData name="Bettina Jensen (BETJ - AH)" userId="50277c13-5c5f-4341-ae4e-1deb83643758" providerId="ADAL" clId="{DA781644-7D46-4F82-827D-F14F00AEAF7E}" dt="2023-03-10T10:07:51.866" v="9217" actId="20577"/>
          <ac:spMkLst>
            <pc:docMk/>
            <pc:sldMk cId="1085366055" sldId="320"/>
            <ac:spMk id="13" creationId="{221D9760-F645-4927-B7C4-E88AC4F46B5D}"/>
          </ac:spMkLst>
        </pc:spChg>
        <pc:spChg chg="mod">
          <ac:chgData name="Bettina Jensen (BETJ - AH)" userId="50277c13-5c5f-4341-ae4e-1deb83643758" providerId="ADAL" clId="{DA781644-7D46-4F82-827D-F14F00AEAF7E}" dt="2023-03-10T10:10:17.479" v="9463" actId="20577"/>
          <ac:spMkLst>
            <pc:docMk/>
            <pc:sldMk cId="1085366055" sldId="320"/>
            <ac:spMk id="26" creationId="{2F17DC47-0BEE-4ED4-BA6B-A229EF47F4E7}"/>
          </ac:spMkLst>
        </pc:spChg>
      </pc:sldChg>
      <pc:sldChg chg="modSp mod">
        <pc:chgData name="Bettina Jensen (BETJ - AH)" userId="50277c13-5c5f-4341-ae4e-1deb83643758" providerId="ADAL" clId="{DA781644-7D46-4F82-827D-F14F00AEAF7E}" dt="2023-03-10T10:10:45.844" v="9468" actId="207"/>
        <pc:sldMkLst>
          <pc:docMk/>
          <pc:sldMk cId="22138746" sldId="321"/>
        </pc:sldMkLst>
        <pc:spChg chg="mod">
          <ac:chgData name="Bettina Jensen (BETJ - AH)" userId="50277c13-5c5f-4341-ae4e-1deb83643758" providerId="ADAL" clId="{DA781644-7D46-4F82-827D-F14F00AEAF7E}" dt="2023-03-10T09:25:19.270" v="4749" actId="20577"/>
          <ac:spMkLst>
            <pc:docMk/>
            <pc:sldMk cId="22138746" sldId="321"/>
            <ac:spMk id="13" creationId="{221D9760-F645-4927-B7C4-E88AC4F46B5D}"/>
          </ac:spMkLst>
        </pc:spChg>
        <pc:spChg chg="mod">
          <ac:chgData name="Bettina Jensen (BETJ - AH)" userId="50277c13-5c5f-4341-ae4e-1deb83643758" providerId="ADAL" clId="{DA781644-7D46-4F82-827D-F14F00AEAF7E}" dt="2023-03-10T09:25:14.645" v="4735" actId="14100"/>
          <ac:spMkLst>
            <pc:docMk/>
            <pc:sldMk cId="22138746" sldId="321"/>
            <ac:spMk id="15" creationId="{46E62D09-08BE-4419-B731-97E3EDB749FC}"/>
          </ac:spMkLst>
        </pc:spChg>
        <pc:spChg chg="mod">
          <ac:chgData name="Bettina Jensen (BETJ - AH)" userId="50277c13-5c5f-4341-ae4e-1deb83643758" providerId="ADAL" clId="{DA781644-7D46-4F82-827D-F14F00AEAF7E}" dt="2023-03-10T10:10:45.844" v="9468" actId="207"/>
          <ac:spMkLst>
            <pc:docMk/>
            <pc:sldMk cId="22138746" sldId="321"/>
            <ac:spMk id="26" creationId="{2F17DC47-0BEE-4ED4-BA6B-A229EF47F4E7}"/>
          </ac:spMkLst>
        </pc:spChg>
      </pc:sldChg>
      <pc:sldChg chg="modSp mod">
        <pc:chgData name="Bettina Jensen (BETJ - AH)" userId="50277c13-5c5f-4341-ae4e-1deb83643758" providerId="ADAL" clId="{DA781644-7D46-4F82-827D-F14F00AEAF7E}" dt="2023-03-10T10:17:43.905" v="10219" actId="14100"/>
        <pc:sldMkLst>
          <pc:docMk/>
          <pc:sldMk cId="1846151813" sldId="328"/>
        </pc:sldMkLst>
        <pc:spChg chg="mod">
          <ac:chgData name="Bettina Jensen (BETJ - AH)" userId="50277c13-5c5f-4341-ae4e-1deb83643758" providerId="ADAL" clId="{DA781644-7D46-4F82-827D-F14F00AEAF7E}" dt="2023-03-10T10:16:00.995" v="10155" actId="20577"/>
          <ac:spMkLst>
            <pc:docMk/>
            <pc:sldMk cId="1846151813" sldId="328"/>
            <ac:spMk id="11" creationId="{3B2CC8E6-B165-42E5-9082-267951626773}"/>
          </ac:spMkLst>
        </pc:spChg>
        <pc:spChg chg="mod">
          <ac:chgData name="Bettina Jensen (BETJ - AH)" userId="50277c13-5c5f-4341-ae4e-1deb83643758" providerId="ADAL" clId="{DA781644-7D46-4F82-827D-F14F00AEAF7E}" dt="2023-03-10T10:17:43.905" v="10219" actId="14100"/>
          <ac:spMkLst>
            <pc:docMk/>
            <pc:sldMk cId="1846151813" sldId="328"/>
            <ac:spMk id="16" creationId="{A9B4BD22-AF40-4574-BB02-C00B471C806C}"/>
          </ac:spMkLst>
        </pc:spChg>
        <pc:spChg chg="mod">
          <ac:chgData name="Bettina Jensen (BETJ - AH)" userId="50277c13-5c5f-4341-ae4e-1deb83643758" providerId="ADAL" clId="{DA781644-7D46-4F82-827D-F14F00AEAF7E}" dt="2023-03-10T10:15:34.770" v="10126" actId="14100"/>
          <ac:spMkLst>
            <pc:docMk/>
            <pc:sldMk cId="1846151813" sldId="328"/>
            <ac:spMk id="19" creationId="{C86201A4-C346-4973-B8CC-6F2C1CD5AE05}"/>
          </ac:spMkLst>
        </pc:spChg>
        <pc:spChg chg="mod">
          <ac:chgData name="Bettina Jensen (BETJ - AH)" userId="50277c13-5c5f-4341-ae4e-1deb83643758" providerId="ADAL" clId="{DA781644-7D46-4F82-827D-F14F00AEAF7E}" dt="2023-03-10T10:11:22.619" v="9497" actId="14100"/>
          <ac:spMkLst>
            <pc:docMk/>
            <pc:sldMk cId="1846151813" sldId="328"/>
            <ac:spMk id="20" creationId="{B94B6FCD-6BDE-48EB-89FB-9A0CC4616498}"/>
          </ac:spMkLst>
        </pc:spChg>
        <pc:spChg chg="mod">
          <ac:chgData name="Bettina Jensen (BETJ - AH)" userId="50277c13-5c5f-4341-ae4e-1deb83643758" providerId="ADAL" clId="{DA781644-7D46-4F82-827D-F14F00AEAF7E}" dt="2023-03-10T10:12:38.921" v="9831" actId="6549"/>
          <ac:spMkLst>
            <pc:docMk/>
            <pc:sldMk cId="1846151813" sldId="328"/>
            <ac:spMk id="21" creationId="{3969FA6D-5D7F-4562-BBE9-A67D7D1A11E7}"/>
          </ac:spMkLst>
        </pc:spChg>
      </pc:sldChg>
      <pc:sldChg chg="modSp mod">
        <pc:chgData name="Bettina Jensen (BETJ - AH)" userId="50277c13-5c5f-4341-ae4e-1deb83643758" providerId="ADAL" clId="{DA781644-7D46-4F82-827D-F14F00AEAF7E}" dt="2023-03-10T13:29:27.504" v="24084" actId="20577"/>
        <pc:sldMkLst>
          <pc:docMk/>
          <pc:sldMk cId="644306023" sldId="329"/>
        </pc:sldMkLst>
        <pc:spChg chg="mod">
          <ac:chgData name="Bettina Jensen (BETJ - AH)" userId="50277c13-5c5f-4341-ae4e-1deb83643758" providerId="ADAL" clId="{DA781644-7D46-4F82-827D-F14F00AEAF7E}" dt="2023-03-10T10:16:07.510" v="10156"/>
          <ac:spMkLst>
            <pc:docMk/>
            <pc:sldMk cId="644306023" sldId="329"/>
            <ac:spMk id="9" creationId="{E67834CF-0CDD-477F-8490-ED932D0F7E02}"/>
          </ac:spMkLst>
        </pc:spChg>
        <pc:spChg chg="mod">
          <ac:chgData name="Bettina Jensen (BETJ - AH)" userId="50277c13-5c5f-4341-ae4e-1deb83643758" providerId="ADAL" clId="{DA781644-7D46-4F82-827D-F14F00AEAF7E}" dt="2023-03-10T10:18:04.379" v="10221" actId="255"/>
          <ac:spMkLst>
            <pc:docMk/>
            <pc:sldMk cId="644306023" sldId="329"/>
            <ac:spMk id="16" creationId="{A9B4BD22-AF40-4574-BB02-C00B471C806C}"/>
          </ac:spMkLst>
        </pc:spChg>
        <pc:spChg chg="mod">
          <ac:chgData name="Bettina Jensen (BETJ - AH)" userId="50277c13-5c5f-4341-ae4e-1deb83643758" providerId="ADAL" clId="{DA781644-7D46-4F82-827D-F14F00AEAF7E}" dt="2023-03-10T13:29:27.504" v="24084" actId="20577"/>
          <ac:spMkLst>
            <pc:docMk/>
            <pc:sldMk cId="644306023" sldId="329"/>
            <ac:spMk id="26" creationId="{2F17DC47-0BEE-4ED4-BA6B-A229EF47F4E7}"/>
          </ac:spMkLst>
        </pc:spChg>
      </pc:sldChg>
      <pc:sldChg chg="modSp mod">
        <pc:chgData name="Bettina Jensen (BETJ - AH)" userId="50277c13-5c5f-4341-ae4e-1deb83643758" providerId="ADAL" clId="{DA781644-7D46-4F82-827D-F14F00AEAF7E}" dt="2023-03-10T10:54:56.017" v="14150" actId="20577"/>
        <pc:sldMkLst>
          <pc:docMk/>
          <pc:sldMk cId="1215378423" sldId="330"/>
        </pc:sldMkLst>
        <pc:spChg chg="mod">
          <ac:chgData name="Bettina Jensen (BETJ - AH)" userId="50277c13-5c5f-4341-ae4e-1deb83643758" providerId="ADAL" clId="{DA781644-7D46-4F82-827D-F14F00AEAF7E}" dt="2023-03-10T10:16:10.597" v="10157"/>
          <ac:spMkLst>
            <pc:docMk/>
            <pc:sldMk cId="1215378423" sldId="330"/>
            <ac:spMk id="9" creationId="{E67834CF-0CDD-477F-8490-ED932D0F7E02}"/>
          </ac:spMkLst>
        </pc:spChg>
        <pc:spChg chg="mod">
          <ac:chgData name="Bettina Jensen (BETJ - AH)" userId="50277c13-5c5f-4341-ae4e-1deb83643758" providerId="ADAL" clId="{DA781644-7D46-4F82-827D-F14F00AEAF7E}" dt="2023-03-10T10:35:39.314" v="12064" actId="255"/>
          <ac:spMkLst>
            <pc:docMk/>
            <pc:sldMk cId="1215378423" sldId="330"/>
            <ac:spMk id="16" creationId="{A9B4BD22-AF40-4574-BB02-C00B471C806C}"/>
          </ac:spMkLst>
        </pc:spChg>
        <pc:spChg chg="mod">
          <ac:chgData name="Bettina Jensen (BETJ - AH)" userId="50277c13-5c5f-4341-ae4e-1deb83643758" providerId="ADAL" clId="{DA781644-7D46-4F82-827D-F14F00AEAF7E}" dt="2023-03-10T10:54:56.017" v="14150" actId="20577"/>
          <ac:spMkLst>
            <pc:docMk/>
            <pc:sldMk cId="1215378423" sldId="330"/>
            <ac:spMk id="26" creationId="{2F17DC47-0BEE-4ED4-BA6B-A229EF47F4E7}"/>
          </ac:spMkLst>
        </pc:spChg>
      </pc:sldChg>
      <pc:sldChg chg="modSp mod">
        <pc:chgData name="Bettina Jensen (BETJ - AH)" userId="50277c13-5c5f-4341-ae4e-1deb83643758" providerId="ADAL" clId="{DA781644-7D46-4F82-827D-F14F00AEAF7E}" dt="2023-03-10T10:57:15.748" v="14206" actId="6549"/>
        <pc:sldMkLst>
          <pc:docMk/>
          <pc:sldMk cId="3094150485" sldId="331"/>
        </pc:sldMkLst>
        <pc:spChg chg="mod">
          <ac:chgData name="Bettina Jensen (BETJ - AH)" userId="50277c13-5c5f-4341-ae4e-1deb83643758" providerId="ADAL" clId="{DA781644-7D46-4F82-827D-F14F00AEAF7E}" dt="2023-03-10T10:16:14.170" v="10158"/>
          <ac:spMkLst>
            <pc:docMk/>
            <pc:sldMk cId="3094150485" sldId="331"/>
            <ac:spMk id="9" creationId="{E67834CF-0CDD-477F-8490-ED932D0F7E02}"/>
          </ac:spMkLst>
        </pc:spChg>
        <pc:spChg chg="mod">
          <ac:chgData name="Bettina Jensen (BETJ - AH)" userId="50277c13-5c5f-4341-ae4e-1deb83643758" providerId="ADAL" clId="{DA781644-7D46-4F82-827D-F14F00AEAF7E}" dt="2023-03-10T10:48:16.449" v="13513" actId="255"/>
          <ac:spMkLst>
            <pc:docMk/>
            <pc:sldMk cId="3094150485" sldId="331"/>
            <ac:spMk id="16" creationId="{A9B4BD22-AF40-4574-BB02-C00B471C806C}"/>
          </ac:spMkLst>
        </pc:spChg>
        <pc:spChg chg="mod">
          <ac:chgData name="Bettina Jensen (BETJ - AH)" userId="50277c13-5c5f-4341-ae4e-1deb83643758" providerId="ADAL" clId="{DA781644-7D46-4F82-827D-F14F00AEAF7E}" dt="2023-03-10T10:57:15.748" v="14206" actId="6549"/>
          <ac:spMkLst>
            <pc:docMk/>
            <pc:sldMk cId="3094150485" sldId="331"/>
            <ac:spMk id="26" creationId="{2F17DC47-0BEE-4ED4-BA6B-A229EF47F4E7}"/>
          </ac:spMkLst>
        </pc:spChg>
      </pc:sldChg>
      <pc:sldChg chg="modSp mod">
        <pc:chgData name="Bettina Jensen (BETJ - AH)" userId="50277c13-5c5f-4341-ae4e-1deb83643758" providerId="ADAL" clId="{DA781644-7D46-4F82-827D-F14F00AEAF7E}" dt="2023-03-10T11:05:53.822" v="15518" actId="6549"/>
        <pc:sldMkLst>
          <pc:docMk/>
          <pc:sldMk cId="3597222848" sldId="332"/>
        </pc:sldMkLst>
        <pc:spChg chg="mod">
          <ac:chgData name="Bettina Jensen (BETJ - AH)" userId="50277c13-5c5f-4341-ae4e-1deb83643758" providerId="ADAL" clId="{DA781644-7D46-4F82-827D-F14F00AEAF7E}" dt="2023-03-10T10:16:18.999" v="10159"/>
          <ac:spMkLst>
            <pc:docMk/>
            <pc:sldMk cId="3597222848" sldId="332"/>
            <ac:spMk id="19" creationId="{35205F04-7CF5-4352-8CD0-F5896BEA4676}"/>
          </ac:spMkLst>
        </pc:spChg>
        <pc:spChg chg="mod">
          <ac:chgData name="Bettina Jensen (BETJ - AH)" userId="50277c13-5c5f-4341-ae4e-1deb83643758" providerId="ADAL" clId="{DA781644-7D46-4F82-827D-F14F00AEAF7E}" dt="2023-03-10T11:04:53.790" v="15496" actId="6549"/>
          <ac:spMkLst>
            <pc:docMk/>
            <pc:sldMk cId="3597222848" sldId="332"/>
            <ac:spMk id="21" creationId="{0552E255-CDC8-4241-A53C-8D6B695529F7}"/>
          </ac:spMkLst>
        </pc:spChg>
        <pc:spChg chg="mod">
          <ac:chgData name="Bettina Jensen (BETJ - AH)" userId="50277c13-5c5f-4341-ae4e-1deb83643758" providerId="ADAL" clId="{DA781644-7D46-4F82-827D-F14F00AEAF7E}" dt="2023-03-10T11:00:40.809" v="14817" actId="20577"/>
          <ac:spMkLst>
            <pc:docMk/>
            <pc:sldMk cId="3597222848" sldId="332"/>
            <ac:spMk id="22" creationId="{2684FE20-494A-4234-92BC-80D6F9C81166}"/>
          </ac:spMkLst>
        </pc:spChg>
        <pc:spChg chg="mod">
          <ac:chgData name="Bettina Jensen (BETJ - AH)" userId="50277c13-5c5f-4341-ae4e-1deb83643758" providerId="ADAL" clId="{DA781644-7D46-4F82-827D-F14F00AEAF7E}" dt="2023-03-10T11:05:21.124" v="15498" actId="20577"/>
          <ac:spMkLst>
            <pc:docMk/>
            <pc:sldMk cId="3597222848" sldId="332"/>
            <ac:spMk id="23" creationId="{C3E76256-EFFC-424A-8F27-6FBAD351A852}"/>
          </ac:spMkLst>
        </pc:spChg>
        <pc:spChg chg="mod">
          <ac:chgData name="Bettina Jensen (BETJ - AH)" userId="50277c13-5c5f-4341-ae4e-1deb83643758" providerId="ADAL" clId="{DA781644-7D46-4F82-827D-F14F00AEAF7E}" dt="2023-03-10T11:05:53.822" v="15518" actId="6549"/>
          <ac:spMkLst>
            <pc:docMk/>
            <pc:sldMk cId="3597222848" sldId="332"/>
            <ac:spMk id="24" creationId="{98AD8A48-F95F-4FC4-8EC5-3276C3FA5CDD}"/>
          </ac:spMkLst>
        </pc:spChg>
        <pc:spChg chg="mod">
          <ac:chgData name="Bettina Jensen (BETJ - AH)" userId="50277c13-5c5f-4341-ae4e-1deb83643758" providerId="ADAL" clId="{DA781644-7D46-4F82-827D-F14F00AEAF7E}" dt="2023-03-10T10:57:46.316" v="14208" actId="255"/>
          <ac:spMkLst>
            <pc:docMk/>
            <pc:sldMk cId="3597222848" sldId="332"/>
            <ac:spMk id="26" creationId="{2EBEE1CA-BF08-4898-B262-CF2C123DF739}"/>
          </ac:spMkLst>
        </pc:spChg>
      </pc:sldChg>
      <pc:sldChg chg="modSp mod">
        <pc:chgData name="Bettina Jensen (BETJ - AH)" userId="50277c13-5c5f-4341-ae4e-1deb83643758" providerId="ADAL" clId="{DA781644-7D46-4F82-827D-F14F00AEAF7E}" dt="2023-03-10T11:39:56.032" v="16118" actId="20577"/>
        <pc:sldMkLst>
          <pc:docMk/>
          <pc:sldMk cId="3842467379" sldId="333"/>
        </pc:sldMkLst>
        <pc:spChg chg="mod">
          <ac:chgData name="Bettina Jensen (BETJ - AH)" userId="50277c13-5c5f-4341-ae4e-1deb83643758" providerId="ADAL" clId="{DA781644-7D46-4F82-827D-F14F00AEAF7E}" dt="2023-03-10T10:16:23.119" v="10160"/>
          <ac:spMkLst>
            <pc:docMk/>
            <pc:sldMk cId="3842467379" sldId="333"/>
            <ac:spMk id="11" creationId="{3B2CC8E6-B165-42E5-9082-267951626773}"/>
          </ac:spMkLst>
        </pc:spChg>
        <pc:spChg chg="mod">
          <ac:chgData name="Bettina Jensen (BETJ - AH)" userId="50277c13-5c5f-4341-ae4e-1deb83643758" providerId="ADAL" clId="{DA781644-7D46-4F82-827D-F14F00AEAF7E}" dt="2023-03-10T11:36:07.841" v="15540" actId="20577"/>
          <ac:spMkLst>
            <pc:docMk/>
            <pc:sldMk cId="3842467379" sldId="333"/>
            <ac:spMk id="16" creationId="{A9B4BD22-AF40-4574-BB02-C00B471C806C}"/>
          </ac:spMkLst>
        </pc:spChg>
        <pc:spChg chg="mod">
          <ac:chgData name="Bettina Jensen (BETJ - AH)" userId="50277c13-5c5f-4341-ae4e-1deb83643758" providerId="ADAL" clId="{DA781644-7D46-4F82-827D-F14F00AEAF7E}" dt="2023-03-10T11:39:56.032" v="16118" actId="20577"/>
          <ac:spMkLst>
            <pc:docMk/>
            <pc:sldMk cId="3842467379" sldId="333"/>
            <ac:spMk id="19" creationId="{C86201A4-C346-4973-B8CC-6F2C1CD5AE05}"/>
          </ac:spMkLst>
        </pc:spChg>
        <pc:spChg chg="mod">
          <ac:chgData name="Bettina Jensen (BETJ - AH)" userId="50277c13-5c5f-4341-ae4e-1deb83643758" providerId="ADAL" clId="{DA781644-7D46-4F82-827D-F14F00AEAF7E}" dt="2023-03-10T11:39:14.115" v="15946" actId="20577"/>
          <ac:spMkLst>
            <pc:docMk/>
            <pc:sldMk cId="3842467379" sldId="333"/>
            <ac:spMk id="21" creationId="{3969FA6D-5D7F-4562-BBE9-A67D7D1A11E7}"/>
          </ac:spMkLst>
        </pc:spChg>
      </pc:sldChg>
      <pc:sldChg chg="modSp mod">
        <pc:chgData name="Bettina Jensen (BETJ - AH)" userId="50277c13-5c5f-4341-ae4e-1deb83643758" providerId="ADAL" clId="{DA781644-7D46-4F82-827D-F14F00AEAF7E}" dt="2023-03-10T11:43:26.535" v="16948" actId="20577"/>
        <pc:sldMkLst>
          <pc:docMk/>
          <pc:sldMk cId="803072845" sldId="334"/>
        </pc:sldMkLst>
        <pc:spChg chg="mod">
          <ac:chgData name="Bettina Jensen (BETJ - AH)" userId="50277c13-5c5f-4341-ae4e-1deb83643758" providerId="ADAL" clId="{DA781644-7D46-4F82-827D-F14F00AEAF7E}" dt="2023-03-10T11:40:51.030" v="16239" actId="20577"/>
          <ac:spMkLst>
            <pc:docMk/>
            <pc:sldMk cId="803072845" sldId="334"/>
            <ac:spMk id="18" creationId="{CEC95C44-CF70-46D7-A306-29B9C9581E28}"/>
          </ac:spMkLst>
        </pc:spChg>
        <pc:spChg chg="mod">
          <ac:chgData name="Bettina Jensen (BETJ - AH)" userId="50277c13-5c5f-4341-ae4e-1deb83643758" providerId="ADAL" clId="{DA781644-7D46-4F82-827D-F14F00AEAF7E}" dt="2023-03-10T10:16:27.736" v="10161"/>
          <ac:spMkLst>
            <pc:docMk/>
            <pc:sldMk cId="803072845" sldId="334"/>
            <ac:spMk id="20" creationId="{7A122277-F1EE-44AF-B366-58D8A03483E3}"/>
          </ac:spMkLst>
        </pc:spChg>
        <pc:spChg chg="mod">
          <ac:chgData name="Bettina Jensen (BETJ - AH)" userId="50277c13-5c5f-4341-ae4e-1deb83643758" providerId="ADAL" clId="{DA781644-7D46-4F82-827D-F14F00AEAF7E}" dt="2023-03-10T11:40:06.617" v="16129" actId="20577"/>
          <ac:spMkLst>
            <pc:docMk/>
            <pc:sldMk cId="803072845" sldId="334"/>
            <ac:spMk id="21" creationId="{742560BA-E2B1-460C-AFEA-92711B5B1660}"/>
          </ac:spMkLst>
        </pc:spChg>
        <pc:spChg chg="mod">
          <ac:chgData name="Bettina Jensen (BETJ - AH)" userId="50277c13-5c5f-4341-ae4e-1deb83643758" providerId="ADAL" clId="{DA781644-7D46-4F82-827D-F14F00AEAF7E}" dt="2023-03-10T11:41:21.773" v="16414" actId="6549"/>
          <ac:spMkLst>
            <pc:docMk/>
            <pc:sldMk cId="803072845" sldId="334"/>
            <ac:spMk id="53" creationId="{CEC95C44-CF70-46D7-A306-29B9C9581E28}"/>
          </ac:spMkLst>
        </pc:spChg>
        <pc:spChg chg="mod">
          <ac:chgData name="Bettina Jensen (BETJ - AH)" userId="50277c13-5c5f-4341-ae4e-1deb83643758" providerId="ADAL" clId="{DA781644-7D46-4F82-827D-F14F00AEAF7E}" dt="2023-03-10T11:42:24.669" v="16681" actId="6549"/>
          <ac:spMkLst>
            <pc:docMk/>
            <pc:sldMk cId="803072845" sldId="334"/>
            <ac:spMk id="54" creationId="{CEC95C44-CF70-46D7-A306-29B9C9581E28}"/>
          </ac:spMkLst>
        </pc:spChg>
        <pc:spChg chg="mod">
          <ac:chgData name="Bettina Jensen (BETJ - AH)" userId="50277c13-5c5f-4341-ae4e-1deb83643758" providerId="ADAL" clId="{DA781644-7D46-4F82-827D-F14F00AEAF7E}" dt="2023-03-10T11:43:26.535" v="16948" actId="20577"/>
          <ac:spMkLst>
            <pc:docMk/>
            <pc:sldMk cId="803072845" sldId="334"/>
            <ac:spMk id="56" creationId="{CEC95C44-CF70-46D7-A306-29B9C9581E28}"/>
          </ac:spMkLst>
        </pc:spChg>
      </pc:sldChg>
      <pc:sldChg chg="modSp mod">
        <pc:chgData name="Bettina Jensen (BETJ - AH)" userId="50277c13-5c5f-4341-ae4e-1deb83643758" providerId="ADAL" clId="{DA781644-7D46-4F82-827D-F14F00AEAF7E}" dt="2023-03-10T11:49:16.954" v="17740" actId="20577"/>
        <pc:sldMkLst>
          <pc:docMk/>
          <pc:sldMk cId="352866581" sldId="335"/>
        </pc:sldMkLst>
        <pc:spChg chg="mod">
          <ac:chgData name="Bettina Jensen (BETJ - AH)" userId="50277c13-5c5f-4341-ae4e-1deb83643758" providerId="ADAL" clId="{DA781644-7D46-4F82-827D-F14F00AEAF7E}" dt="2023-03-10T10:16:32.580" v="10162"/>
          <ac:spMkLst>
            <pc:docMk/>
            <pc:sldMk cId="352866581" sldId="335"/>
            <ac:spMk id="7" creationId="{339E396A-D64E-4504-8899-469321377C92}"/>
          </ac:spMkLst>
        </pc:spChg>
        <pc:spChg chg="mod">
          <ac:chgData name="Bettina Jensen (BETJ - AH)" userId="50277c13-5c5f-4341-ae4e-1deb83643758" providerId="ADAL" clId="{DA781644-7D46-4F82-827D-F14F00AEAF7E}" dt="2023-03-10T11:43:47.957" v="16990" actId="20577"/>
          <ac:spMkLst>
            <pc:docMk/>
            <pc:sldMk cId="352866581" sldId="335"/>
            <ac:spMk id="13" creationId="{221D9760-F645-4927-B7C4-E88AC4F46B5D}"/>
          </ac:spMkLst>
        </pc:spChg>
        <pc:spChg chg="mod">
          <ac:chgData name="Bettina Jensen (BETJ - AH)" userId="50277c13-5c5f-4341-ae4e-1deb83643758" providerId="ADAL" clId="{DA781644-7D46-4F82-827D-F14F00AEAF7E}" dt="2023-03-10T11:49:16.954" v="17740" actId="20577"/>
          <ac:spMkLst>
            <pc:docMk/>
            <pc:sldMk cId="352866581" sldId="335"/>
            <ac:spMk id="26" creationId="{2F17DC47-0BEE-4ED4-BA6B-A229EF47F4E7}"/>
          </ac:spMkLst>
        </pc:spChg>
      </pc:sldChg>
      <pc:sldChg chg="modSp mod">
        <pc:chgData name="Bettina Jensen (BETJ - AH)" userId="50277c13-5c5f-4341-ae4e-1deb83643758" providerId="ADAL" clId="{DA781644-7D46-4F82-827D-F14F00AEAF7E}" dt="2023-03-10T11:49:55.362" v="17748" actId="20577"/>
        <pc:sldMkLst>
          <pc:docMk/>
          <pc:sldMk cId="887261578" sldId="336"/>
        </pc:sldMkLst>
        <pc:spChg chg="mod">
          <ac:chgData name="Bettina Jensen (BETJ - AH)" userId="50277c13-5c5f-4341-ae4e-1deb83643758" providerId="ADAL" clId="{DA781644-7D46-4F82-827D-F14F00AEAF7E}" dt="2023-03-10T10:16:53.707" v="10214" actId="6549"/>
          <ac:spMkLst>
            <pc:docMk/>
            <pc:sldMk cId="887261578" sldId="336"/>
            <ac:spMk id="13" creationId="{221D9760-F645-4927-B7C4-E88AC4F46B5D}"/>
          </ac:spMkLst>
        </pc:spChg>
        <pc:spChg chg="mod">
          <ac:chgData name="Bettina Jensen (BETJ - AH)" userId="50277c13-5c5f-4341-ae4e-1deb83643758" providerId="ADAL" clId="{DA781644-7D46-4F82-827D-F14F00AEAF7E}" dt="2023-03-10T10:16:46.895" v="10182" actId="14100"/>
          <ac:spMkLst>
            <pc:docMk/>
            <pc:sldMk cId="887261578" sldId="336"/>
            <ac:spMk id="15" creationId="{46E62D09-08BE-4419-B731-97E3EDB749FC}"/>
          </ac:spMkLst>
        </pc:spChg>
        <pc:spChg chg="mod">
          <ac:chgData name="Bettina Jensen (BETJ - AH)" userId="50277c13-5c5f-4341-ae4e-1deb83643758" providerId="ADAL" clId="{DA781644-7D46-4F82-827D-F14F00AEAF7E}" dt="2023-03-10T11:49:55.362" v="17748" actId="20577"/>
          <ac:spMkLst>
            <pc:docMk/>
            <pc:sldMk cId="887261578" sldId="336"/>
            <ac:spMk id="26" creationId="{2F17DC47-0BEE-4ED4-BA6B-A229EF47F4E7}"/>
          </ac:spMkLst>
        </pc:spChg>
      </pc:sldChg>
      <pc:sldChg chg="modSp mod">
        <pc:chgData name="Bettina Jensen (BETJ - AH)" userId="50277c13-5c5f-4341-ae4e-1deb83643758" providerId="ADAL" clId="{DA781644-7D46-4F82-827D-F14F00AEAF7E}" dt="2023-03-10T11:53:37.544" v="18068" actId="6549"/>
        <pc:sldMkLst>
          <pc:docMk/>
          <pc:sldMk cId="1761563577" sldId="338"/>
        </pc:sldMkLst>
        <pc:spChg chg="mod">
          <ac:chgData name="Bettina Jensen (BETJ - AH)" userId="50277c13-5c5f-4341-ae4e-1deb83643758" providerId="ADAL" clId="{DA781644-7D46-4F82-827D-F14F00AEAF7E}" dt="2023-03-10T11:50:14.494" v="17765" actId="14100"/>
          <ac:spMkLst>
            <pc:docMk/>
            <pc:sldMk cId="1761563577" sldId="338"/>
            <ac:spMk id="11" creationId="{3B2CC8E6-B165-42E5-9082-267951626773}"/>
          </ac:spMkLst>
        </pc:spChg>
        <pc:spChg chg="mod">
          <ac:chgData name="Bettina Jensen (BETJ - AH)" userId="50277c13-5c5f-4341-ae4e-1deb83643758" providerId="ADAL" clId="{DA781644-7D46-4F82-827D-F14F00AEAF7E}" dt="2023-03-10T11:52:14.067" v="17824" actId="255"/>
          <ac:spMkLst>
            <pc:docMk/>
            <pc:sldMk cId="1761563577" sldId="338"/>
            <ac:spMk id="16" creationId="{A9B4BD22-AF40-4574-BB02-C00B471C806C}"/>
          </ac:spMkLst>
        </pc:spChg>
        <pc:spChg chg="mod">
          <ac:chgData name="Bettina Jensen (BETJ - AH)" userId="50277c13-5c5f-4341-ae4e-1deb83643758" providerId="ADAL" clId="{DA781644-7D46-4F82-827D-F14F00AEAF7E}" dt="2023-03-10T11:53:37.544" v="18068" actId="6549"/>
          <ac:spMkLst>
            <pc:docMk/>
            <pc:sldMk cId="1761563577" sldId="338"/>
            <ac:spMk id="21" creationId="{3969FA6D-5D7F-4562-BBE9-A67D7D1A11E7}"/>
          </ac:spMkLst>
        </pc:spChg>
      </pc:sldChg>
      <pc:sldChg chg="modSp mod">
        <pc:chgData name="Bettina Jensen (BETJ - AH)" userId="50277c13-5c5f-4341-ae4e-1deb83643758" providerId="ADAL" clId="{DA781644-7D46-4F82-827D-F14F00AEAF7E}" dt="2023-03-10T12:21:49.900" v="20647" actId="20577"/>
        <pc:sldMkLst>
          <pc:docMk/>
          <pc:sldMk cId="603483323" sldId="339"/>
        </pc:sldMkLst>
        <pc:spChg chg="mod">
          <ac:chgData name="Bettina Jensen (BETJ - AH)" userId="50277c13-5c5f-4341-ae4e-1deb83643758" providerId="ADAL" clId="{DA781644-7D46-4F82-827D-F14F00AEAF7E}" dt="2023-03-10T11:50:24.298" v="17768" actId="14100"/>
          <ac:spMkLst>
            <pc:docMk/>
            <pc:sldMk cId="603483323" sldId="339"/>
            <ac:spMk id="9" creationId="{E67834CF-0CDD-477F-8490-ED932D0F7E02}"/>
          </ac:spMkLst>
        </pc:spChg>
        <pc:spChg chg="mod">
          <ac:chgData name="Bettina Jensen (BETJ - AH)" userId="50277c13-5c5f-4341-ae4e-1deb83643758" providerId="ADAL" clId="{DA781644-7D46-4F82-827D-F14F00AEAF7E}" dt="2023-03-10T11:53:58.935" v="18098" actId="20577"/>
          <ac:spMkLst>
            <pc:docMk/>
            <pc:sldMk cId="603483323" sldId="339"/>
            <ac:spMk id="16" creationId="{A9B4BD22-AF40-4574-BB02-C00B471C806C}"/>
          </ac:spMkLst>
        </pc:spChg>
        <pc:spChg chg="mod">
          <ac:chgData name="Bettina Jensen (BETJ - AH)" userId="50277c13-5c5f-4341-ae4e-1deb83643758" providerId="ADAL" clId="{DA781644-7D46-4F82-827D-F14F00AEAF7E}" dt="2023-03-10T12:21:49.900" v="20647" actId="20577"/>
          <ac:spMkLst>
            <pc:docMk/>
            <pc:sldMk cId="603483323" sldId="339"/>
            <ac:spMk id="26" creationId="{2F17DC47-0BEE-4ED4-BA6B-A229EF47F4E7}"/>
          </ac:spMkLst>
        </pc:spChg>
      </pc:sldChg>
      <pc:sldChg chg="modSp mod">
        <pc:chgData name="Bettina Jensen (BETJ - AH)" userId="50277c13-5c5f-4341-ae4e-1deb83643758" providerId="ADAL" clId="{DA781644-7D46-4F82-827D-F14F00AEAF7E}" dt="2023-03-10T12:22:04.403" v="20663" actId="20577"/>
        <pc:sldMkLst>
          <pc:docMk/>
          <pc:sldMk cId="2955202547" sldId="340"/>
        </pc:sldMkLst>
        <pc:spChg chg="mod">
          <ac:chgData name="Bettina Jensen (BETJ - AH)" userId="50277c13-5c5f-4341-ae4e-1deb83643758" providerId="ADAL" clId="{DA781644-7D46-4F82-827D-F14F00AEAF7E}" dt="2023-03-10T11:50:37.915" v="17772" actId="14100"/>
          <ac:spMkLst>
            <pc:docMk/>
            <pc:sldMk cId="2955202547" sldId="340"/>
            <ac:spMk id="9" creationId="{E67834CF-0CDD-477F-8490-ED932D0F7E02}"/>
          </ac:spMkLst>
        </pc:spChg>
        <pc:spChg chg="mod">
          <ac:chgData name="Bettina Jensen (BETJ - AH)" userId="50277c13-5c5f-4341-ae4e-1deb83643758" providerId="ADAL" clId="{DA781644-7D46-4F82-827D-F14F00AEAF7E}" dt="2023-03-10T12:12:02.176" v="19505" actId="20577"/>
          <ac:spMkLst>
            <pc:docMk/>
            <pc:sldMk cId="2955202547" sldId="340"/>
            <ac:spMk id="16" creationId="{A9B4BD22-AF40-4574-BB02-C00B471C806C}"/>
          </ac:spMkLst>
        </pc:spChg>
        <pc:spChg chg="mod">
          <ac:chgData name="Bettina Jensen (BETJ - AH)" userId="50277c13-5c5f-4341-ae4e-1deb83643758" providerId="ADAL" clId="{DA781644-7D46-4F82-827D-F14F00AEAF7E}" dt="2023-03-10T12:22:04.403" v="20663" actId="20577"/>
          <ac:spMkLst>
            <pc:docMk/>
            <pc:sldMk cId="2955202547" sldId="340"/>
            <ac:spMk id="26" creationId="{2F17DC47-0BEE-4ED4-BA6B-A229EF47F4E7}"/>
          </ac:spMkLst>
        </pc:spChg>
      </pc:sldChg>
      <pc:sldChg chg="modSp mod">
        <pc:chgData name="Bettina Jensen (BETJ - AH)" userId="50277c13-5c5f-4341-ae4e-1deb83643758" providerId="ADAL" clId="{DA781644-7D46-4F82-827D-F14F00AEAF7E}" dt="2023-03-10T12:35:30.136" v="22803" actId="6549"/>
        <pc:sldMkLst>
          <pc:docMk/>
          <pc:sldMk cId="2707983204" sldId="341"/>
        </pc:sldMkLst>
        <pc:spChg chg="mod">
          <ac:chgData name="Bettina Jensen (BETJ - AH)" userId="50277c13-5c5f-4341-ae4e-1deb83643758" providerId="ADAL" clId="{DA781644-7D46-4F82-827D-F14F00AEAF7E}" dt="2023-03-10T12:35:30.136" v="22803" actId="6549"/>
          <ac:spMkLst>
            <pc:docMk/>
            <pc:sldMk cId="2707983204" sldId="341"/>
            <ac:spMk id="18" creationId="{CEC95C44-CF70-46D7-A306-29B9C9581E28}"/>
          </ac:spMkLst>
        </pc:spChg>
        <pc:spChg chg="mod">
          <ac:chgData name="Bettina Jensen (BETJ - AH)" userId="50277c13-5c5f-4341-ae4e-1deb83643758" providerId="ADAL" clId="{DA781644-7D46-4F82-827D-F14F00AEAF7E}" dt="2023-03-10T11:50:57.314" v="17778" actId="14100"/>
          <ac:spMkLst>
            <pc:docMk/>
            <pc:sldMk cId="2707983204" sldId="341"/>
            <ac:spMk id="20" creationId="{7A122277-F1EE-44AF-B366-58D8A03483E3}"/>
          </ac:spMkLst>
        </pc:spChg>
        <pc:spChg chg="mod">
          <ac:chgData name="Bettina Jensen (BETJ - AH)" userId="50277c13-5c5f-4341-ae4e-1deb83643758" providerId="ADAL" clId="{DA781644-7D46-4F82-827D-F14F00AEAF7E}" dt="2023-03-10T12:32:49.726" v="22146" actId="20577"/>
          <ac:spMkLst>
            <pc:docMk/>
            <pc:sldMk cId="2707983204" sldId="341"/>
            <ac:spMk id="21" creationId="{742560BA-E2B1-460C-AFEA-92711B5B1660}"/>
          </ac:spMkLst>
        </pc:spChg>
        <pc:spChg chg="mod">
          <ac:chgData name="Bettina Jensen (BETJ - AH)" userId="50277c13-5c5f-4341-ae4e-1deb83643758" providerId="ADAL" clId="{DA781644-7D46-4F82-827D-F14F00AEAF7E}" dt="2023-03-10T12:33:42.100" v="22438" actId="6549"/>
          <ac:spMkLst>
            <pc:docMk/>
            <pc:sldMk cId="2707983204" sldId="341"/>
            <ac:spMk id="53" creationId="{CEC95C44-CF70-46D7-A306-29B9C9581E28}"/>
          </ac:spMkLst>
        </pc:spChg>
        <pc:spChg chg="mod">
          <ac:chgData name="Bettina Jensen (BETJ - AH)" userId="50277c13-5c5f-4341-ae4e-1deb83643758" providerId="ADAL" clId="{DA781644-7D46-4F82-827D-F14F00AEAF7E}" dt="2023-03-10T12:34:20.521" v="22639" actId="6549"/>
          <ac:spMkLst>
            <pc:docMk/>
            <pc:sldMk cId="2707983204" sldId="341"/>
            <ac:spMk id="54" creationId="{CEC95C44-CF70-46D7-A306-29B9C9581E28}"/>
          </ac:spMkLst>
        </pc:spChg>
        <pc:spChg chg="mod">
          <ac:chgData name="Bettina Jensen (BETJ - AH)" userId="50277c13-5c5f-4341-ae4e-1deb83643758" providerId="ADAL" clId="{DA781644-7D46-4F82-827D-F14F00AEAF7E}" dt="2023-03-10T12:35:22.183" v="22802" actId="6549"/>
          <ac:spMkLst>
            <pc:docMk/>
            <pc:sldMk cId="2707983204" sldId="341"/>
            <ac:spMk id="56" creationId="{CEC95C44-CF70-46D7-A306-29B9C9581E28}"/>
          </ac:spMkLst>
        </pc:spChg>
      </pc:sldChg>
      <pc:sldChg chg="modSp mod">
        <pc:chgData name="Bettina Jensen (BETJ - AH)" userId="50277c13-5c5f-4341-ae4e-1deb83643758" providerId="ADAL" clId="{DA781644-7D46-4F82-827D-F14F00AEAF7E}" dt="2023-03-10T12:42:47.700" v="23714" actId="14100"/>
        <pc:sldMkLst>
          <pc:docMk/>
          <pc:sldMk cId="3038952137" sldId="343"/>
        </pc:sldMkLst>
        <pc:spChg chg="mod">
          <ac:chgData name="Bettina Jensen (BETJ - AH)" userId="50277c13-5c5f-4341-ae4e-1deb83643758" providerId="ADAL" clId="{DA781644-7D46-4F82-827D-F14F00AEAF7E}" dt="2023-03-10T11:51:03.124" v="17780" actId="14100"/>
          <ac:spMkLst>
            <pc:docMk/>
            <pc:sldMk cId="3038952137" sldId="343"/>
            <ac:spMk id="7" creationId="{339E396A-D64E-4504-8899-469321377C92}"/>
          </ac:spMkLst>
        </pc:spChg>
        <pc:spChg chg="mod">
          <ac:chgData name="Bettina Jensen (BETJ - AH)" userId="50277c13-5c5f-4341-ae4e-1deb83643758" providerId="ADAL" clId="{DA781644-7D46-4F82-827D-F14F00AEAF7E}" dt="2023-03-10T12:36:08.653" v="22842" actId="20577"/>
          <ac:spMkLst>
            <pc:docMk/>
            <pc:sldMk cId="3038952137" sldId="343"/>
            <ac:spMk id="13" creationId="{221D9760-F645-4927-B7C4-E88AC4F46B5D}"/>
          </ac:spMkLst>
        </pc:spChg>
        <pc:spChg chg="mod">
          <ac:chgData name="Bettina Jensen (BETJ - AH)" userId="50277c13-5c5f-4341-ae4e-1deb83643758" providerId="ADAL" clId="{DA781644-7D46-4F82-827D-F14F00AEAF7E}" dt="2023-03-10T12:42:47.700" v="23714" actId="14100"/>
          <ac:spMkLst>
            <pc:docMk/>
            <pc:sldMk cId="3038952137" sldId="343"/>
            <ac:spMk id="26" creationId="{2F17DC47-0BEE-4ED4-BA6B-A229EF47F4E7}"/>
          </ac:spMkLst>
        </pc:spChg>
      </pc:sldChg>
      <pc:sldChg chg="modSp mod">
        <pc:chgData name="Bettina Jensen (BETJ - AH)" userId="50277c13-5c5f-4341-ae4e-1deb83643758" providerId="ADAL" clId="{DA781644-7D46-4F82-827D-F14F00AEAF7E}" dt="2023-03-10T12:43:19.267" v="23721" actId="20577"/>
        <pc:sldMkLst>
          <pc:docMk/>
          <pc:sldMk cId="1182104610" sldId="344"/>
        </pc:sldMkLst>
        <pc:spChg chg="mod">
          <ac:chgData name="Bettina Jensen (BETJ - AH)" userId="50277c13-5c5f-4341-ae4e-1deb83643758" providerId="ADAL" clId="{DA781644-7D46-4F82-827D-F14F00AEAF7E}" dt="2023-03-10T11:51:19.892" v="17822" actId="6549"/>
          <ac:spMkLst>
            <pc:docMk/>
            <pc:sldMk cId="1182104610" sldId="344"/>
            <ac:spMk id="13" creationId="{221D9760-F645-4927-B7C4-E88AC4F46B5D}"/>
          </ac:spMkLst>
        </pc:spChg>
        <pc:spChg chg="mod">
          <ac:chgData name="Bettina Jensen (BETJ - AH)" userId="50277c13-5c5f-4341-ae4e-1deb83643758" providerId="ADAL" clId="{DA781644-7D46-4F82-827D-F14F00AEAF7E}" dt="2023-03-10T11:51:14.258" v="17794" actId="14100"/>
          <ac:spMkLst>
            <pc:docMk/>
            <pc:sldMk cId="1182104610" sldId="344"/>
            <ac:spMk id="15" creationId="{46E62D09-08BE-4419-B731-97E3EDB749FC}"/>
          </ac:spMkLst>
        </pc:spChg>
        <pc:spChg chg="mod">
          <ac:chgData name="Bettina Jensen (BETJ - AH)" userId="50277c13-5c5f-4341-ae4e-1deb83643758" providerId="ADAL" clId="{DA781644-7D46-4F82-827D-F14F00AEAF7E}" dt="2023-03-10T12:43:19.267" v="23721" actId="20577"/>
          <ac:spMkLst>
            <pc:docMk/>
            <pc:sldMk cId="1182104610" sldId="344"/>
            <ac:spMk id="26" creationId="{2F17DC47-0BEE-4ED4-BA6B-A229EF47F4E7}"/>
          </ac:spMkLst>
        </pc:spChg>
      </pc:sldChg>
      <pc:sldChg chg="modSp mod">
        <pc:chgData name="Bettina Jensen (BETJ - AH)" userId="50277c13-5c5f-4341-ae4e-1deb83643758" providerId="ADAL" clId="{DA781644-7D46-4F82-827D-F14F00AEAF7E}" dt="2023-03-10T12:24:43.012" v="21157" actId="6549"/>
        <pc:sldMkLst>
          <pc:docMk/>
          <pc:sldMk cId="1611531056" sldId="345"/>
        </pc:sldMkLst>
        <pc:spChg chg="mod">
          <ac:chgData name="Bettina Jensen (BETJ - AH)" userId="50277c13-5c5f-4341-ae4e-1deb83643758" providerId="ADAL" clId="{DA781644-7D46-4F82-827D-F14F00AEAF7E}" dt="2023-03-10T11:50:44.399" v="17774" actId="14100"/>
          <ac:spMkLst>
            <pc:docMk/>
            <pc:sldMk cId="1611531056" sldId="345"/>
            <ac:spMk id="9" creationId="{E67834CF-0CDD-477F-8490-ED932D0F7E02}"/>
          </ac:spMkLst>
        </pc:spChg>
        <pc:spChg chg="mod">
          <ac:chgData name="Bettina Jensen (BETJ - AH)" userId="50277c13-5c5f-4341-ae4e-1deb83643758" providerId="ADAL" clId="{DA781644-7D46-4F82-827D-F14F00AEAF7E}" dt="2023-03-10T12:19:37.369" v="20363" actId="20577"/>
          <ac:spMkLst>
            <pc:docMk/>
            <pc:sldMk cId="1611531056" sldId="345"/>
            <ac:spMk id="16" creationId="{A9B4BD22-AF40-4574-BB02-C00B471C806C}"/>
          </ac:spMkLst>
        </pc:spChg>
        <pc:spChg chg="mod">
          <ac:chgData name="Bettina Jensen (BETJ - AH)" userId="50277c13-5c5f-4341-ae4e-1deb83643758" providerId="ADAL" clId="{DA781644-7D46-4F82-827D-F14F00AEAF7E}" dt="2023-03-10T12:24:43.012" v="21157" actId="6549"/>
          <ac:spMkLst>
            <pc:docMk/>
            <pc:sldMk cId="1611531056" sldId="345"/>
            <ac:spMk id="26" creationId="{2F17DC47-0BEE-4ED4-BA6B-A229EF47F4E7}"/>
          </ac:spMkLst>
        </pc:spChg>
      </pc:sldChg>
      <pc:sldChg chg="modSp mod">
        <pc:chgData name="Bettina Jensen (BETJ - AH)" userId="50277c13-5c5f-4341-ae4e-1deb83643758" providerId="ADAL" clId="{DA781644-7D46-4F82-827D-F14F00AEAF7E}" dt="2023-03-10T12:32:39.130" v="22135" actId="20577"/>
        <pc:sldMkLst>
          <pc:docMk/>
          <pc:sldMk cId="1489480245" sldId="346"/>
        </pc:sldMkLst>
        <pc:spChg chg="mod">
          <ac:chgData name="Bettina Jensen (BETJ - AH)" userId="50277c13-5c5f-4341-ae4e-1deb83643758" providerId="ADAL" clId="{DA781644-7D46-4F82-827D-F14F00AEAF7E}" dt="2023-03-10T11:50:50.836" v="17776" actId="14100"/>
          <ac:spMkLst>
            <pc:docMk/>
            <pc:sldMk cId="1489480245" sldId="346"/>
            <ac:spMk id="9" creationId="{E67834CF-0CDD-477F-8490-ED932D0F7E02}"/>
          </ac:spMkLst>
        </pc:spChg>
        <pc:spChg chg="mod">
          <ac:chgData name="Bettina Jensen (BETJ - AH)" userId="50277c13-5c5f-4341-ae4e-1deb83643758" providerId="ADAL" clId="{DA781644-7D46-4F82-827D-F14F00AEAF7E}" dt="2023-03-10T12:32:39.130" v="22135" actId="20577"/>
          <ac:spMkLst>
            <pc:docMk/>
            <pc:sldMk cId="1489480245" sldId="346"/>
            <ac:spMk id="11" creationId="{469A6D6B-69A1-4FF7-A4BD-4C4BC6E53D7D}"/>
          </ac:spMkLst>
        </pc:spChg>
        <pc:spChg chg="mod">
          <ac:chgData name="Bettina Jensen (BETJ - AH)" userId="50277c13-5c5f-4341-ae4e-1deb83643758" providerId="ADAL" clId="{DA781644-7D46-4F82-827D-F14F00AEAF7E}" dt="2023-03-10T12:26:18.885" v="21271" actId="6549"/>
          <ac:spMkLst>
            <pc:docMk/>
            <pc:sldMk cId="1489480245" sldId="346"/>
            <ac:spMk id="16" creationId="{A9B4BD22-AF40-4574-BB02-C00B471C806C}"/>
          </ac:spMkLst>
        </pc:spChg>
        <pc:spChg chg="mod">
          <ac:chgData name="Bettina Jensen (BETJ - AH)" userId="50277c13-5c5f-4341-ae4e-1deb83643758" providerId="ADAL" clId="{DA781644-7D46-4F82-827D-F14F00AEAF7E}" dt="2023-03-10T12:29:00.093" v="21704" actId="6549"/>
          <ac:spMkLst>
            <pc:docMk/>
            <pc:sldMk cId="1489480245" sldId="346"/>
            <ac:spMk id="26" creationId="{2F17DC47-0BEE-4ED4-BA6B-A229EF47F4E7}"/>
          </ac:spMkLst>
        </pc:spChg>
      </pc:sldChg>
      <pc:sldChg chg="modSp mod">
        <pc:chgData name="Bettina Jensen (BETJ - AH)" userId="50277c13-5c5f-4341-ae4e-1deb83643758" providerId="ADAL" clId="{DA781644-7D46-4F82-827D-F14F00AEAF7E}" dt="2023-03-10T12:46:27.981" v="23906" actId="20577"/>
        <pc:sldMkLst>
          <pc:docMk/>
          <pc:sldMk cId="2496832823" sldId="347"/>
        </pc:sldMkLst>
        <pc:spChg chg="mod">
          <ac:chgData name="Bettina Jensen (BETJ - AH)" userId="50277c13-5c5f-4341-ae4e-1deb83643758" providerId="ADAL" clId="{DA781644-7D46-4F82-827D-F14F00AEAF7E}" dt="2023-03-10T12:43:50.539" v="23793" actId="20577"/>
          <ac:spMkLst>
            <pc:docMk/>
            <pc:sldMk cId="2496832823" sldId="347"/>
            <ac:spMk id="7" creationId="{5F65FC6E-73C1-4548-AC0F-AE722E34C959}"/>
          </ac:spMkLst>
        </pc:spChg>
        <pc:spChg chg="mod">
          <ac:chgData name="Bettina Jensen (BETJ - AH)" userId="50277c13-5c5f-4341-ae4e-1deb83643758" providerId="ADAL" clId="{DA781644-7D46-4F82-827D-F14F00AEAF7E}" dt="2023-03-10T12:46:27.981" v="23906" actId="20577"/>
          <ac:spMkLst>
            <pc:docMk/>
            <pc:sldMk cId="2496832823" sldId="347"/>
            <ac:spMk id="26" creationId="{2F17DC47-0BEE-4ED4-BA6B-A229EF47F4E7}"/>
          </ac:spMkLst>
        </pc:spChg>
      </pc:sldChg>
      <pc:sldChg chg="modSp mod">
        <pc:chgData name="Bettina Jensen (BETJ - AH)" userId="50277c13-5c5f-4341-ae4e-1deb83643758" providerId="ADAL" clId="{DA781644-7D46-4F82-827D-F14F00AEAF7E}" dt="2023-03-10T12:48:42.439" v="23916" actId="20577"/>
        <pc:sldMkLst>
          <pc:docMk/>
          <pc:sldMk cId="3781964746" sldId="348"/>
        </pc:sldMkLst>
        <pc:spChg chg="mod">
          <ac:chgData name="Bettina Jensen (BETJ - AH)" userId="50277c13-5c5f-4341-ae4e-1deb83643758" providerId="ADAL" clId="{DA781644-7D46-4F82-827D-F14F00AEAF7E}" dt="2023-03-10T12:44:19.705" v="23796" actId="20577"/>
          <ac:spMkLst>
            <pc:docMk/>
            <pc:sldMk cId="3781964746" sldId="348"/>
            <ac:spMk id="7" creationId="{5F65FC6E-73C1-4548-AC0F-AE722E34C959}"/>
          </ac:spMkLst>
        </pc:spChg>
        <pc:spChg chg="mod">
          <ac:chgData name="Bettina Jensen (BETJ - AH)" userId="50277c13-5c5f-4341-ae4e-1deb83643758" providerId="ADAL" clId="{DA781644-7D46-4F82-827D-F14F00AEAF7E}" dt="2023-03-10T12:48:42.439" v="23916" actId="20577"/>
          <ac:spMkLst>
            <pc:docMk/>
            <pc:sldMk cId="3781964746" sldId="348"/>
            <ac:spMk id="26" creationId="{2F17DC47-0BEE-4ED4-BA6B-A229EF47F4E7}"/>
          </ac:spMkLst>
        </pc:spChg>
      </pc:sldChg>
      <pc:sldChg chg="modSp mod">
        <pc:chgData name="Bettina Jensen (BETJ - AH)" userId="50277c13-5c5f-4341-ae4e-1deb83643758" providerId="ADAL" clId="{DA781644-7D46-4F82-827D-F14F00AEAF7E}" dt="2023-03-10T12:50:06.875" v="23983" actId="20577"/>
        <pc:sldMkLst>
          <pc:docMk/>
          <pc:sldMk cId="2874681794" sldId="349"/>
        </pc:sldMkLst>
        <pc:spChg chg="mod">
          <ac:chgData name="Bettina Jensen (BETJ - AH)" userId="50277c13-5c5f-4341-ae4e-1deb83643758" providerId="ADAL" clId="{DA781644-7D46-4F82-827D-F14F00AEAF7E}" dt="2023-03-10T12:49:17.817" v="23969" actId="20577"/>
          <ac:spMkLst>
            <pc:docMk/>
            <pc:sldMk cId="2874681794" sldId="349"/>
            <ac:spMk id="7" creationId="{5F65FC6E-73C1-4548-AC0F-AE722E34C959}"/>
          </ac:spMkLst>
        </pc:spChg>
        <pc:spChg chg="mod">
          <ac:chgData name="Bettina Jensen (BETJ - AH)" userId="50277c13-5c5f-4341-ae4e-1deb83643758" providerId="ADAL" clId="{DA781644-7D46-4F82-827D-F14F00AEAF7E}" dt="2023-03-10T12:50:06.875" v="23983" actId="20577"/>
          <ac:spMkLst>
            <pc:docMk/>
            <pc:sldMk cId="2874681794" sldId="349"/>
            <ac:spMk id="26" creationId="{2F17DC47-0BEE-4ED4-BA6B-A229EF47F4E7}"/>
          </ac:spMkLst>
        </pc:spChg>
      </pc:sldChg>
      <pc:sldChg chg="modSp mod">
        <pc:chgData name="Bettina Jensen (BETJ - AH)" userId="50277c13-5c5f-4341-ae4e-1deb83643758" providerId="ADAL" clId="{DA781644-7D46-4F82-827D-F14F00AEAF7E}" dt="2023-03-10T12:50:54.555" v="23990" actId="207"/>
        <pc:sldMkLst>
          <pc:docMk/>
          <pc:sldMk cId="2818506804" sldId="350"/>
        </pc:sldMkLst>
        <pc:spChg chg="mod">
          <ac:chgData name="Bettina Jensen (BETJ - AH)" userId="50277c13-5c5f-4341-ae4e-1deb83643758" providerId="ADAL" clId="{DA781644-7D46-4F82-827D-F14F00AEAF7E}" dt="2023-03-10T12:49:28.047" v="23972" actId="20577"/>
          <ac:spMkLst>
            <pc:docMk/>
            <pc:sldMk cId="2818506804" sldId="350"/>
            <ac:spMk id="7" creationId="{5F65FC6E-73C1-4548-AC0F-AE722E34C959}"/>
          </ac:spMkLst>
        </pc:spChg>
        <pc:spChg chg="mod">
          <ac:chgData name="Bettina Jensen (BETJ - AH)" userId="50277c13-5c5f-4341-ae4e-1deb83643758" providerId="ADAL" clId="{DA781644-7D46-4F82-827D-F14F00AEAF7E}" dt="2023-03-10T12:50:54.555" v="23990" actId="207"/>
          <ac:spMkLst>
            <pc:docMk/>
            <pc:sldMk cId="2818506804" sldId="350"/>
            <ac:spMk id="26" creationId="{2F17DC47-0BEE-4ED4-BA6B-A229EF47F4E7}"/>
          </ac:spMkLst>
        </pc:spChg>
      </pc:sldChg>
      <pc:sldChg chg="modSp mod">
        <pc:chgData name="Bettina Jensen (BETJ - AH)" userId="50277c13-5c5f-4341-ae4e-1deb83643758" providerId="ADAL" clId="{DA781644-7D46-4F82-827D-F14F00AEAF7E}" dt="2023-03-10T12:53:07.516" v="24070" actId="14100"/>
        <pc:sldMkLst>
          <pc:docMk/>
          <pc:sldMk cId="3211508619" sldId="351"/>
        </pc:sldMkLst>
        <pc:spChg chg="mod">
          <ac:chgData name="Bettina Jensen (BETJ - AH)" userId="50277c13-5c5f-4341-ae4e-1deb83643758" providerId="ADAL" clId="{DA781644-7D46-4F82-827D-F14F00AEAF7E}" dt="2023-03-10T12:52:23.328" v="24055" actId="14100"/>
          <ac:spMkLst>
            <pc:docMk/>
            <pc:sldMk cId="3211508619" sldId="351"/>
            <ac:spMk id="9" creationId="{6207BEE5-8DF6-4641-B212-0087BE3C47DE}"/>
          </ac:spMkLst>
        </pc:spChg>
        <pc:spChg chg="mod">
          <ac:chgData name="Bettina Jensen (BETJ - AH)" userId="50277c13-5c5f-4341-ae4e-1deb83643758" providerId="ADAL" clId="{DA781644-7D46-4F82-827D-F14F00AEAF7E}" dt="2023-03-10T12:52:28.727" v="24056" actId="14100"/>
          <ac:spMkLst>
            <pc:docMk/>
            <pc:sldMk cId="3211508619" sldId="351"/>
            <ac:spMk id="10" creationId="{43E8B1AA-B42E-48C3-91FB-2FAE8DEB86F6}"/>
          </ac:spMkLst>
        </pc:spChg>
        <pc:spChg chg="mod">
          <ac:chgData name="Bettina Jensen (BETJ - AH)" userId="50277c13-5c5f-4341-ae4e-1deb83643758" providerId="ADAL" clId="{DA781644-7D46-4F82-827D-F14F00AEAF7E}" dt="2023-03-10T12:52:46.545" v="24063" actId="6549"/>
          <ac:spMkLst>
            <pc:docMk/>
            <pc:sldMk cId="3211508619" sldId="351"/>
            <ac:spMk id="11" creationId="{666A8B49-C4ED-4CA6-8CDE-B177826DACB7}"/>
          </ac:spMkLst>
        </pc:spChg>
        <pc:spChg chg="mod">
          <ac:chgData name="Bettina Jensen (BETJ - AH)" userId="50277c13-5c5f-4341-ae4e-1deb83643758" providerId="ADAL" clId="{DA781644-7D46-4F82-827D-F14F00AEAF7E}" dt="2023-03-10T12:53:07.516" v="24070" actId="14100"/>
          <ac:spMkLst>
            <pc:docMk/>
            <pc:sldMk cId="3211508619" sldId="351"/>
            <ac:spMk id="12" creationId="{B0492FE0-F0DF-4168-8017-D04041992942}"/>
          </ac:spMkLst>
        </pc:spChg>
        <pc:spChg chg="mod">
          <ac:chgData name="Bettina Jensen (BETJ - AH)" userId="50277c13-5c5f-4341-ae4e-1deb83643758" providerId="ADAL" clId="{DA781644-7D46-4F82-827D-F14F00AEAF7E}" dt="2023-03-10T12:52:13.627" v="24047" actId="6549"/>
          <ac:spMkLst>
            <pc:docMk/>
            <pc:sldMk cId="3211508619" sldId="351"/>
            <ac:spMk id="65" creationId="{5F65FC6E-73C1-4548-AC0F-AE722E34C9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24/04/2023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31421"/>
          </a:xfrm>
          <a:prstGeom prst="rect">
            <a:avLst/>
          </a:prstGeom>
          <a:noFill/>
        </p:spPr>
        <p:txBody>
          <a:bodyPr wrap="square" numCol="2" rtlCol="0">
            <a:noAutofit/>
          </a:bodyPr>
          <a:lstStyle/>
          <a:p>
            <a:pPr indent="-285750">
              <a:buFont typeface="Arial" panose="020B0604020202020204" pitchFamily="34" charset="0"/>
              <a:buChar char="•"/>
            </a:pPr>
            <a:r>
              <a:rPr lang="da-DK" sz="2000" b="1" dirty="0">
                <a:effectLst/>
                <a:ea typeface="Arial MT"/>
              </a:rPr>
              <a:t>Hvilket af disse er et særligt</a:t>
            </a:r>
          </a:p>
          <a:p>
            <a:r>
              <a:rPr lang="da-DK" sz="2000" b="1" dirty="0">
                <a:effectLst/>
                <a:ea typeface="Arial MT"/>
              </a:rPr>
              <a:t>     behov</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a-DK" sz="1600" dirty="0">
                <a:latin typeface="+mj-lt"/>
              </a:rPr>
              <a:t>Passivitet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Absurditet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Ordblindhed</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a-DK" sz="2000" b="1" dirty="0">
                <a:effectLst/>
                <a:ea typeface="Arial MT"/>
              </a:rPr>
              <a:t>Hvilke af disse kan hjælp me</a:t>
            </a:r>
          </a:p>
          <a:p>
            <a:r>
              <a:rPr lang="da-DK" sz="2000" b="1" dirty="0">
                <a:ea typeface="Arial MT"/>
              </a:rPr>
              <a:t>    </a:t>
            </a:r>
            <a:r>
              <a:rPr lang="da-DK" sz="2000" b="1" dirty="0">
                <a:effectLst/>
                <a:ea typeface="Arial MT"/>
              </a:rPr>
              <a:t> at identificere en elev med </a:t>
            </a:r>
          </a:p>
          <a:p>
            <a:r>
              <a:rPr lang="da-DK" sz="2000" b="1" dirty="0">
                <a:ea typeface="Arial MT"/>
              </a:rPr>
              <a:t>    </a:t>
            </a:r>
            <a:r>
              <a:rPr lang="da-DK" sz="2000" b="1" dirty="0">
                <a:effectLst/>
                <a:ea typeface="Arial MT"/>
              </a:rPr>
              <a:t> særlige behov</a:t>
            </a:r>
            <a:r>
              <a:rPr lang="en-US" altLang="ko-KR" sz="2000" b="1" dirty="0">
                <a:cs typeface="Poppins Medium" panose="00000600000000000000" pitchFamily="2" charset="0"/>
              </a:rPr>
              <a:t>?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Søvn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Sang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Observation</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da-DK" sz="2000" b="1" dirty="0">
                <a:effectLst/>
                <a:ea typeface="Arial MT"/>
              </a:rPr>
              <a:t>Specialuddannelsestilbud </a:t>
            </a:r>
          </a:p>
          <a:p>
            <a:r>
              <a:rPr lang="da-DK" sz="2000" b="1" dirty="0">
                <a:ea typeface="Arial MT"/>
              </a:rPr>
              <a:t>    </a:t>
            </a:r>
            <a:r>
              <a:rPr lang="da-DK" sz="2000" b="1" dirty="0">
                <a:effectLst/>
                <a:ea typeface="Arial MT"/>
              </a:rPr>
              <a:t> hjælper med</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Vejledning</a:t>
            </a:r>
            <a:r>
              <a:rPr lang="en-US" altLang="ko-KR" sz="1600" dirty="0">
                <a:latin typeface="+mj-lt"/>
                <a:cs typeface="Poppins ExtraLight" panose="00000300000000000000" pitchFamily="2" charset="0"/>
              </a:rPr>
              <a:t> og mentoring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Økonomisk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støtte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
            </a:r>
          </a:p>
          <a:p>
            <a:pPr marL="432000" lvl="2" indent="-144000"/>
            <a:endParaRPr lang="en-US" altLang="ko-KR" sz="1600" dirty="0">
              <a:cs typeface="Poppins ExtraLight" panose="00000300000000000000" pitchFamily="2" charset="0"/>
            </a:endParaRPr>
          </a:p>
          <a:p>
            <a:pPr marL="342900" lvl="0" indent="-342900">
              <a:lnSpc>
                <a:spcPct val="115000"/>
              </a:lnSpc>
              <a:buFont typeface="Arial" panose="020B0604020202020204" pitchFamily="34" charset="0"/>
              <a:buChar char="•"/>
              <a:tabLst>
                <a:tab pos="457200" algn="l"/>
              </a:tabLst>
            </a:pPr>
            <a:r>
              <a:rPr lang="en-US" sz="2000" b="1" dirty="0" err="1">
                <a:effectLst/>
                <a:ea typeface="Arial MT"/>
                <a:cs typeface="Times New Roman" panose="02020603050405020304" pitchFamily="18" charset="0"/>
              </a:rPr>
              <a:t>Processen</a:t>
            </a:r>
            <a:r>
              <a:rPr lang="en-US" sz="2000" b="1" dirty="0">
                <a:effectLst/>
                <a:ea typeface="Arial MT"/>
                <a:cs typeface="Times New Roman" panose="02020603050405020304" pitchFamily="18" charset="0"/>
              </a:rPr>
              <a:t> med at </a:t>
            </a:r>
            <a:r>
              <a:rPr lang="en-US" sz="2000" b="1" dirty="0" err="1">
                <a:effectLst/>
                <a:ea typeface="Arial MT"/>
                <a:cs typeface="Times New Roman" panose="02020603050405020304" pitchFamily="18" charset="0"/>
              </a:rPr>
              <a:t>identificere</a:t>
            </a:r>
            <a:r>
              <a:rPr lang="en-US" sz="2000" b="1" dirty="0">
                <a:effectLst/>
                <a:ea typeface="Arial MT"/>
                <a:cs typeface="Times New Roman" panose="02020603050405020304" pitchFamily="18" charset="0"/>
              </a:rPr>
              <a:t> elever</a:t>
            </a:r>
            <a:endParaRPr lang="da-DK" sz="2000" dirty="0">
              <a:effectLst/>
              <a:ea typeface="Arial MT"/>
              <a:cs typeface="Times New Roman" panose="02020603050405020304" pitchFamily="18"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Foretages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altid</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Afhænger</a:t>
            </a:r>
            <a:r>
              <a:rPr lang="en-US" altLang="ko-KR" sz="1600" dirty="0">
                <a:latin typeface="+mj-lt"/>
                <a:cs typeface="Poppins ExtraLight" panose="00000300000000000000" pitchFamily="2" charset="0"/>
              </a:rPr>
              <a:t> af land og </a:t>
            </a:r>
            <a:r>
              <a:rPr lang="en-US" altLang="ko-KR" sz="1600" dirty="0" err="1">
                <a:latin typeface="+mj-lt"/>
                <a:cs typeface="Poppins ExtraLight" panose="00000300000000000000" pitchFamily="2" charset="0"/>
              </a:rPr>
              <a:t>uddannelsessystem</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Er </a:t>
            </a:r>
            <a:r>
              <a:rPr lang="en-US" altLang="ko-KR" sz="1600" dirty="0" err="1">
                <a:latin typeface="+mj-lt"/>
                <a:cs typeface="Poppins ExtraLight" panose="00000300000000000000" pitchFamily="2" charset="0"/>
              </a:rPr>
              <a:t>nyere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standardiseret</a:t>
            </a:r>
            <a:r>
              <a:rPr lang="en-US" altLang="ko-KR" sz="1600" dirty="0">
                <a:latin typeface="+mj-lt"/>
                <a:cs typeface="Poppins ExtraLight" panose="00000300000000000000" pitchFamily="2" charset="0"/>
              </a:rPr>
              <a:t> tests</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følgende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8" y="632493"/>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Særlige behov</a:t>
            </a:r>
            <a:endParaRPr lang="it-IT" sz="2000" b="1" dirty="0">
              <a:solidFill>
                <a:schemeClr val="bg1"/>
              </a:solidFill>
              <a:cs typeface="Poppins Medium" panose="00000600000000000000" pitchFamily="2" charset="0"/>
            </a:endParaRPr>
          </a:p>
        </p:txBody>
      </p:sp>
      <p:grpSp>
        <p:nvGrpSpPr>
          <p:cNvPr id="18" name="Gruppo 17">
            <a:extLst>
              <a:ext uri="{FF2B5EF4-FFF2-40B4-BE49-F238E27FC236}">
                <a16:creationId xmlns:a16="http://schemas.microsoft.com/office/drawing/2014/main" id="{A94BA698-BE47-40D1-993E-2BF1CC0DDB77}"/>
              </a:ext>
            </a:extLst>
          </p:cNvPr>
          <p:cNvGrpSpPr>
            <a:grpSpLocks noChangeAspect="1"/>
          </p:cNvGrpSpPr>
          <p:nvPr/>
        </p:nvGrpSpPr>
        <p:grpSpPr>
          <a:xfrm>
            <a:off x="10215389" y="2917800"/>
            <a:ext cx="1440000" cy="1022400"/>
            <a:chOff x="6998649" y="2151000"/>
            <a:chExt cx="3600000" cy="2556000"/>
          </a:xfrm>
        </p:grpSpPr>
        <p:grpSp>
          <p:nvGrpSpPr>
            <p:cNvPr id="19" name="Gruppo 18">
              <a:extLst>
                <a:ext uri="{FF2B5EF4-FFF2-40B4-BE49-F238E27FC236}">
                  <a16:creationId xmlns:a16="http://schemas.microsoft.com/office/drawing/2014/main" id="{23144FDF-E930-439E-9EE6-29CA5ABE7B94}"/>
                </a:ext>
              </a:extLst>
            </p:cNvPr>
            <p:cNvGrpSpPr/>
            <p:nvPr/>
          </p:nvGrpSpPr>
          <p:grpSpPr>
            <a:xfrm>
              <a:off x="6998649" y="3474692"/>
              <a:ext cx="1143150" cy="1232308"/>
              <a:chOff x="6998649" y="3428849"/>
              <a:chExt cx="1143150" cy="1278151"/>
            </a:xfrm>
          </p:grpSpPr>
          <p:sp>
            <p:nvSpPr>
              <p:cNvPr id="47" name="Figura a mano libera: forma 46">
                <a:extLst>
                  <a:ext uri="{FF2B5EF4-FFF2-40B4-BE49-F238E27FC236}">
                    <a16:creationId xmlns:a16="http://schemas.microsoft.com/office/drawing/2014/main" id="{9E89586C-D070-48BF-8A2E-A5FDD9988D08}"/>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8" name="Figura a mano libera: forma 47">
                <a:extLst>
                  <a:ext uri="{FF2B5EF4-FFF2-40B4-BE49-F238E27FC236}">
                    <a16:creationId xmlns:a16="http://schemas.microsoft.com/office/drawing/2014/main" id="{04DF9DF7-91F9-4A54-88A3-FB4B60F98B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D452FF6A-96B3-4F14-9042-598893D21ACD}"/>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0" name="Gruppo 19">
              <a:extLst>
                <a:ext uri="{FF2B5EF4-FFF2-40B4-BE49-F238E27FC236}">
                  <a16:creationId xmlns:a16="http://schemas.microsoft.com/office/drawing/2014/main" id="{5362F116-02E6-4F45-A3EA-1414E343D1A0}"/>
                </a:ext>
              </a:extLst>
            </p:cNvPr>
            <p:cNvGrpSpPr/>
            <p:nvPr/>
          </p:nvGrpSpPr>
          <p:grpSpPr>
            <a:xfrm>
              <a:off x="8286264" y="3471371"/>
              <a:ext cx="1071868" cy="1143339"/>
              <a:chOff x="8286264" y="3428839"/>
              <a:chExt cx="1071868" cy="1185872"/>
            </a:xfrm>
          </p:grpSpPr>
          <p:sp>
            <p:nvSpPr>
              <p:cNvPr id="44" name="Figura a mano libera: forma 43">
                <a:extLst>
                  <a:ext uri="{FF2B5EF4-FFF2-40B4-BE49-F238E27FC236}">
                    <a16:creationId xmlns:a16="http://schemas.microsoft.com/office/drawing/2014/main" id="{51DDE6B0-8B8F-45E0-A35F-4837714E41F9}"/>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92B85DB3-7394-45FA-8530-E386D39896DE}"/>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2023AFE9-0A48-4A20-BDD9-7DBD47A1D345}"/>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1" name="Gruppo 20">
              <a:extLst>
                <a:ext uri="{FF2B5EF4-FFF2-40B4-BE49-F238E27FC236}">
                  <a16:creationId xmlns:a16="http://schemas.microsoft.com/office/drawing/2014/main" id="{B6080E39-348F-4718-879A-849D47AC4A43}"/>
                </a:ext>
              </a:extLst>
            </p:cNvPr>
            <p:cNvGrpSpPr/>
            <p:nvPr/>
          </p:nvGrpSpPr>
          <p:grpSpPr>
            <a:xfrm>
              <a:off x="9413258" y="3461912"/>
              <a:ext cx="1185391" cy="1163336"/>
              <a:chOff x="9413258" y="3418635"/>
              <a:chExt cx="1185391" cy="1206613"/>
            </a:xfrm>
          </p:grpSpPr>
          <p:sp>
            <p:nvSpPr>
              <p:cNvPr id="41" name="Figura a mano libera: forma 40">
                <a:extLst>
                  <a:ext uri="{FF2B5EF4-FFF2-40B4-BE49-F238E27FC236}">
                    <a16:creationId xmlns:a16="http://schemas.microsoft.com/office/drawing/2014/main" id="{B858B760-3EF3-424C-80F4-4743E0873C83}"/>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1179FF3B-7899-4787-8750-C24AA6BE854E}"/>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D35DBB80-55C8-4CAC-8CDF-F2B1B0CD548A}"/>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2" name="Figura a mano libera: forma 21">
              <a:extLst>
                <a:ext uri="{FF2B5EF4-FFF2-40B4-BE49-F238E27FC236}">
                  <a16:creationId xmlns:a16="http://schemas.microsoft.com/office/drawing/2014/main" id="{3401475C-60FD-497F-90E9-1693EAC37221}"/>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6" name="Figura a mano libera: forma 35">
              <a:extLst>
                <a:ext uri="{FF2B5EF4-FFF2-40B4-BE49-F238E27FC236}">
                  <a16:creationId xmlns:a16="http://schemas.microsoft.com/office/drawing/2014/main" id="{C95B0B1C-4F59-4183-913A-7EDA38BD8798}"/>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7" name="Figura a mano libera: forma 36">
              <a:extLst>
                <a:ext uri="{FF2B5EF4-FFF2-40B4-BE49-F238E27FC236}">
                  <a16:creationId xmlns:a16="http://schemas.microsoft.com/office/drawing/2014/main" id="{5226CC10-F45A-4B47-9143-41D7955D2116}"/>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8" name="Figura a mano libera: forma 37">
              <a:extLst>
                <a:ext uri="{FF2B5EF4-FFF2-40B4-BE49-F238E27FC236}">
                  <a16:creationId xmlns:a16="http://schemas.microsoft.com/office/drawing/2014/main" id="{740E3521-0EBF-49F8-892B-CAC60A6D026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9" name="Figura a mano libera: forma 38">
              <a:extLst>
                <a:ext uri="{FF2B5EF4-FFF2-40B4-BE49-F238E27FC236}">
                  <a16:creationId xmlns:a16="http://schemas.microsoft.com/office/drawing/2014/main" id="{D6FCB994-4C66-43C5-B03D-A495EBBF2E8D}"/>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40" name="Figura a mano libera: forma 39">
              <a:extLst>
                <a:ext uri="{FF2B5EF4-FFF2-40B4-BE49-F238E27FC236}">
                  <a16:creationId xmlns:a16="http://schemas.microsoft.com/office/drawing/2014/main" id="{AD2AF47A-5F7B-458C-A216-228495946E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68452"/>
          </a:xfrm>
          <a:prstGeom prst="rect">
            <a:avLst/>
          </a:prstGeom>
          <a:noFill/>
        </p:spPr>
        <p:txBody>
          <a:bodyPr wrap="square" numCol="2" rtlCol="0">
            <a:noAutofit/>
          </a:bodyPr>
          <a:lstStyle/>
          <a:p>
            <a:pPr indent="-285750">
              <a:buFont typeface="Arial" panose="020B0604020202020204" pitchFamily="34" charset="0"/>
              <a:buChar char="•"/>
            </a:pPr>
            <a:r>
              <a:rPr lang="da-DK" sz="2000" b="1" dirty="0">
                <a:effectLst/>
                <a:ea typeface="Arial MT"/>
              </a:rPr>
              <a:t>Hvilket af disse er et særligt</a:t>
            </a:r>
          </a:p>
          <a:p>
            <a:r>
              <a:rPr lang="da-DK" sz="2000" b="1" dirty="0">
                <a:effectLst/>
                <a:ea typeface="Arial MT"/>
              </a:rPr>
              <a:t>     behov</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a-DK" sz="1600" dirty="0">
                <a:latin typeface="+mj-lt"/>
              </a:rPr>
              <a:t>Passivitet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Absurditet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Ordblindhed</a:t>
            </a:r>
            <a:endParaRPr lang="en-US" altLang="ko-KR" sz="1600" dirty="0">
              <a:solidFill>
                <a:srgbClr val="00B050"/>
              </a:solidFill>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a-DK" sz="2000" b="1" dirty="0">
                <a:effectLst/>
                <a:ea typeface="Arial MT"/>
              </a:rPr>
              <a:t>Hvilke af disse kan hjælp me</a:t>
            </a:r>
          </a:p>
          <a:p>
            <a:r>
              <a:rPr lang="da-DK" sz="2000" b="1" dirty="0">
                <a:ea typeface="Arial MT"/>
              </a:rPr>
              <a:t>    </a:t>
            </a:r>
            <a:r>
              <a:rPr lang="da-DK" sz="2000" b="1" dirty="0">
                <a:effectLst/>
                <a:ea typeface="Arial MT"/>
              </a:rPr>
              <a:t> at identificere en elev med </a:t>
            </a:r>
          </a:p>
          <a:p>
            <a:r>
              <a:rPr lang="da-DK" sz="2000" b="1" dirty="0">
                <a:ea typeface="Arial MT"/>
              </a:rPr>
              <a:t>    </a:t>
            </a:r>
            <a:r>
              <a:rPr lang="da-DK" sz="2000" b="1" dirty="0">
                <a:effectLst/>
                <a:ea typeface="Arial MT"/>
              </a:rPr>
              <a:t> særlige behov</a:t>
            </a:r>
            <a:r>
              <a:rPr lang="en-US" altLang="ko-KR" sz="2000" b="1" dirty="0">
                <a:cs typeface="Poppins Medium" panose="00000600000000000000" pitchFamily="2" charset="0"/>
              </a:rPr>
              <a:t>?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Søvn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Sang</a:t>
            </a:r>
          </a:p>
          <a:p>
            <a:pPr marL="432000" lvl="2" indent="-144000">
              <a:buFont typeface="Arial" panose="020B0604020202020204" pitchFamily="34" charset="0"/>
              <a:buChar char="•"/>
            </a:pPr>
            <a:r>
              <a:rPr lang="en-US" altLang="ko-KR" sz="1600" dirty="0">
                <a:solidFill>
                  <a:srgbClr val="00B050"/>
                </a:solidFill>
                <a:latin typeface="+mj-lt"/>
                <a:cs typeface="Poppins ExtraLight" panose="00000300000000000000" pitchFamily="2" charset="0"/>
              </a:rPr>
              <a:t>Observation</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da-DK" sz="2000" b="1" dirty="0">
                <a:effectLst/>
                <a:ea typeface="Arial MT"/>
              </a:rPr>
              <a:t>Specialuddannelsestilbud </a:t>
            </a:r>
          </a:p>
          <a:p>
            <a:r>
              <a:rPr lang="da-DK" sz="2000" b="1" dirty="0">
                <a:ea typeface="Arial MT"/>
              </a:rPr>
              <a:t>    </a:t>
            </a:r>
            <a:r>
              <a:rPr lang="da-DK" sz="2000" b="1" dirty="0">
                <a:effectLst/>
                <a:ea typeface="Arial MT"/>
              </a:rPr>
              <a:t> hjælper med</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Vejledning</a:t>
            </a:r>
            <a:r>
              <a:rPr lang="en-US" altLang="ko-KR" sz="1600" dirty="0">
                <a:solidFill>
                  <a:srgbClr val="00B050"/>
                </a:solidFill>
                <a:latin typeface="+mj-lt"/>
                <a:cs typeface="Poppins ExtraLight" panose="00000300000000000000" pitchFamily="2" charset="0"/>
              </a:rPr>
              <a:t> og mentoring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Økonomisk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støtte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
            </a:r>
          </a:p>
          <a:p>
            <a:pPr marL="432000" lvl="2" indent="-144000"/>
            <a:endParaRPr lang="en-US" altLang="ko-KR" sz="1600" dirty="0">
              <a:cs typeface="Poppins ExtraLight" panose="00000300000000000000" pitchFamily="2" charset="0"/>
            </a:endParaRPr>
          </a:p>
          <a:p>
            <a:pPr marL="342900" lvl="0" indent="-342900">
              <a:lnSpc>
                <a:spcPct val="115000"/>
              </a:lnSpc>
              <a:buFont typeface="Arial" panose="020B0604020202020204" pitchFamily="34" charset="0"/>
              <a:buChar char="•"/>
              <a:tabLst>
                <a:tab pos="457200" algn="l"/>
              </a:tabLst>
            </a:pPr>
            <a:r>
              <a:rPr lang="en-US" sz="2000" b="1" dirty="0" err="1">
                <a:effectLst/>
                <a:ea typeface="Arial MT"/>
                <a:cs typeface="Times New Roman" panose="02020603050405020304" pitchFamily="18" charset="0"/>
              </a:rPr>
              <a:t>Processen</a:t>
            </a:r>
            <a:r>
              <a:rPr lang="en-US" sz="2000" b="1" dirty="0">
                <a:effectLst/>
                <a:ea typeface="Arial MT"/>
                <a:cs typeface="Times New Roman" panose="02020603050405020304" pitchFamily="18" charset="0"/>
              </a:rPr>
              <a:t> med at </a:t>
            </a:r>
            <a:r>
              <a:rPr lang="en-US" sz="2000" b="1" dirty="0" err="1">
                <a:effectLst/>
                <a:ea typeface="Arial MT"/>
                <a:cs typeface="Times New Roman" panose="02020603050405020304" pitchFamily="18" charset="0"/>
              </a:rPr>
              <a:t>identificere</a:t>
            </a:r>
            <a:r>
              <a:rPr lang="en-US" sz="2000" b="1" dirty="0">
                <a:effectLst/>
                <a:ea typeface="Arial MT"/>
                <a:cs typeface="Times New Roman" panose="02020603050405020304" pitchFamily="18" charset="0"/>
              </a:rPr>
              <a:t> elever</a:t>
            </a:r>
            <a:endParaRPr lang="da-DK" sz="2000" dirty="0">
              <a:effectLst/>
              <a:ea typeface="Arial MT"/>
              <a:cs typeface="Times New Roman" panose="02020603050405020304" pitchFamily="18"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Foretages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altid</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Afhænger</a:t>
            </a:r>
            <a:r>
              <a:rPr lang="en-US" altLang="ko-KR" sz="1600" dirty="0">
                <a:solidFill>
                  <a:srgbClr val="00B050"/>
                </a:solidFill>
                <a:latin typeface="+mj-lt"/>
                <a:cs typeface="Poppins ExtraLight" panose="00000300000000000000" pitchFamily="2" charset="0"/>
              </a:rPr>
              <a:t> af land og </a:t>
            </a:r>
            <a:r>
              <a:rPr lang="en-US" altLang="ko-KR" sz="1600" dirty="0" err="1">
                <a:solidFill>
                  <a:srgbClr val="00B050"/>
                </a:solidFill>
                <a:latin typeface="+mj-lt"/>
                <a:cs typeface="Poppins ExtraLight" panose="00000300000000000000" pitchFamily="2" charset="0"/>
              </a:rPr>
              <a:t>uddannelsessystem</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Er </a:t>
            </a:r>
            <a:r>
              <a:rPr lang="en-US" altLang="ko-KR" sz="1600" dirty="0" err="1">
                <a:latin typeface="+mj-lt"/>
                <a:cs typeface="Poppins ExtraLight" panose="00000300000000000000" pitchFamily="2" charset="0"/>
              </a:rPr>
              <a:t>nyere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standardiseret</a:t>
            </a:r>
            <a:r>
              <a:rPr lang="en-US" altLang="ko-KR" sz="1600" dirty="0">
                <a:latin typeface="+mj-lt"/>
                <a:cs typeface="Poppins ExtraLight" panose="00000300000000000000" pitchFamily="2" charset="0"/>
              </a:rPr>
              <a:t> tests</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30" y="669816"/>
            <a:ext cx="1788318"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Korrekte svar</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404274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693386"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og tutoring</a:t>
            </a:r>
            <a:endParaRPr lang="it-IT" sz="2000" b="1" dirty="0">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latin typeface="+mj-lt"/>
                <a:cs typeface="Poppins Medium" panose="00000600000000000000" pitchFamily="2" charset="0"/>
              </a:rPr>
              <a:t>Coaching</a:t>
            </a:r>
          </a:p>
          <a:p>
            <a:pPr marL="284400" lvl="0">
              <a:lnSpc>
                <a:spcPct val="120000"/>
              </a:lnSpc>
            </a:pPr>
            <a:r>
              <a:rPr lang="en-US" altLang="ko-KR" sz="1600" dirty="0">
                <a:solidFill>
                  <a:prstClr val="black"/>
                </a:solidFill>
                <a:latin typeface="+mj-lt"/>
                <a:cs typeface="Poppins ExtraLight" panose="00000300000000000000" pitchFamily="2" charset="0"/>
              </a:rPr>
              <a:t>Coaching </a:t>
            </a:r>
            <a:r>
              <a:rPr lang="en-US" altLang="ko-KR" sz="1600" dirty="0" err="1">
                <a:solidFill>
                  <a:prstClr val="black"/>
                </a:solidFill>
                <a:latin typeface="+mj-lt"/>
                <a:cs typeface="Poppins ExtraLight" panose="00000300000000000000" pitchFamily="2" charset="0"/>
              </a:rPr>
              <a:t>refererer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typisk</a:t>
            </a:r>
            <a:r>
              <a:rPr lang="en-US" altLang="ko-KR" sz="1600" dirty="0">
                <a:solidFill>
                  <a:prstClr val="black"/>
                </a:solidFill>
                <a:latin typeface="+mj-lt"/>
                <a:cs typeface="Poppins ExtraLight" panose="00000300000000000000" pitchFamily="2" charset="0"/>
              </a:rPr>
              <a:t> til </a:t>
            </a:r>
            <a:r>
              <a:rPr lang="en-US" altLang="ko-KR" sz="1600" dirty="0" err="1">
                <a:solidFill>
                  <a:prstClr val="black"/>
                </a:solidFill>
                <a:latin typeface="+mj-lt"/>
                <a:cs typeface="Poppins ExtraLight" panose="00000300000000000000" pitchFamily="2" charset="0"/>
              </a:rPr>
              <a:t>specialiseret</a:t>
            </a:r>
            <a:r>
              <a:rPr lang="en-US" altLang="ko-KR" sz="1600" dirty="0">
                <a:solidFill>
                  <a:prstClr val="black"/>
                </a:solidFill>
                <a:latin typeface="+mj-lt"/>
                <a:cs typeface="Poppins ExtraLight" panose="00000300000000000000" pitchFamily="2" charset="0"/>
              </a:rPr>
              <a:t> undervisning eller </a:t>
            </a:r>
            <a:r>
              <a:rPr lang="en-US" altLang="ko-KR" sz="1600" dirty="0" err="1">
                <a:solidFill>
                  <a:prstClr val="black"/>
                </a:solidFill>
                <a:latin typeface="+mj-lt"/>
                <a:cs typeface="Poppins ExtraLight" panose="00000300000000000000" pitchFamily="2" charset="0"/>
              </a:rPr>
              <a:t>instruktion</a:t>
            </a:r>
            <a:r>
              <a:rPr lang="en-US" altLang="ko-KR" sz="1600" dirty="0">
                <a:solidFill>
                  <a:prstClr val="black"/>
                </a:solidFill>
                <a:latin typeface="+mj-lt"/>
                <a:cs typeface="Poppins ExtraLight" panose="00000300000000000000" pitchFamily="2" charset="0"/>
              </a:rPr>
              <a:t> i et </a:t>
            </a:r>
            <a:r>
              <a:rPr lang="en-US" altLang="ko-KR" sz="1600" dirty="0" err="1">
                <a:solidFill>
                  <a:prstClr val="black"/>
                </a:solidFill>
                <a:latin typeface="+mj-lt"/>
                <a:cs typeface="Poppins ExtraLight" panose="00000300000000000000" pitchFamily="2" charset="0"/>
              </a:rPr>
              <a:t>specifikt</a:t>
            </a:r>
            <a:r>
              <a:rPr lang="en-US" altLang="ko-KR" sz="1600" dirty="0">
                <a:solidFill>
                  <a:prstClr val="black"/>
                </a:solidFill>
                <a:latin typeface="+mj-lt"/>
                <a:cs typeface="Poppins ExtraLight" panose="00000300000000000000" pitchFamily="2" charset="0"/>
              </a:rPr>
              <a:t> fag og </a:t>
            </a:r>
            <a:r>
              <a:rPr lang="en-US" altLang="ko-KR" sz="1600" dirty="0" err="1">
                <a:solidFill>
                  <a:prstClr val="black"/>
                </a:solidFill>
                <a:latin typeface="+mj-lt"/>
                <a:cs typeface="Poppins ExtraLight" panose="00000300000000000000" pitchFamily="2" charset="0"/>
              </a:rPr>
              <a:t>har</a:t>
            </a:r>
            <a:r>
              <a:rPr lang="en-US" altLang="ko-KR" sz="1600" dirty="0">
                <a:solidFill>
                  <a:prstClr val="black"/>
                </a:solidFill>
                <a:latin typeface="+mj-lt"/>
                <a:cs typeface="Poppins ExtraLight" panose="00000300000000000000" pitchFamily="2" charset="0"/>
              </a:rPr>
              <a:t> til </a:t>
            </a:r>
            <a:r>
              <a:rPr lang="en-US" altLang="ko-KR" sz="1600" dirty="0" err="1">
                <a:solidFill>
                  <a:prstClr val="black"/>
                </a:solidFill>
                <a:latin typeface="+mj-lt"/>
                <a:cs typeface="Poppins ExtraLight" panose="00000300000000000000" pitchFamily="2" charset="0"/>
              </a:rPr>
              <a:t>formål</a:t>
            </a:r>
            <a:r>
              <a:rPr lang="en-US" altLang="ko-KR" sz="1600" dirty="0">
                <a:solidFill>
                  <a:prstClr val="black"/>
                </a:solidFill>
                <a:latin typeface="+mj-lt"/>
                <a:cs typeface="Poppins ExtraLight" panose="00000300000000000000" pitchFamily="2" charset="0"/>
              </a:rPr>
              <a:t> at hjælpen eleven </a:t>
            </a:r>
            <a:r>
              <a:rPr lang="en-US" altLang="ko-KR" sz="1600" dirty="0" err="1">
                <a:solidFill>
                  <a:prstClr val="black"/>
                </a:solidFill>
                <a:latin typeface="+mj-lt"/>
                <a:cs typeface="Poppins ExtraLight" panose="00000300000000000000" pitchFamily="2" charset="0"/>
              </a:rPr>
              <a:t>forbedre</a:t>
            </a:r>
            <a:r>
              <a:rPr lang="en-US" altLang="ko-KR" sz="1600" dirty="0">
                <a:solidFill>
                  <a:prstClr val="black"/>
                </a:solidFill>
                <a:latin typeface="+mj-lt"/>
                <a:cs typeface="Poppins ExtraLight" panose="00000300000000000000" pitchFamily="2" charset="0"/>
              </a:rPr>
              <a:t> sin </a:t>
            </a:r>
            <a:r>
              <a:rPr lang="en-US" altLang="ko-KR" sz="1600" dirty="0" err="1">
                <a:solidFill>
                  <a:prstClr val="black"/>
                </a:solidFill>
                <a:latin typeface="+mj-lt"/>
                <a:cs typeface="Poppins ExtraLight" panose="00000300000000000000" pitchFamily="2" charset="0"/>
              </a:rPr>
              <a:t>præstation</a:t>
            </a:r>
            <a:r>
              <a:rPr lang="en-US" altLang="ko-KR" sz="1600" dirty="0">
                <a:solidFill>
                  <a:prstClr val="black"/>
                </a:solidFill>
                <a:latin typeface="+mj-lt"/>
                <a:cs typeface="Poppins ExtraLight" panose="00000300000000000000" pitchFamily="2" charset="0"/>
              </a:rPr>
              <a:t> på </a:t>
            </a:r>
            <a:r>
              <a:rPr lang="en-US" altLang="ko-KR" sz="1600" dirty="0" err="1">
                <a:solidFill>
                  <a:prstClr val="black"/>
                </a:solidFill>
                <a:latin typeface="+mj-lt"/>
                <a:cs typeface="Poppins ExtraLight" panose="00000300000000000000" pitchFamily="2" charset="0"/>
              </a:rPr>
              <a:t>området</a:t>
            </a:r>
            <a:r>
              <a:rPr lang="en-US" altLang="ko-KR" sz="1600" dirty="0">
                <a:solidFill>
                  <a:prstClr val="black"/>
                </a:solidFill>
                <a:latin typeface="+mj-lt"/>
                <a:cs typeface="Poppins ExtraLight" panose="00000300000000000000" pitchFamily="2" charset="0"/>
              </a:rPr>
              <a:t>. Coaching </a:t>
            </a:r>
            <a:r>
              <a:rPr lang="en-US" altLang="ko-KR" sz="1600" dirty="0" err="1">
                <a:solidFill>
                  <a:prstClr val="black"/>
                </a:solidFill>
                <a:latin typeface="+mj-lt"/>
                <a:cs typeface="Poppins ExtraLight" panose="00000300000000000000" pitchFamily="2" charset="0"/>
              </a:rPr>
              <a:t>kan</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ydes</a:t>
            </a:r>
            <a:r>
              <a:rPr lang="en-US" altLang="ko-KR" sz="1600" dirty="0">
                <a:solidFill>
                  <a:prstClr val="black"/>
                </a:solidFill>
                <a:latin typeface="+mj-lt"/>
                <a:cs typeface="Poppins ExtraLight" panose="00000300000000000000" pitchFamily="2" charset="0"/>
              </a:rPr>
              <a:t> af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underviser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specialist eller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ekstern</a:t>
            </a:r>
            <a:r>
              <a:rPr lang="en-US" altLang="ko-KR" sz="1600" dirty="0">
                <a:solidFill>
                  <a:prstClr val="black"/>
                </a:solidFill>
                <a:latin typeface="+mj-lt"/>
                <a:cs typeface="Poppins ExtraLight" panose="00000300000000000000" pitchFamily="2" charset="0"/>
              </a:rPr>
              <a:t> coach og </a:t>
            </a:r>
            <a:r>
              <a:rPr lang="en-US" altLang="ko-KR" sz="1600" dirty="0" err="1">
                <a:solidFill>
                  <a:prstClr val="black"/>
                </a:solidFill>
                <a:latin typeface="+mj-lt"/>
                <a:cs typeface="Poppins ExtraLight" panose="00000300000000000000" pitchFamily="2" charset="0"/>
              </a:rPr>
              <a:t>kan</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foregå</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gruppevis</a:t>
            </a:r>
            <a:r>
              <a:rPr lang="en-US" altLang="ko-KR" sz="1600" dirty="0">
                <a:solidFill>
                  <a:prstClr val="black"/>
                </a:solidFill>
                <a:latin typeface="+mj-lt"/>
                <a:cs typeface="Poppins ExtraLight" panose="00000300000000000000" pitchFamily="2" charset="0"/>
              </a:rPr>
              <a:t> eller </a:t>
            </a:r>
            <a:r>
              <a:rPr lang="en-US" altLang="ko-KR" sz="1600" dirty="0" err="1">
                <a:solidFill>
                  <a:prstClr val="black"/>
                </a:solidFill>
                <a:latin typeface="+mj-lt"/>
                <a:cs typeface="Poppins ExtraLight" panose="00000300000000000000" pitchFamily="2" charset="0"/>
              </a:rPr>
              <a:t>individuelt</a:t>
            </a:r>
            <a:r>
              <a:rPr lang="en-US" altLang="ko-KR" sz="1600" dirty="0">
                <a:solidFill>
                  <a:prstClr val="black"/>
                </a:solidFill>
                <a:latin typeface="+mj-lt"/>
                <a:cs typeface="Poppins ExtraLight" panose="00000300000000000000" pitchFamily="2" charset="0"/>
              </a:rPr>
              <a:t>.</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latin typeface="+mj-lt"/>
                <a:cs typeface="Poppins Medium" panose="00000600000000000000" pitchFamily="2" charset="0"/>
              </a:rPr>
              <a:t>Tutoring</a:t>
            </a:r>
          </a:p>
          <a:p>
            <a:pPr marL="284400" lvl="0">
              <a:lnSpc>
                <a:spcPct val="120000"/>
              </a:lnSpc>
            </a:pPr>
            <a:r>
              <a:rPr lang="en-US" altLang="ko-KR" sz="1600" dirty="0">
                <a:solidFill>
                  <a:prstClr val="black"/>
                </a:solidFill>
                <a:latin typeface="+mj-lt"/>
                <a:cs typeface="Poppins ExtraLight" panose="00000300000000000000" pitchFamily="2" charset="0"/>
              </a:rPr>
              <a:t>Tutoring, </a:t>
            </a:r>
            <a:r>
              <a:rPr lang="en-US" altLang="ko-KR" sz="1600" dirty="0" err="1">
                <a:solidFill>
                  <a:prstClr val="black"/>
                </a:solidFill>
                <a:latin typeface="+mj-lt"/>
                <a:cs typeface="Poppins ExtraLight" panose="00000300000000000000" pitchFamily="2" charset="0"/>
              </a:rPr>
              <a:t>derimod</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refererer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typisk</a:t>
            </a:r>
            <a:r>
              <a:rPr lang="en-US" altLang="ko-KR" sz="1600" dirty="0">
                <a:solidFill>
                  <a:prstClr val="black"/>
                </a:solidFill>
                <a:latin typeface="+mj-lt"/>
                <a:cs typeface="Poppins ExtraLight" panose="00000300000000000000" pitchFamily="2" charset="0"/>
              </a:rPr>
              <a:t> til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-til-</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undervisning fra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tutor for at </a:t>
            </a:r>
            <a:r>
              <a:rPr lang="en-US" altLang="ko-KR" sz="1600" dirty="0" err="1">
                <a:solidFill>
                  <a:prstClr val="black"/>
                </a:solidFill>
                <a:latin typeface="+mj-lt"/>
                <a:cs typeface="Poppins ExtraLight" panose="00000300000000000000" pitchFamily="2" charset="0"/>
              </a:rPr>
              <a:t>hjælpe</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elev </a:t>
            </a:r>
            <a:r>
              <a:rPr lang="en-US" altLang="ko-KR" sz="1600" dirty="0" err="1">
                <a:solidFill>
                  <a:prstClr val="black"/>
                </a:solidFill>
                <a:latin typeface="+mj-lt"/>
                <a:cs typeface="Poppins ExtraLight" panose="00000300000000000000" pitchFamily="2" charset="0"/>
              </a:rPr>
              <a:t>forstå</a:t>
            </a:r>
            <a:r>
              <a:rPr lang="en-US" altLang="ko-KR" sz="1600" dirty="0">
                <a:solidFill>
                  <a:prstClr val="black"/>
                </a:solidFill>
                <a:latin typeface="+mj-lt"/>
                <a:cs typeface="Poppins ExtraLight" panose="00000300000000000000" pitchFamily="2" charset="0"/>
              </a:rPr>
              <a:t> et </a:t>
            </a:r>
            <a:r>
              <a:rPr lang="en-US" altLang="ko-KR" sz="1600" dirty="0" err="1">
                <a:solidFill>
                  <a:prstClr val="black"/>
                </a:solidFill>
                <a:latin typeface="+mj-lt"/>
                <a:cs typeface="Poppins ExtraLight" panose="00000300000000000000" pitchFamily="2" charset="0"/>
              </a:rPr>
              <a:t>specifikt</a:t>
            </a:r>
            <a:r>
              <a:rPr lang="en-US" altLang="ko-KR" sz="1600" dirty="0">
                <a:solidFill>
                  <a:prstClr val="black"/>
                </a:solidFill>
                <a:latin typeface="+mj-lt"/>
                <a:cs typeface="Poppins ExtraLight" panose="00000300000000000000" pitchFamily="2" charset="0"/>
              </a:rPr>
              <a:t> fag. </a:t>
            </a:r>
            <a:r>
              <a:rPr lang="en-US" altLang="ko-KR" sz="1600" dirty="0" err="1">
                <a:solidFill>
                  <a:prstClr val="black"/>
                </a:solidFill>
                <a:latin typeface="+mj-lt"/>
                <a:cs typeface="Poppins ExtraLight" panose="00000300000000000000" pitchFamily="2" charset="0"/>
              </a:rPr>
              <a:t>Tutorer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kan</a:t>
            </a:r>
            <a:r>
              <a:rPr lang="en-US" altLang="ko-KR" sz="1600" dirty="0">
                <a:solidFill>
                  <a:prstClr val="black"/>
                </a:solidFill>
                <a:latin typeface="+mj-lt"/>
                <a:cs typeface="Poppins ExtraLight" panose="00000300000000000000" pitchFamily="2" charset="0"/>
              </a:rPr>
              <a:t> være undervisere, </a:t>
            </a:r>
            <a:r>
              <a:rPr lang="en-US" altLang="ko-KR" sz="1600" dirty="0" err="1">
                <a:solidFill>
                  <a:prstClr val="black"/>
                </a:solidFill>
                <a:latin typeface="+mj-lt"/>
                <a:cs typeface="Poppins ExtraLight" panose="00000300000000000000" pitchFamily="2" charset="0"/>
              </a:rPr>
              <a:t>fageksperter</a:t>
            </a:r>
            <a:r>
              <a:rPr lang="en-US" altLang="ko-KR" sz="1600" dirty="0">
                <a:solidFill>
                  <a:prstClr val="black"/>
                </a:solidFill>
                <a:latin typeface="+mj-lt"/>
                <a:cs typeface="Poppins ExtraLight" panose="00000300000000000000" pitchFamily="2" charset="0"/>
              </a:rPr>
              <a:t> eller andre </a:t>
            </a:r>
            <a:r>
              <a:rPr lang="en-US" altLang="ko-KR" sz="1600" dirty="0" err="1">
                <a:solidFill>
                  <a:prstClr val="black"/>
                </a:solidFill>
                <a:latin typeface="+mj-lt"/>
                <a:cs typeface="Poppins ExtraLight" panose="00000300000000000000" pitchFamily="2" charset="0"/>
              </a:rPr>
              <a:t>kvalificerede</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personer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som</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yder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personlig</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instruktion</a:t>
            </a:r>
            <a:r>
              <a:rPr lang="en-US" altLang="ko-KR" sz="1600" dirty="0">
                <a:solidFill>
                  <a:prstClr val="black"/>
                </a:solidFill>
                <a:latin typeface="+mj-lt"/>
                <a:cs typeface="Poppins ExtraLight" panose="00000300000000000000" pitchFamily="2" charset="0"/>
              </a:rPr>
              <a:t> og </a:t>
            </a:r>
            <a:r>
              <a:rPr lang="en-US" altLang="ko-KR" sz="1600" dirty="0" err="1">
                <a:solidFill>
                  <a:prstClr val="black"/>
                </a:solidFill>
                <a:latin typeface="+mj-lt"/>
                <a:cs typeface="Poppins ExtraLight" panose="00000300000000000000" pitchFamily="2" charset="0"/>
              </a:rPr>
              <a:t>støtte</a:t>
            </a:r>
            <a:r>
              <a:rPr lang="en-US" altLang="ko-KR" sz="1600" dirty="0">
                <a:solidFill>
                  <a:prstClr val="black"/>
                </a:solidFill>
                <a:latin typeface="+mj-lt"/>
                <a:cs typeface="Poppins ExtraLight" panose="00000300000000000000" pitchFamily="2" charset="0"/>
              </a:rPr>
              <a:t> for at </a:t>
            </a:r>
            <a:r>
              <a:rPr lang="en-US" altLang="ko-KR" sz="1600" dirty="0" err="1">
                <a:solidFill>
                  <a:prstClr val="black"/>
                </a:solidFill>
                <a:latin typeface="+mj-lt"/>
                <a:cs typeface="Poppins ExtraLight" panose="00000300000000000000" pitchFamily="2" charset="0"/>
              </a:rPr>
              <a:t>hjælpe</a:t>
            </a:r>
            <a:r>
              <a:rPr lang="en-US" altLang="ko-KR" sz="1600" dirty="0">
                <a:solidFill>
                  <a:prstClr val="black"/>
                </a:solidFill>
                <a:latin typeface="+mj-lt"/>
                <a:cs typeface="Poppins ExtraLight" panose="00000300000000000000" pitchFamily="2" charset="0"/>
              </a:rPr>
              <a:t> elever </a:t>
            </a:r>
            <a:r>
              <a:rPr lang="en-US" altLang="ko-KR" sz="1600" dirty="0" err="1">
                <a:solidFill>
                  <a:prstClr val="black"/>
                </a:solidFill>
                <a:latin typeface="+mj-lt"/>
                <a:cs typeface="Poppins ExtraLight" panose="00000300000000000000" pitchFamily="2" charset="0"/>
              </a:rPr>
              <a:t>lære</a:t>
            </a:r>
            <a:r>
              <a:rPr lang="en-US" altLang="ko-KR" sz="1600" dirty="0">
                <a:solidFill>
                  <a:prstClr val="black"/>
                </a:solidFill>
                <a:latin typeface="+mj-lt"/>
                <a:cs typeface="Poppins ExtraLight" panose="00000300000000000000" pitchFamily="2" charset="0"/>
              </a:rPr>
              <a:t> og </a:t>
            </a:r>
            <a:r>
              <a:rPr lang="en-US" altLang="ko-KR" sz="1600" dirty="0" err="1">
                <a:solidFill>
                  <a:prstClr val="black"/>
                </a:solidFill>
                <a:latin typeface="+mj-lt"/>
                <a:cs typeface="Poppins ExtraLight" panose="00000300000000000000" pitchFamily="2" charset="0"/>
              </a:rPr>
              <a:t>forbedre</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deres</a:t>
            </a:r>
            <a:r>
              <a:rPr lang="en-US" altLang="ko-KR" sz="1600" dirty="0">
                <a:solidFill>
                  <a:prstClr val="black"/>
                </a:solidFill>
                <a:latin typeface="+mj-lt"/>
                <a:cs typeface="Poppins ExtraLight" panose="00000300000000000000" pitchFamily="2" charset="0"/>
              </a:rPr>
              <a:t> færdigheder. Tutoring </a:t>
            </a:r>
            <a:r>
              <a:rPr lang="en-US" altLang="ko-KR" sz="1600" dirty="0" err="1">
                <a:solidFill>
                  <a:prstClr val="black"/>
                </a:solidFill>
                <a:latin typeface="+mj-lt"/>
                <a:cs typeface="Poppins ExtraLight" panose="00000300000000000000" pitchFamily="2" charset="0"/>
              </a:rPr>
              <a:t>kan</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ske</a:t>
            </a:r>
            <a:r>
              <a:rPr lang="en-US" altLang="ko-KR" sz="1600" dirty="0">
                <a:solidFill>
                  <a:prstClr val="black"/>
                </a:solidFill>
                <a:latin typeface="+mj-lt"/>
                <a:cs typeface="Poppins ExtraLight" panose="00000300000000000000" pitchFamily="2" charset="0"/>
              </a:rPr>
              <a:t> på </a:t>
            </a:r>
            <a:r>
              <a:rPr lang="en-US" altLang="ko-KR" sz="1600" dirty="0" err="1">
                <a:solidFill>
                  <a:prstClr val="black"/>
                </a:solidFill>
                <a:latin typeface="+mj-lt"/>
                <a:cs typeface="Poppins ExtraLight" panose="00000300000000000000" pitchFamily="2" charset="0"/>
              </a:rPr>
              <a:t>forskellig</a:t>
            </a:r>
            <a:r>
              <a:rPr lang="en-US" altLang="ko-KR" sz="1600" dirty="0">
                <a:solidFill>
                  <a:prstClr val="black"/>
                </a:solidFill>
                <a:latin typeface="+mj-lt"/>
                <a:cs typeface="Poppins ExtraLight" panose="00000300000000000000" pitchFamily="2" charset="0"/>
              </a:rPr>
              <a:t> vis, </a:t>
            </a:r>
            <a:r>
              <a:rPr lang="en-US" altLang="ko-KR" sz="1600" dirty="0" err="1">
                <a:solidFill>
                  <a:prstClr val="black"/>
                </a:solidFill>
                <a:latin typeface="+mj-lt"/>
                <a:cs typeface="Poppins ExtraLight" panose="00000300000000000000" pitchFamily="2" charset="0"/>
              </a:rPr>
              <a:t>inklusiv</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personligt</a:t>
            </a:r>
            <a:r>
              <a:rPr lang="en-US" altLang="ko-KR" sz="1600" dirty="0">
                <a:solidFill>
                  <a:prstClr val="black"/>
                </a:solidFill>
                <a:latin typeface="+mj-lt"/>
                <a:cs typeface="Poppins ExtraLight" panose="00000300000000000000" pitchFamily="2" charset="0"/>
              </a:rPr>
              <a:t>, online eller i </a:t>
            </a:r>
            <a:r>
              <a:rPr lang="en-US" altLang="ko-KR" sz="1600" dirty="0" err="1">
                <a:solidFill>
                  <a:prstClr val="black"/>
                </a:solidFill>
                <a:latin typeface="+mj-lt"/>
                <a:cs typeface="Poppins ExtraLight" panose="00000300000000000000" pitchFamily="2" charset="0"/>
              </a:rPr>
              <a:t>mindre</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grupper</a:t>
            </a:r>
            <a:r>
              <a:rPr lang="en-US" altLang="ko-KR" sz="1600" dirty="0">
                <a:solidFill>
                  <a:prstClr val="black"/>
                </a:solidFill>
                <a:latin typeface="+mj-lt"/>
                <a:cs typeface="Poppins ExtraLight" panose="00000300000000000000" pitchFamily="2" charset="0"/>
              </a:rPr>
              <a:t>.</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624880" y="1657195"/>
            <a:ext cx="946911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1600" dirty="0">
                <a:solidFill>
                  <a:prstClr val="black"/>
                </a:solidFill>
                <a:latin typeface="+mj-lt"/>
              </a:rPr>
              <a:t>Coaching og tutoring er </a:t>
            </a:r>
            <a:r>
              <a:rPr lang="en-US" sz="1600" dirty="0" err="1">
                <a:solidFill>
                  <a:prstClr val="black"/>
                </a:solidFill>
                <a:latin typeface="+mj-lt"/>
              </a:rPr>
              <a:t>begge</a:t>
            </a:r>
            <a:r>
              <a:rPr lang="en-US" sz="1600" dirty="0">
                <a:solidFill>
                  <a:prstClr val="black"/>
                </a:solidFill>
                <a:latin typeface="+mj-lt"/>
              </a:rPr>
              <a:t> </a:t>
            </a:r>
            <a:r>
              <a:rPr lang="en-US" sz="1600" dirty="0" err="1">
                <a:solidFill>
                  <a:prstClr val="black"/>
                </a:solidFill>
                <a:latin typeface="+mj-lt"/>
              </a:rPr>
              <a:t>typer</a:t>
            </a:r>
            <a:r>
              <a:rPr lang="en-US" sz="1600" dirty="0">
                <a:solidFill>
                  <a:prstClr val="black"/>
                </a:solidFill>
                <a:latin typeface="+mj-lt"/>
              </a:rPr>
              <a:t> af </a:t>
            </a:r>
            <a:r>
              <a:rPr lang="en-US" sz="1600" dirty="0" err="1">
                <a:solidFill>
                  <a:prstClr val="black"/>
                </a:solidFill>
                <a:latin typeface="+mj-lt"/>
              </a:rPr>
              <a:t>pædagogisk</a:t>
            </a:r>
            <a:r>
              <a:rPr lang="en-US" sz="1600" dirty="0">
                <a:solidFill>
                  <a:prstClr val="black"/>
                </a:solidFill>
                <a:latin typeface="+mj-lt"/>
              </a:rPr>
              <a:t> </a:t>
            </a:r>
            <a:r>
              <a:rPr lang="en-US" sz="1600" dirty="0" err="1">
                <a:solidFill>
                  <a:prstClr val="black"/>
                </a:solidFill>
                <a:latin typeface="+mj-lt"/>
              </a:rPr>
              <a:t>støtte</a:t>
            </a:r>
            <a:r>
              <a:rPr lang="en-US" sz="1600" dirty="0">
                <a:solidFill>
                  <a:prstClr val="black"/>
                </a:solidFill>
                <a:latin typeface="+mj-lt"/>
              </a:rPr>
              <a:t>, der </a:t>
            </a:r>
            <a:r>
              <a:rPr lang="en-US" sz="1600" dirty="0" err="1">
                <a:solidFill>
                  <a:prstClr val="black"/>
                </a:solidFill>
                <a:latin typeface="+mj-lt"/>
              </a:rPr>
              <a:t>kan</a:t>
            </a:r>
            <a:r>
              <a:rPr lang="en-US" sz="1600" dirty="0">
                <a:solidFill>
                  <a:prstClr val="black"/>
                </a:solidFill>
                <a:latin typeface="+mj-lt"/>
              </a:rPr>
              <a:t> gives til elever for at </a:t>
            </a:r>
            <a:r>
              <a:rPr lang="en-US" sz="1600" dirty="0" err="1">
                <a:solidFill>
                  <a:prstClr val="black"/>
                </a:solidFill>
                <a:latin typeface="+mj-lt"/>
              </a:rPr>
              <a:t>hjælpe</a:t>
            </a:r>
            <a:r>
              <a:rPr lang="en-US" sz="1600" dirty="0">
                <a:solidFill>
                  <a:prstClr val="black"/>
                </a:solidFill>
                <a:latin typeface="+mj-lt"/>
              </a:rPr>
              <a:t> dem </a:t>
            </a:r>
            <a:r>
              <a:rPr lang="en-US" sz="1600" dirty="0" err="1">
                <a:solidFill>
                  <a:prstClr val="black"/>
                </a:solidFill>
                <a:latin typeface="+mj-lt"/>
              </a:rPr>
              <a:t>opnå</a:t>
            </a:r>
            <a:r>
              <a:rPr lang="en-US" sz="1600" dirty="0">
                <a:solidFill>
                  <a:prstClr val="black"/>
                </a:solidFill>
                <a:latin typeface="+mj-lt"/>
              </a:rPr>
              <a:t> success i </a:t>
            </a:r>
            <a:r>
              <a:rPr lang="en-US" sz="1600" dirty="0" err="1">
                <a:solidFill>
                  <a:prstClr val="black"/>
                </a:solidFill>
                <a:latin typeface="+mj-lt"/>
              </a:rPr>
              <a:t>skolen</a:t>
            </a:r>
            <a:r>
              <a:rPr lang="en-US" sz="1600" dirty="0">
                <a:solidFill>
                  <a:prstClr val="black"/>
                </a:solidFill>
                <a:latin typeface="+mj-lt"/>
              </a:rPr>
              <a:t>.</a:t>
            </a:r>
            <a:endParaRPr lang="en-AU" sz="1600" dirty="0">
              <a:solidFill>
                <a:prstClr val="black"/>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DDD0560F-3012-48C1-B02B-028CBA1515B5}"/>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2.1 </a:t>
            </a:r>
            <a:r>
              <a:rPr lang="en-US" sz="2000" dirty="0">
                <a:latin typeface="+mj-lt"/>
                <a:ea typeface="Microsoft Sans Serif" panose="020B0604020202020204" pitchFamily="34" charset="0"/>
              </a:rPr>
              <a:t>Coaching og tutoring </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37315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02602"/>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Arbejdet</a:t>
            </a:r>
            <a:r>
              <a:rPr lang="en-US" altLang="ko-KR" sz="2000" b="1" dirty="0">
                <a:cs typeface="Poppins Medium" panose="00000600000000000000" pitchFamily="2" charset="0"/>
              </a:rPr>
              <a:t> med </a:t>
            </a:r>
            <a:r>
              <a:rPr lang="en-US" altLang="ko-KR" sz="2000" b="1" dirty="0" err="1">
                <a:cs typeface="Poppins Medium" panose="00000600000000000000" pitchFamily="2" charset="0"/>
              </a:rPr>
              <a:t>en</a:t>
            </a:r>
            <a:r>
              <a:rPr lang="en-US" altLang="ko-KR" sz="2000" b="1" dirty="0">
                <a:cs typeface="Poppins Medium" panose="00000600000000000000" pitchFamily="2" charset="0"/>
              </a:rPr>
              <a:t> elev</a:t>
            </a:r>
          </a:p>
          <a:p>
            <a:pPr marL="284400">
              <a:lnSpc>
                <a:spcPct val="120000"/>
              </a:lnSpc>
            </a:pPr>
            <a:r>
              <a:rPr lang="en-US" altLang="ko-KR" sz="1600" dirty="0">
                <a:latin typeface="+mj-lt"/>
                <a:cs typeface="Poppins ExtraLight" panose="00000300000000000000" pitchFamily="2" charset="0"/>
              </a:rPr>
              <a:t>En coach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arbejde</a:t>
            </a:r>
            <a:r>
              <a:rPr lang="en-US" altLang="ko-KR" sz="1600" dirty="0">
                <a:latin typeface="+mj-lt"/>
                <a:cs typeface="Poppins ExtraLight" panose="00000300000000000000" pitchFamily="2" charset="0"/>
              </a:rPr>
              <a:t> med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elev for at </a:t>
            </a:r>
            <a:r>
              <a:rPr lang="en-US" altLang="ko-KR" sz="1600" dirty="0" err="1">
                <a:latin typeface="+mj-lt"/>
                <a:cs typeface="Poppins ExtraLight" panose="00000300000000000000" pitchFamily="2" charset="0"/>
              </a:rPr>
              <a:t>identificere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specifikke</a:t>
            </a:r>
            <a:r>
              <a:rPr lang="en-US" altLang="ko-KR" sz="1600" dirty="0">
                <a:latin typeface="+mj-lt"/>
                <a:cs typeface="Poppins ExtraLight" panose="00000300000000000000" pitchFamily="2" charset="0"/>
              </a:rPr>
              <a:t> behov og mål og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yde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skræddersyet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instruktion</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støtte</a:t>
            </a:r>
            <a:r>
              <a:rPr lang="en-US" altLang="ko-KR" sz="1600" dirty="0">
                <a:latin typeface="+mj-lt"/>
                <a:cs typeface="Poppins ExtraLight" panose="00000300000000000000" pitchFamily="2" charset="0"/>
              </a:rPr>
              <a:t> for at </a:t>
            </a:r>
            <a:r>
              <a:rPr lang="en-US" altLang="ko-KR" sz="1600" dirty="0" err="1">
                <a:latin typeface="+mj-lt"/>
                <a:cs typeface="Poppins ExtraLight" panose="00000300000000000000" pitchFamily="2" charset="0"/>
              </a:rPr>
              <a:t>hjælpe</a:t>
            </a:r>
            <a:r>
              <a:rPr lang="en-US" altLang="ko-KR" sz="1600" dirty="0">
                <a:latin typeface="+mj-lt"/>
                <a:cs typeface="Poppins ExtraLight" panose="00000300000000000000" pitchFamily="2" charset="0"/>
              </a:rPr>
              <a:t> eleven </a:t>
            </a:r>
            <a:r>
              <a:rPr lang="en-US" altLang="ko-KR" sz="1600" dirty="0" err="1">
                <a:latin typeface="+mj-lt"/>
                <a:cs typeface="Poppins ExtraLight" panose="00000300000000000000" pitchFamily="2" charset="0"/>
              </a:rPr>
              <a:t>gøre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fremskridt</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opnå</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succes</a:t>
            </a:r>
            <a:r>
              <a:rPr lang="en-US" altLang="ko-KR" sz="1600" dirty="0">
                <a:latin typeface="+mj-lt"/>
                <a:cs typeface="Poppins ExtraLight" panose="00000300000000000000" pitchFamily="2" charset="0"/>
              </a:rPr>
              <a:t>.</a:t>
            </a: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r>
              <a:rPr lang="en-US" altLang="ko-KR" sz="1600" dirty="0">
                <a:latin typeface="+mj-lt"/>
                <a:cs typeface="Poppins ExtraLight" panose="00000300000000000000" pitchFamily="2" charset="0"/>
              </a:rPr>
              <a:t>Coaching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involvere</a:t>
            </a:r>
            <a:r>
              <a:rPr lang="en-US" altLang="ko-KR" sz="1600" dirty="0">
                <a:latin typeface="+mj-lt"/>
                <a:cs typeface="Poppins ExtraLight" panose="00000300000000000000" pitchFamily="2" charset="0"/>
              </a:rPr>
              <a:t> feedback og </a:t>
            </a:r>
            <a:r>
              <a:rPr lang="en-US" altLang="ko-KR" sz="1600" dirty="0" err="1">
                <a:latin typeface="+mj-lt"/>
                <a:cs typeface="Poppins ExtraLight" panose="00000300000000000000" pitchFamily="2" charset="0"/>
              </a:rPr>
              <a:t>vejledning</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opsætning</a:t>
            </a:r>
            <a:r>
              <a:rPr lang="en-US" altLang="ko-KR" sz="1600" dirty="0">
                <a:latin typeface="+mj-lt"/>
                <a:cs typeface="Poppins ExtraLight" panose="00000300000000000000" pitchFamily="2" charset="0"/>
              </a:rPr>
              <a:t> af mål og benchmarks og </a:t>
            </a:r>
            <a:r>
              <a:rPr lang="en-US" altLang="ko-KR" sz="1600" dirty="0" err="1">
                <a:latin typeface="+mj-lt"/>
                <a:cs typeface="Poppins ExtraLight" panose="00000300000000000000" pitchFamily="2" charset="0"/>
              </a:rPr>
              <a:t>monitorering</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fremskridt</a:t>
            </a:r>
            <a:r>
              <a:rPr lang="en-US" altLang="ko-KR" sz="1600" dirty="0">
                <a:latin typeface="+mj-lt"/>
                <a:cs typeface="Poppins ExtraLight" panose="00000300000000000000" pitchFamily="2" charset="0"/>
              </a:rPr>
              <a:t> over </a:t>
            </a:r>
            <a:r>
              <a:rPr lang="en-US" altLang="ko-KR" sz="1600" dirty="0" err="1">
                <a:latin typeface="+mj-lt"/>
                <a:cs typeface="Poppins ExtraLight" panose="00000300000000000000" pitchFamily="2" charset="0"/>
              </a:rPr>
              <a:t>tid</a:t>
            </a:r>
            <a:r>
              <a:rPr lang="en-US" altLang="ko-KR" sz="1600" dirty="0">
                <a:latin typeface="+mj-lt"/>
                <a:cs typeface="Poppins ExtraLight" panose="00000300000000000000" pitchFamily="2" charset="0"/>
              </a:rPr>
              <a:t>.  </a:t>
            </a:r>
            <a:endParaRPr lang="en-US" altLang="ko-KR" sz="20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a:t>
            </a:r>
            <a:r>
              <a:rPr lang="en-US" altLang="ko-KR" sz="2000" b="1" dirty="0" err="1">
                <a:cs typeface="Poppins Medium" panose="00000600000000000000" pitchFamily="2" charset="0"/>
              </a:rPr>
              <a:t>række</a:t>
            </a:r>
            <a:r>
              <a:rPr lang="en-US" altLang="ko-KR" sz="2000" b="1" dirty="0">
                <a:cs typeface="Poppins Medium" panose="00000600000000000000" pitchFamily="2" charset="0"/>
              </a:rPr>
              <a:t> områder</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Coaching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bruges</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elever i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række</a:t>
            </a:r>
            <a:r>
              <a:rPr lang="en-US" altLang="ko-KR" sz="1600" dirty="0">
                <a:solidFill>
                  <a:prstClr val="black"/>
                </a:solidFill>
                <a:latin typeface="Calibri Light" panose="020F0302020204030204"/>
                <a:cs typeface="Poppins ExtraLight" panose="00000300000000000000" pitchFamily="2" charset="0"/>
              </a:rPr>
              <a:t> fag og områder, </a:t>
            </a:r>
            <a:r>
              <a:rPr lang="en-US" altLang="ko-KR" sz="1600" dirty="0" err="1">
                <a:solidFill>
                  <a:prstClr val="black"/>
                </a:solidFill>
                <a:latin typeface="Calibri Light" panose="020F0302020204030204"/>
                <a:cs typeface="Poppins ExtraLight" panose="00000300000000000000" pitchFamily="2" charset="0"/>
              </a:rPr>
              <a:t>inklusiv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akademiske</a:t>
            </a:r>
            <a:r>
              <a:rPr lang="en-US" altLang="ko-KR" sz="1600" dirty="0">
                <a:solidFill>
                  <a:prstClr val="black"/>
                </a:solidFill>
                <a:latin typeface="Calibri Light" panose="020F0302020204030204"/>
                <a:cs typeface="Poppins ExtraLight" panose="00000300000000000000" pitchFamily="2" charset="0"/>
              </a:rPr>
              <a:t> fag, sport, kunst og andre </a:t>
            </a:r>
            <a:r>
              <a:rPr lang="en-US" altLang="ko-KR" sz="1600" dirty="0" err="1">
                <a:solidFill>
                  <a:prstClr val="black"/>
                </a:solidFill>
                <a:latin typeface="Calibri Light" panose="020F0302020204030204"/>
                <a:cs typeface="Poppins ExtraLight" panose="00000300000000000000" pitchFamily="2" charset="0"/>
              </a:rPr>
              <a:t>fritidsaktiviteter</a:t>
            </a:r>
            <a:r>
              <a:rPr lang="en-US" altLang="ko-KR" sz="1600" dirty="0">
                <a:solidFill>
                  <a:prstClr val="black"/>
                </a:solidFill>
                <a:latin typeface="Calibri Light" panose="020F0302020204030204"/>
                <a:cs typeface="Poppins ExtraLight" panose="00000300000000000000" pitchFamily="2" charset="0"/>
              </a:rPr>
              <a:t>.</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særligt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fordelagtigt</a:t>
            </a:r>
            <a:r>
              <a:rPr lang="en-US" altLang="ko-KR" sz="1600" dirty="0">
                <a:solidFill>
                  <a:prstClr val="black"/>
                </a:solidFill>
                <a:latin typeface="Calibri Light" panose="020F0302020204030204"/>
                <a:cs typeface="Poppins ExtraLight" panose="00000300000000000000" pitchFamily="2" charset="0"/>
              </a:rPr>
              <a:t> for elever, der er </a:t>
            </a:r>
            <a:r>
              <a:rPr lang="en-US" altLang="ko-KR" sz="1600" dirty="0" err="1">
                <a:solidFill>
                  <a:prstClr val="black"/>
                </a:solidFill>
                <a:latin typeface="Calibri Light" panose="020F0302020204030204"/>
                <a:cs typeface="Poppins ExtraLight" panose="00000300000000000000" pitchFamily="2" charset="0"/>
              </a:rPr>
              <a:t>udfordret</a:t>
            </a:r>
            <a:r>
              <a:rPr lang="en-US" altLang="ko-KR" sz="1600" dirty="0">
                <a:solidFill>
                  <a:prstClr val="black"/>
                </a:solidFill>
                <a:latin typeface="Calibri Light" panose="020F0302020204030204"/>
                <a:cs typeface="Poppins ExtraLight" panose="00000300000000000000" pitchFamily="2" charset="0"/>
              </a:rPr>
              <a:t> i et </a:t>
            </a:r>
            <a:r>
              <a:rPr lang="en-US" altLang="ko-KR" sz="1600" dirty="0" err="1">
                <a:solidFill>
                  <a:prstClr val="black"/>
                </a:solidFill>
                <a:latin typeface="Calibri Light" panose="020F0302020204030204"/>
                <a:cs typeface="Poppins ExtraLight" panose="00000300000000000000" pitchFamily="2" charset="0"/>
              </a:rPr>
              <a:t>specifikt</a:t>
            </a:r>
            <a:r>
              <a:rPr lang="en-US" altLang="ko-KR" sz="1600" dirty="0">
                <a:solidFill>
                  <a:prstClr val="black"/>
                </a:solidFill>
                <a:latin typeface="Calibri Light" panose="020F0302020204030204"/>
                <a:cs typeface="Poppins ExtraLight" panose="00000300000000000000" pitchFamily="2" charset="0"/>
              </a:rPr>
              <a:t> fag, eller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ekstra</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nå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akademiske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personlige</a:t>
            </a:r>
            <a:r>
              <a:rPr lang="en-US" altLang="ko-KR" sz="1600" dirty="0">
                <a:solidFill>
                  <a:prstClr val="black"/>
                </a:solidFill>
                <a:latin typeface="Calibri Light" panose="020F0302020204030204"/>
                <a:cs typeface="Poppins ExtraLight" panose="00000300000000000000" pitchFamily="2" charset="0"/>
              </a:rPr>
              <a:t> mål.</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2.2 </a:t>
            </a:r>
            <a:r>
              <a:rPr lang="en-AU" sz="2000" dirty="0" err="1">
                <a:latin typeface="+mj-lt"/>
                <a:ea typeface="Microsoft Sans Serif" panose="020B0604020202020204" pitchFamily="34" charset="0"/>
              </a:rPr>
              <a:t>Arbejdet</a:t>
            </a:r>
            <a:r>
              <a:rPr lang="en-AU" sz="2000" dirty="0">
                <a:latin typeface="+mj-lt"/>
                <a:ea typeface="Microsoft Sans Serif" panose="020B0604020202020204" pitchFamily="34" charset="0"/>
              </a:rPr>
              <a:t> med elever</a:t>
            </a: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628073"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og tutoring</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3768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14</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523240" y="1951630"/>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a:solidFill>
                  <a:schemeClr val="dk1"/>
                </a:solidFill>
                <a:ea typeface="Varela Round"/>
                <a:cs typeface="Varela Round"/>
                <a:sym typeface="Varela Round"/>
              </a:rPr>
              <a:t>Tutoring</a:t>
            </a:r>
            <a:endParaRPr lang="en-GB" b="1" dirty="0">
              <a:solidFill>
                <a:schemeClr val="dk1"/>
              </a:solidFill>
              <a:ea typeface="Varela Round"/>
              <a:cs typeface="Varela Round"/>
              <a:sym typeface="Varela Round"/>
            </a:endParaRPr>
          </a:p>
          <a:p>
            <a:pPr>
              <a:lnSpc>
                <a:spcPct val="120000"/>
              </a:lnSpc>
            </a:pPr>
            <a:r>
              <a:rPr lang="en-US" altLang="ko-KR" sz="1600" dirty="0">
                <a:solidFill>
                  <a:prstClr val="black"/>
                </a:solidFill>
                <a:latin typeface="Calibri Light" panose="020F0302020204030204"/>
                <a:cs typeface="Poppins ExtraLight" panose="00000300000000000000" pitchFamily="2" charset="0"/>
              </a:rPr>
              <a:t>er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type </a:t>
            </a:r>
            <a:r>
              <a:rPr lang="en-US" altLang="ko-KR" sz="1600" dirty="0" err="1">
                <a:solidFill>
                  <a:prstClr val="black"/>
                </a:solidFill>
                <a:latin typeface="Calibri Light" panose="020F0302020204030204"/>
                <a:cs typeface="Poppins ExtraLight" panose="00000300000000000000" pitchFamily="2" charset="0"/>
              </a:rPr>
              <a:t>pædagogisk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involverer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-til-</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undervisning </a:t>
            </a:r>
            <a:r>
              <a:rPr lang="en-US" altLang="ko-KR" sz="1600" dirty="0" err="1">
                <a:solidFill>
                  <a:prstClr val="black"/>
                </a:solidFill>
                <a:latin typeface="Calibri Light" panose="020F0302020204030204"/>
                <a:cs typeface="Poppins ExtraLight" panose="00000300000000000000" pitchFamily="2" charset="0"/>
              </a:rPr>
              <a:t>ydet</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tutor for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elev </a:t>
            </a:r>
            <a:r>
              <a:rPr lang="en-US" altLang="ko-KR" sz="1600" dirty="0" err="1">
                <a:solidFill>
                  <a:prstClr val="black"/>
                </a:solidFill>
                <a:latin typeface="Calibri Light" panose="020F0302020204030204"/>
                <a:cs typeface="Poppins ExtraLight" panose="00000300000000000000" pitchFamily="2" charset="0"/>
              </a:rPr>
              <a:t>forstå</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specifikt</a:t>
            </a:r>
            <a:r>
              <a:rPr lang="en-US" altLang="ko-KR" sz="1600" dirty="0">
                <a:solidFill>
                  <a:prstClr val="black"/>
                </a:solidFill>
                <a:latin typeface="Calibri Light" panose="020F0302020204030204"/>
                <a:cs typeface="Poppins ExtraLight" panose="00000300000000000000" pitchFamily="2" charset="0"/>
              </a:rPr>
              <a:t> fag.</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951630"/>
            <a:ext cx="5143703" cy="1584000"/>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cs typeface="Varela Round"/>
              </a:rPr>
              <a:t>Tutorer</a:t>
            </a:r>
            <a:r>
              <a:rPr lang="en-GB" b="1" dirty="0">
                <a:solidFill>
                  <a:schemeClr val="dk1"/>
                </a:solidFill>
                <a:ea typeface="Varela Round"/>
                <a:cs typeface="Varela Round"/>
                <a:sym typeface="Varela Round"/>
              </a:rPr>
              <a:t> </a:t>
            </a:r>
          </a:p>
          <a:p>
            <a:pPr lvl="0" algn="r">
              <a:lnSpc>
                <a:spcPct val="120000"/>
              </a:lnSpc>
              <a:buClr>
                <a:schemeClr val="dk1"/>
              </a:buClr>
              <a:buSzPts val="1100"/>
            </a:pP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være undervisere, </a:t>
            </a:r>
            <a:r>
              <a:rPr lang="en-US" altLang="ko-KR" sz="1600" dirty="0" err="1">
                <a:solidFill>
                  <a:prstClr val="black"/>
                </a:solidFill>
                <a:latin typeface="Calibri Light" panose="020F0302020204030204"/>
                <a:cs typeface="Poppins ExtraLight" panose="00000300000000000000" pitchFamily="2" charset="0"/>
              </a:rPr>
              <a:t>fageksperter</a:t>
            </a:r>
            <a:r>
              <a:rPr lang="en-US" altLang="ko-KR" sz="1600" dirty="0">
                <a:solidFill>
                  <a:prstClr val="black"/>
                </a:solidFill>
                <a:latin typeface="Calibri Light" panose="020F0302020204030204"/>
                <a:cs typeface="Poppins ExtraLight" panose="00000300000000000000" pitchFamily="2" charset="0"/>
              </a:rPr>
              <a:t> eller andre </a:t>
            </a:r>
            <a:r>
              <a:rPr lang="en-US" altLang="ko-KR" sz="1600" dirty="0" err="1">
                <a:solidFill>
                  <a:prstClr val="black"/>
                </a:solidFill>
                <a:latin typeface="Calibri Light" panose="020F0302020204030204"/>
                <a:cs typeface="Poppins ExtraLight" panose="00000300000000000000" pitchFamily="2" charset="0"/>
              </a:rPr>
              <a:t>kvalificerede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personer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yder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personlig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instruktion</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elever </a:t>
            </a:r>
            <a:r>
              <a:rPr lang="en-US" altLang="ko-KR" sz="1600" dirty="0" err="1">
                <a:solidFill>
                  <a:prstClr val="black"/>
                </a:solidFill>
                <a:latin typeface="Calibri Light" panose="020F0302020204030204"/>
                <a:cs typeface="Poppins ExtraLight" panose="00000300000000000000" pitchFamily="2" charset="0"/>
              </a:rPr>
              <a:t>lære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forbedre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færdigheder.</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523240" y="3692640"/>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ea typeface="Varela Round"/>
                <a:cs typeface="Varela Round"/>
                <a:sym typeface="Varela Round"/>
              </a:rPr>
              <a:t>Tutoring</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foregå</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forskellig</a:t>
            </a:r>
            <a:r>
              <a:rPr lang="en-US" altLang="ko-KR" sz="1600" dirty="0">
                <a:solidFill>
                  <a:prstClr val="black"/>
                </a:solidFill>
                <a:latin typeface="Calibri Light" panose="020F0302020204030204"/>
                <a:cs typeface="Poppins ExtraLight" panose="00000300000000000000" pitchFamily="2" charset="0"/>
              </a:rPr>
              <a:t> vis, </a:t>
            </a:r>
            <a:r>
              <a:rPr lang="en-US" altLang="ko-KR" sz="1600" dirty="0" err="1">
                <a:solidFill>
                  <a:prstClr val="black"/>
                </a:solidFill>
                <a:latin typeface="Calibri Light" panose="020F0302020204030204"/>
                <a:cs typeface="Poppins ExtraLight" panose="00000300000000000000" pitchFamily="2" charset="0"/>
              </a:rPr>
              <a:t>inklusiv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personligt</a:t>
            </a:r>
            <a:r>
              <a:rPr lang="en-US" altLang="ko-KR" sz="1600" dirty="0">
                <a:solidFill>
                  <a:prstClr val="black"/>
                </a:solidFill>
                <a:latin typeface="Calibri Light" panose="020F0302020204030204"/>
                <a:cs typeface="Poppins ExtraLight" panose="00000300000000000000" pitchFamily="2" charset="0"/>
              </a:rPr>
              <a:t>, online eller i </a:t>
            </a:r>
            <a:r>
              <a:rPr lang="en-US" altLang="ko-KR" sz="1600" dirty="0" err="1">
                <a:solidFill>
                  <a:prstClr val="black"/>
                </a:solidFill>
                <a:latin typeface="Calibri Light" panose="020F0302020204030204"/>
                <a:cs typeface="Poppins ExtraLight" panose="00000300000000000000" pitchFamily="2" charset="0"/>
              </a:rPr>
              <a:t>mindre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grupper</a:t>
            </a:r>
            <a:r>
              <a:rPr lang="en-US" altLang="ko-KR" sz="1600" dirty="0">
                <a:solidFill>
                  <a:prstClr val="black"/>
                </a:solidFill>
                <a:latin typeface="Calibri Light" panose="020F0302020204030204"/>
                <a:cs typeface="Poppins ExtraLight" panose="00000300000000000000" pitchFamily="2" charset="0"/>
              </a:rPr>
              <a:t>. </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5143702" cy="15919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a:solidFill>
                  <a:schemeClr val="dk1"/>
                </a:solidFill>
                <a:ea typeface="Varela Round"/>
                <a:cs typeface="Varela Round"/>
                <a:sym typeface="Varela Round"/>
              </a:rPr>
              <a:t>Tutoring</a:t>
            </a:r>
            <a:endParaRPr lang="en-GB" sz="1600" dirty="0">
              <a:solidFill>
                <a:schemeClr val="dk1"/>
              </a:solidFill>
              <a:cs typeface="Varela Round"/>
              <a:sym typeface="Varela Round"/>
            </a:endParaRPr>
          </a:p>
          <a:p>
            <a:pPr lvl="0" algn="r">
              <a:lnSpc>
                <a:spcPct val="120000"/>
              </a:lnSpc>
              <a:buClr>
                <a:schemeClr val="dk1"/>
              </a:buClr>
              <a:buSzPts val="1100"/>
            </a:pP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effektiv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måde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elever på, </a:t>
            </a:r>
            <a:r>
              <a:rPr lang="en-US" altLang="ko-KR" sz="1600" dirty="0" err="1">
                <a:solidFill>
                  <a:prstClr val="black"/>
                </a:solidFill>
                <a:latin typeface="Calibri Light" panose="020F0302020204030204"/>
                <a:cs typeface="Poppins ExtraLight" panose="00000300000000000000" pitchFamily="2" charset="0"/>
              </a:rPr>
              <a:t>fordi</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tillader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individualiseret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og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fokuseret</a:t>
            </a:r>
            <a:r>
              <a:rPr lang="en-US" altLang="ko-KR" sz="1600" dirty="0">
                <a:solidFill>
                  <a:prstClr val="black"/>
                </a:solidFill>
                <a:latin typeface="Calibri Light" panose="020F0302020204030204"/>
                <a:cs typeface="Poppins ExtraLight" panose="00000300000000000000" pitchFamily="2" charset="0"/>
              </a:rPr>
              <a:t> tilgang til læring.</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dirty="0">
              <a:solidFill>
                <a:schemeClr val="bg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a:solidFill>
                <a:schemeClr val="bg1"/>
              </a:solidFill>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2656064"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og tutoring</a:t>
            </a:r>
            <a:endParaRPr lang="it-IT" sz="2000" b="1" dirty="0">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2.3 Om tutoring</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214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2.4 Elever er </a:t>
            </a:r>
            <a:r>
              <a:rPr lang="en-AU" sz="2000" dirty="0" err="1">
                <a:latin typeface="+mj-lt"/>
                <a:ea typeface="Microsoft Sans Serif" panose="020B0604020202020204" pitchFamily="34" charset="0"/>
              </a:rPr>
              <a:t>forskellige</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0"/>
            <a:ext cx="7772400" cy="1810088"/>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600" b="1" dirty="0">
                <a:solidFill>
                  <a:srgbClr val="9A2583"/>
                </a:solidFill>
                <a:ea typeface="+mj-ea"/>
                <a:cs typeface="Varela Round"/>
              </a:rPr>
              <a:t>Dette </a:t>
            </a:r>
            <a:r>
              <a:rPr lang="en-US" sz="3600" b="1" dirty="0" err="1">
                <a:solidFill>
                  <a:srgbClr val="9A2583"/>
                </a:solidFill>
                <a:ea typeface="+mj-ea"/>
                <a:cs typeface="Varela Round"/>
              </a:rPr>
              <a:t>kan</a:t>
            </a:r>
            <a:r>
              <a:rPr lang="en-US" sz="3600" b="1" dirty="0">
                <a:solidFill>
                  <a:srgbClr val="9A2583"/>
                </a:solidFill>
                <a:ea typeface="+mj-ea"/>
                <a:cs typeface="Varela Round"/>
              </a:rPr>
              <a:t> være</a:t>
            </a:r>
          </a:p>
          <a:p>
            <a:pPr marL="0" indent="0" algn="ctr">
              <a:spcBef>
                <a:spcPts val="600"/>
              </a:spcBef>
              <a:buNone/>
            </a:pPr>
            <a:r>
              <a:rPr lang="en-US" sz="2400" dirty="0">
                <a:solidFill>
                  <a:srgbClr val="374151"/>
                </a:solidFill>
                <a:latin typeface="+mj-lt"/>
              </a:rPr>
              <a:t> </a:t>
            </a:r>
            <a:r>
              <a:rPr lang="da-DK" sz="2400" dirty="0">
                <a:latin typeface="+mj-lt"/>
              </a:rPr>
              <a:t>differentieret undervisning</a:t>
            </a:r>
            <a:r>
              <a:rPr lang="en-US" sz="2400" dirty="0">
                <a:latin typeface="+mj-lt"/>
              </a:rPr>
              <a:t>, </a:t>
            </a:r>
            <a:r>
              <a:rPr lang="da-DK" sz="2400" dirty="0">
                <a:latin typeface="+mj-lt"/>
              </a:rPr>
              <a:t>praktiske aktiviteter, visuelle hjælpemidler, tilpasset undervisningsmateriale, </a:t>
            </a:r>
            <a:r>
              <a:rPr lang="da-DK" sz="2400" dirty="0" err="1">
                <a:latin typeface="+mj-lt"/>
              </a:rPr>
              <a:t>hjælpeteknologi</a:t>
            </a:r>
            <a:r>
              <a:rPr lang="da-DK" sz="2400" dirty="0">
                <a:latin typeface="+mj-lt"/>
              </a:rPr>
              <a:t>, individuel læring, kooperativ læring.</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209795"/>
            <a:ext cx="7772400" cy="121920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400" dirty="0" err="1">
                <a:latin typeface="+mj-lt"/>
              </a:rPr>
              <a:t>Forskellige</a:t>
            </a:r>
            <a:r>
              <a:rPr lang="en-US" sz="2400" dirty="0">
                <a:latin typeface="+mj-lt"/>
              </a:rPr>
              <a:t> elever </a:t>
            </a:r>
            <a:r>
              <a:rPr lang="en-US" sz="2400" dirty="0" err="1">
                <a:latin typeface="+mj-lt"/>
              </a:rPr>
              <a:t>lærer</a:t>
            </a:r>
            <a:r>
              <a:rPr lang="en-US" sz="2400" dirty="0">
                <a:latin typeface="+mj-lt"/>
              </a:rPr>
              <a:t> på </a:t>
            </a:r>
            <a:r>
              <a:rPr lang="en-US" sz="2400" dirty="0" err="1">
                <a:latin typeface="+mj-lt"/>
              </a:rPr>
              <a:t>forskellige</a:t>
            </a:r>
            <a:r>
              <a:rPr lang="en-US" sz="2400" dirty="0">
                <a:latin typeface="+mj-lt"/>
              </a:rPr>
              <a:t> </a:t>
            </a:r>
            <a:r>
              <a:rPr lang="en-US" sz="2400" dirty="0" err="1">
                <a:latin typeface="+mj-lt"/>
              </a:rPr>
              <a:t>måder</a:t>
            </a:r>
            <a:r>
              <a:rPr lang="en-US" sz="2400" dirty="0">
                <a:latin typeface="+mj-lt"/>
              </a:rPr>
              <a:t>, </a:t>
            </a:r>
            <a:r>
              <a:rPr lang="en-US" sz="2400" dirty="0" err="1">
                <a:latin typeface="+mj-lt"/>
              </a:rPr>
              <a:t>så</a:t>
            </a:r>
            <a:r>
              <a:rPr lang="en-US" sz="2400" dirty="0">
                <a:latin typeface="+mj-lt"/>
              </a:rPr>
              <a:t> det </a:t>
            </a:r>
            <a:r>
              <a:rPr lang="en-US" sz="2400" dirty="0" err="1">
                <a:latin typeface="+mj-lt"/>
              </a:rPr>
              <a:t>kan</a:t>
            </a:r>
            <a:r>
              <a:rPr lang="en-US" sz="2400" dirty="0">
                <a:latin typeface="+mj-lt"/>
              </a:rPr>
              <a:t> være </a:t>
            </a:r>
            <a:r>
              <a:rPr lang="en-US" sz="2400" dirty="0" err="1">
                <a:latin typeface="+mj-lt"/>
              </a:rPr>
              <a:t>en</a:t>
            </a:r>
            <a:r>
              <a:rPr lang="en-US" sz="2400" dirty="0">
                <a:latin typeface="+mj-lt"/>
              </a:rPr>
              <a:t> </a:t>
            </a:r>
            <a:r>
              <a:rPr lang="en-US" sz="2400" dirty="0" err="1">
                <a:latin typeface="+mj-lt"/>
              </a:rPr>
              <a:t>hjælp</a:t>
            </a:r>
            <a:r>
              <a:rPr lang="en-US" sz="2400" dirty="0">
                <a:latin typeface="+mj-lt"/>
              </a:rPr>
              <a:t> at </a:t>
            </a:r>
            <a:r>
              <a:rPr lang="en-US" sz="2400" dirty="0" err="1">
                <a:latin typeface="+mj-lt"/>
              </a:rPr>
              <a:t>bruge</a:t>
            </a:r>
            <a:r>
              <a:rPr lang="en-US" sz="2400" dirty="0">
                <a:latin typeface="+mj-lt"/>
              </a:rPr>
              <a:t> </a:t>
            </a:r>
            <a:r>
              <a:rPr lang="en-US" sz="2400" dirty="0" err="1">
                <a:latin typeface="+mj-lt"/>
              </a:rPr>
              <a:t>en</a:t>
            </a:r>
            <a:r>
              <a:rPr lang="en-US" sz="2400" dirty="0">
                <a:latin typeface="+mj-lt"/>
              </a:rPr>
              <a:t> bred </a:t>
            </a:r>
            <a:r>
              <a:rPr lang="en-US" sz="2400" dirty="0" err="1">
                <a:latin typeface="+mj-lt"/>
              </a:rPr>
              <a:t>vifte</a:t>
            </a:r>
            <a:r>
              <a:rPr lang="en-US" sz="2400" dirty="0">
                <a:latin typeface="+mj-lt"/>
              </a:rPr>
              <a:t> af </a:t>
            </a:r>
            <a:r>
              <a:rPr lang="en-US" sz="2400" dirty="0" err="1">
                <a:latin typeface="+mj-lt"/>
              </a:rPr>
              <a:t>undervisningsstrategier</a:t>
            </a:r>
            <a:r>
              <a:rPr lang="en-US" sz="2400" dirty="0">
                <a:latin typeface="+mj-lt"/>
              </a:rPr>
              <a:t> for at </a:t>
            </a:r>
            <a:r>
              <a:rPr lang="en-US" sz="2400" dirty="0" err="1">
                <a:latin typeface="+mj-lt"/>
              </a:rPr>
              <a:t>støtte</a:t>
            </a:r>
            <a:r>
              <a:rPr lang="en-US" sz="2400" dirty="0">
                <a:latin typeface="+mj-lt"/>
              </a:rPr>
              <a:t> elever med </a:t>
            </a:r>
            <a:r>
              <a:rPr lang="en-US" sz="2400" dirty="0" err="1">
                <a:latin typeface="+mj-lt"/>
              </a:rPr>
              <a:t>særlige</a:t>
            </a:r>
            <a:r>
              <a:rPr lang="en-US" sz="2400" dirty="0">
                <a:latin typeface="+mj-lt"/>
              </a:rPr>
              <a:t> behov.</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590751"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og tutoring</a:t>
            </a:r>
            <a:endParaRPr lang="it-IT" sz="2000" b="1" dirty="0">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5855FAD9-DB77-000E-28E2-3A44ED35A98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55153" y="2479522"/>
            <a:ext cx="2303253" cy="2303253"/>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7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sz="2000" b="1" dirty="0">
                  <a:latin typeface="+mj-lt"/>
                  <a:cs typeface="Poppins Medium" panose="00000600000000000000" pitchFamily="2" charset="0"/>
                </a:rPr>
                <a:t>Coaching og tutoring </a:t>
              </a:r>
              <a:br>
                <a:rPr lang="en-US" sz="2000" b="0" i="0" dirty="0">
                  <a:solidFill>
                    <a:srgbClr val="374151"/>
                  </a:solidFill>
                  <a:effectLst/>
                  <a:latin typeface="+mj-lt"/>
                </a:rPr>
              </a:br>
              <a:r>
                <a:rPr lang="en-US" sz="1600" dirty="0" err="1">
                  <a:solidFill>
                    <a:prstClr val="black"/>
                  </a:solidFill>
                  <a:latin typeface="+mj-lt"/>
                  <a:cs typeface="Poppins ExtraLight" panose="00000300000000000000" pitchFamily="2" charset="0"/>
                </a:rPr>
                <a:t>Begge</a:t>
              </a:r>
              <a:r>
                <a:rPr lang="en-US" sz="1600" dirty="0">
                  <a:solidFill>
                    <a:prstClr val="black"/>
                  </a:solidFill>
                  <a:latin typeface="+mj-lt"/>
                  <a:cs typeface="Poppins ExtraLight" panose="00000300000000000000" pitchFamily="2" charset="0"/>
                </a:rPr>
                <a:t> er </a:t>
              </a:r>
              <a:r>
                <a:rPr lang="en-US" sz="1600" dirty="0" err="1">
                  <a:solidFill>
                    <a:prstClr val="black"/>
                  </a:solidFill>
                  <a:latin typeface="+mj-lt"/>
                  <a:cs typeface="Poppins ExtraLight" panose="00000300000000000000" pitchFamily="2" charset="0"/>
                </a:rPr>
                <a:t>typer</a:t>
              </a:r>
              <a:r>
                <a:rPr lang="en-US" sz="1600" dirty="0">
                  <a:solidFill>
                    <a:prstClr val="black"/>
                  </a:solidFill>
                  <a:latin typeface="+mj-lt"/>
                  <a:cs typeface="Poppins ExtraLight" panose="00000300000000000000" pitchFamily="2" charset="0"/>
                </a:rPr>
                <a:t> af </a:t>
              </a:r>
              <a:r>
                <a:rPr lang="en-US" sz="1600" dirty="0" err="1">
                  <a:solidFill>
                    <a:prstClr val="black"/>
                  </a:solidFill>
                  <a:latin typeface="+mj-lt"/>
                  <a:cs typeface="Poppins ExtraLight" panose="00000300000000000000" pitchFamily="2" charset="0"/>
                </a:rPr>
                <a:t>pædagogisk</a:t>
              </a:r>
              <a:r>
                <a:rPr lang="en-US" sz="1600" dirty="0">
                  <a:solidFill>
                    <a:prstClr val="black"/>
                  </a:solidFill>
                  <a:latin typeface="+mj-lt"/>
                  <a:cs typeface="Poppins ExtraLight" panose="00000300000000000000" pitchFamily="2" charset="0"/>
                </a:rPr>
                <a:t> </a:t>
              </a:r>
              <a:r>
                <a:rPr lang="en-US" sz="1600" dirty="0" err="1">
                  <a:solidFill>
                    <a:prstClr val="black"/>
                  </a:solidFill>
                  <a:latin typeface="+mj-lt"/>
                  <a:cs typeface="Poppins ExtraLight" panose="00000300000000000000" pitchFamily="2" charset="0"/>
                </a:rPr>
                <a:t>støtte</a:t>
              </a:r>
              <a:r>
                <a:rPr lang="en-US" sz="1600" dirty="0">
                  <a:solidFill>
                    <a:prstClr val="black"/>
                  </a:solidFill>
                  <a:latin typeface="+mj-lt"/>
                  <a:cs typeface="Poppins ExtraLight" panose="00000300000000000000" pitchFamily="2" charset="0"/>
                </a:rPr>
                <a:t>, der </a:t>
              </a:r>
              <a:r>
                <a:rPr lang="en-US" sz="1600" dirty="0" err="1">
                  <a:solidFill>
                    <a:prstClr val="black"/>
                  </a:solidFill>
                  <a:latin typeface="+mj-lt"/>
                  <a:cs typeface="Poppins ExtraLight" panose="00000300000000000000" pitchFamily="2" charset="0"/>
                </a:rPr>
                <a:t>kan</a:t>
              </a:r>
              <a:r>
                <a:rPr lang="en-US" sz="1600" dirty="0">
                  <a:solidFill>
                    <a:prstClr val="black"/>
                  </a:solidFill>
                  <a:latin typeface="+mj-lt"/>
                  <a:cs typeface="Poppins ExtraLight" panose="00000300000000000000" pitchFamily="2" charset="0"/>
                </a:rPr>
                <a:t> </a:t>
              </a:r>
              <a:r>
                <a:rPr lang="en-US" sz="1600" dirty="0" err="1">
                  <a:solidFill>
                    <a:prstClr val="black"/>
                  </a:solidFill>
                  <a:latin typeface="+mj-lt"/>
                  <a:cs typeface="Poppins ExtraLight" panose="00000300000000000000" pitchFamily="2" charset="0"/>
                </a:rPr>
                <a:t>ydes</a:t>
              </a:r>
              <a:r>
                <a:rPr lang="en-US" sz="1600" dirty="0">
                  <a:solidFill>
                    <a:prstClr val="black"/>
                  </a:solidFill>
                  <a:latin typeface="+mj-lt"/>
                  <a:cs typeface="Poppins ExtraLight" panose="00000300000000000000" pitchFamily="2" charset="0"/>
                </a:rPr>
                <a:t> til elever for at </a:t>
              </a:r>
              <a:r>
                <a:rPr lang="en-US" sz="1600" dirty="0" err="1">
                  <a:solidFill>
                    <a:prstClr val="black"/>
                  </a:solidFill>
                  <a:latin typeface="+mj-lt"/>
                  <a:cs typeface="Poppins ExtraLight" panose="00000300000000000000" pitchFamily="2" charset="0"/>
                </a:rPr>
                <a:t>hjælpe</a:t>
              </a:r>
              <a:r>
                <a:rPr lang="en-US" sz="1600" dirty="0">
                  <a:solidFill>
                    <a:prstClr val="black"/>
                  </a:solidFill>
                  <a:latin typeface="+mj-lt"/>
                  <a:cs typeface="Poppins ExtraLight" panose="00000300000000000000" pitchFamily="2" charset="0"/>
                </a:rPr>
                <a:t> dem </a:t>
              </a:r>
              <a:r>
                <a:rPr lang="en-US" sz="1600" dirty="0" err="1">
                  <a:solidFill>
                    <a:prstClr val="black"/>
                  </a:solidFill>
                  <a:latin typeface="+mj-lt"/>
                  <a:cs typeface="Poppins ExtraLight" panose="00000300000000000000" pitchFamily="2" charset="0"/>
                </a:rPr>
                <a:t>opnå</a:t>
              </a:r>
              <a:r>
                <a:rPr lang="en-US" sz="1600" dirty="0">
                  <a:solidFill>
                    <a:prstClr val="black"/>
                  </a:solidFill>
                  <a:latin typeface="+mj-lt"/>
                  <a:cs typeface="Poppins ExtraLight" panose="00000300000000000000" pitchFamily="2" charset="0"/>
                </a:rPr>
                <a:t> </a:t>
              </a:r>
              <a:r>
                <a:rPr lang="en-US" sz="1600" dirty="0" err="1">
                  <a:solidFill>
                    <a:prstClr val="black"/>
                  </a:solidFill>
                  <a:latin typeface="+mj-lt"/>
                  <a:cs typeface="Poppins ExtraLight" panose="00000300000000000000" pitchFamily="2" charset="0"/>
                </a:rPr>
                <a:t>succes</a:t>
              </a:r>
              <a:r>
                <a:rPr lang="en-US" sz="1600" dirty="0">
                  <a:solidFill>
                    <a:prstClr val="black"/>
                  </a:solidFill>
                  <a:latin typeface="+mj-lt"/>
                  <a:cs typeface="Poppins ExtraLight" panose="00000300000000000000" pitchFamily="2" charset="0"/>
                </a:rPr>
                <a:t> i </a:t>
              </a:r>
              <a:r>
                <a:rPr lang="en-US" sz="1600" dirty="0" err="1">
                  <a:solidFill>
                    <a:prstClr val="black"/>
                  </a:solidFill>
                  <a:latin typeface="+mj-lt"/>
                  <a:cs typeface="Poppins ExtraLight" panose="00000300000000000000" pitchFamily="2" charset="0"/>
                </a:rPr>
                <a:t>skolen</a:t>
              </a:r>
              <a:endParaRPr lang="ko-KR" altLang="en-US" sz="16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892552"/>
            </a:xfrm>
            <a:prstGeom prst="rect">
              <a:avLst/>
            </a:prstGeom>
            <a:noFill/>
          </p:spPr>
          <p:txBody>
            <a:bodyPr wrap="square" rtlCol="0">
              <a:spAutoFit/>
            </a:bodyPr>
            <a:lstStyle/>
            <a:p>
              <a:pPr indent="-285750"/>
              <a:r>
                <a:rPr lang="en-US" altLang="ko-KR" sz="2000" b="1" dirty="0" err="1">
                  <a:latin typeface="+mj-lt"/>
                  <a:cs typeface="Poppins Medium" panose="00000600000000000000" pitchFamily="2" charset="0"/>
                </a:rPr>
                <a:t>Arbejdet</a:t>
              </a:r>
              <a:r>
                <a:rPr lang="en-US" altLang="ko-KR" sz="2000" b="1" dirty="0">
                  <a:latin typeface="+mj-lt"/>
                  <a:cs typeface="Poppins Medium" panose="00000600000000000000" pitchFamily="2" charset="0"/>
                </a:rPr>
                <a:t> med elever</a:t>
              </a:r>
              <a:br>
                <a:rPr lang="en-US" altLang="ko-KR" sz="2000" b="1" dirty="0">
                  <a:latin typeface="+mj-lt"/>
                  <a:cs typeface="Poppins Medium" panose="00000600000000000000" pitchFamily="2" charset="0"/>
                </a:rPr>
              </a:br>
              <a:r>
                <a:rPr lang="en-US" altLang="ko-KR" sz="1600" dirty="0">
                  <a:latin typeface="+mj-lt"/>
                  <a:cs typeface="Poppins ExtraLight" panose="00000300000000000000" pitchFamily="2" charset="0"/>
                </a:rPr>
                <a:t> En coach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arbejde</a:t>
              </a:r>
              <a:r>
                <a:rPr lang="en-US" altLang="ko-KR" sz="1600" dirty="0">
                  <a:latin typeface="+mj-lt"/>
                  <a:cs typeface="Poppins ExtraLight" panose="00000300000000000000" pitchFamily="2" charset="0"/>
                </a:rPr>
                <a:t> med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elev for at </a:t>
              </a:r>
              <a:r>
                <a:rPr lang="en-US" altLang="ko-KR" sz="1600" dirty="0" err="1">
                  <a:latin typeface="+mj-lt"/>
                  <a:cs typeface="Poppins ExtraLight" panose="00000300000000000000" pitchFamily="2" charset="0"/>
                </a:rPr>
                <a:t>identificere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specifikke</a:t>
              </a:r>
              <a:r>
                <a:rPr lang="en-US" altLang="ko-KR" sz="1600" dirty="0">
                  <a:latin typeface="+mj-lt"/>
                  <a:cs typeface="Poppins ExtraLight" panose="00000300000000000000" pitchFamily="2" charset="0"/>
                </a:rPr>
                <a:t> behov og mål. </a:t>
              </a:r>
              <a:endParaRPr lang="ko-KR" altLang="en-US" sz="16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GB" sz="2000" b="1" dirty="0">
                  <a:solidFill>
                    <a:schemeClr val="dk1"/>
                  </a:solidFill>
                  <a:latin typeface="+mj-lt"/>
                  <a:ea typeface="Varela Round"/>
                  <a:cs typeface="Varela Round"/>
                  <a:sym typeface="Varela Round"/>
                </a:rPr>
                <a:t>Tutoring</a:t>
              </a:r>
              <a:endParaRPr lang="en-US" altLang="ko-KR" sz="1600" b="1" dirty="0">
                <a:latin typeface="+mj-lt"/>
                <a:cs typeface="Poppins Medium" panose="00000600000000000000" pitchFamily="2" charset="0"/>
              </a:endParaRPr>
            </a:p>
            <a:p>
              <a:pPr>
                <a:lnSpc>
                  <a:spcPct val="120000"/>
                </a:lnSpc>
              </a:pPr>
              <a:r>
                <a:rPr lang="en-US" altLang="ko-KR" sz="1600" dirty="0">
                  <a:solidFill>
                    <a:prstClr val="black"/>
                  </a:solidFill>
                  <a:latin typeface="+mj-lt"/>
                  <a:cs typeface="Poppins ExtraLight" panose="00000300000000000000" pitchFamily="2" charset="0"/>
                </a:rPr>
                <a:t>er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type </a:t>
              </a:r>
              <a:r>
                <a:rPr lang="en-US" altLang="ko-KR" sz="1600" dirty="0" err="1">
                  <a:solidFill>
                    <a:prstClr val="black"/>
                  </a:solidFill>
                  <a:latin typeface="+mj-lt"/>
                  <a:cs typeface="Poppins ExtraLight" panose="00000300000000000000" pitchFamily="2" charset="0"/>
                </a:rPr>
                <a:t>pædagogisk</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støtte</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som</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hjælper</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en</a:t>
              </a:r>
              <a:r>
                <a:rPr lang="en-US" altLang="ko-KR" sz="1600" dirty="0">
                  <a:solidFill>
                    <a:prstClr val="black"/>
                  </a:solidFill>
                  <a:latin typeface="+mj-lt"/>
                  <a:cs typeface="Poppins ExtraLight" panose="00000300000000000000" pitchFamily="2" charset="0"/>
                </a:rPr>
                <a:t> elev </a:t>
              </a:r>
              <a:r>
                <a:rPr lang="en-US" altLang="ko-KR" sz="1600" dirty="0" err="1">
                  <a:solidFill>
                    <a:prstClr val="black"/>
                  </a:solidFill>
                  <a:latin typeface="+mj-lt"/>
                  <a:cs typeface="Poppins ExtraLight" panose="00000300000000000000" pitchFamily="2" charset="0"/>
                </a:rPr>
                <a:t>forstå</a:t>
              </a:r>
              <a:r>
                <a:rPr lang="en-US" altLang="ko-KR" sz="1600" dirty="0">
                  <a:solidFill>
                    <a:prstClr val="black"/>
                  </a:solidFill>
                  <a:latin typeface="+mj-lt"/>
                  <a:cs typeface="Poppins ExtraLight" panose="00000300000000000000" pitchFamily="2" charset="0"/>
                </a:rPr>
                <a:t> et </a:t>
              </a:r>
              <a:r>
                <a:rPr lang="en-US" altLang="ko-KR" sz="1600" dirty="0" err="1">
                  <a:solidFill>
                    <a:prstClr val="black"/>
                  </a:solidFill>
                  <a:latin typeface="+mj-lt"/>
                  <a:cs typeface="Poppins ExtraLight" panose="00000300000000000000" pitchFamily="2" charset="0"/>
                </a:rPr>
                <a:t>specifikt</a:t>
              </a:r>
              <a:r>
                <a:rPr lang="en-US" altLang="ko-KR" sz="1600" dirty="0">
                  <a:solidFill>
                    <a:prstClr val="black"/>
                  </a:solidFill>
                  <a:latin typeface="+mj-lt"/>
                  <a:cs typeface="Poppins ExtraLight" panose="00000300000000000000" pitchFamily="2" charset="0"/>
                </a:rPr>
                <a:t> fag.</a:t>
              </a:r>
              <a:endParaRPr lang="en-GB" altLang="ko-KR" sz="1600" dirty="0">
                <a:solidFill>
                  <a:prstClr val="black"/>
                </a:solidFill>
                <a:latin typeface="+mj-lt"/>
                <a:cs typeface="Poppins ExtraLight" panose="00000300000000000000" pitchFamily="2" charset="0"/>
                <a:sym typeface="Varela Round"/>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latin typeface="+mj-lt"/>
                  <a:cs typeface="Poppins Medium" panose="00000600000000000000" pitchFamily="2" charset="0"/>
                </a:rPr>
                <a:t>Elever er </a:t>
              </a:r>
              <a:r>
                <a:rPr lang="en-US" altLang="ko-KR" sz="2000" b="1" dirty="0" err="1">
                  <a:latin typeface="+mj-lt"/>
                  <a:cs typeface="Poppins Medium" panose="00000600000000000000" pitchFamily="2" charset="0"/>
                </a:rPr>
                <a:t>forskellige</a:t>
              </a:r>
              <a:endParaRPr lang="en-US" altLang="ko-KR" sz="2000" b="1" dirty="0">
                <a:latin typeface="+mj-lt"/>
                <a:cs typeface="Poppins Medium" panose="00000600000000000000" pitchFamily="2" charset="0"/>
              </a:endParaRPr>
            </a:p>
            <a:p>
              <a:pPr indent="-285750">
                <a:lnSpc>
                  <a:spcPct val="120000"/>
                </a:lnSpc>
              </a:pPr>
              <a:r>
                <a:rPr lang="en-US" sz="1600" dirty="0" err="1">
                  <a:solidFill>
                    <a:prstClr val="black"/>
                  </a:solidFill>
                  <a:latin typeface="+mj-lt"/>
                </a:rPr>
                <a:t>Forskellige</a:t>
              </a:r>
              <a:r>
                <a:rPr lang="en-US" sz="1600" dirty="0">
                  <a:solidFill>
                    <a:prstClr val="black"/>
                  </a:solidFill>
                  <a:latin typeface="+mj-lt"/>
                </a:rPr>
                <a:t> elever </a:t>
              </a:r>
              <a:r>
                <a:rPr lang="en-US" sz="1600" dirty="0" err="1">
                  <a:solidFill>
                    <a:prstClr val="black"/>
                  </a:solidFill>
                  <a:latin typeface="+mj-lt"/>
                </a:rPr>
                <a:t>lærer</a:t>
              </a:r>
              <a:r>
                <a:rPr lang="en-US" sz="1600" dirty="0">
                  <a:solidFill>
                    <a:prstClr val="black"/>
                  </a:solidFill>
                  <a:latin typeface="+mj-lt"/>
                </a:rPr>
                <a:t> på </a:t>
              </a:r>
              <a:r>
                <a:rPr lang="en-US" sz="1600" dirty="0" err="1">
                  <a:solidFill>
                    <a:prstClr val="black"/>
                  </a:solidFill>
                  <a:latin typeface="+mj-lt"/>
                </a:rPr>
                <a:t>forskellige</a:t>
              </a:r>
              <a:r>
                <a:rPr lang="en-US" sz="1600" dirty="0">
                  <a:solidFill>
                    <a:prstClr val="black"/>
                  </a:solidFill>
                  <a:latin typeface="+mj-lt"/>
                </a:rPr>
                <a:t> </a:t>
              </a:r>
              <a:r>
                <a:rPr lang="en-US" sz="1600" dirty="0" err="1">
                  <a:solidFill>
                    <a:prstClr val="black"/>
                  </a:solidFill>
                  <a:latin typeface="+mj-lt"/>
                </a:rPr>
                <a:t>måder</a:t>
              </a:r>
              <a:r>
                <a:rPr lang="en-US" sz="1600" dirty="0">
                  <a:solidFill>
                    <a:prstClr val="black"/>
                  </a:solidFill>
                  <a:latin typeface="+mj-lt"/>
                </a:rPr>
                <a:t>, </a:t>
              </a:r>
              <a:r>
                <a:rPr lang="en-US" sz="1600" dirty="0" err="1">
                  <a:solidFill>
                    <a:prstClr val="black"/>
                  </a:solidFill>
                  <a:latin typeface="+mj-lt"/>
                </a:rPr>
                <a:t>så</a:t>
              </a:r>
              <a:r>
                <a:rPr lang="en-US" sz="1600" dirty="0">
                  <a:solidFill>
                    <a:prstClr val="black"/>
                  </a:solidFill>
                  <a:latin typeface="+mj-lt"/>
                </a:rPr>
                <a:t> det </a:t>
              </a:r>
              <a:r>
                <a:rPr lang="en-US" sz="1600" dirty="0" err="1">
                  <a:solidFill>
                    <a:prstClr val="black"/>
                  </a:solidFill>
                  <a:latin typeface="+mj-lt"/>
                </a:rPr>
                <a:t>kan</a:t>
              </a:r>
              <a:r>
                <a:rPr lang="en-US" sz="1600" dirty="0">
                  <a:solidFill>
                    <a:prstClr val="black"/>
                  </a:solidFill>
                  <a:latin typeface="+mj-lt"/>
                </a:rPr>
                <a:t> være </a:t>
              </a:r>
              <a:r>
                <a:rPr lang="en-US" sz="1600" dirty="0" err="1">
                  <a:solidFill>
                    <a:prstClr val="black"/>
                  </a:solidFill>
                  <a:latin typeface="+mj-lt"/>
                </a:rPr>
                <a:t>en</a:t>
              </a:r>
              <a:r>
                <a:rPr lang="en-US" sz="1600" dirty="0">
                  <a:solidFill>
                    <a:prstClr val="black"/>
                  </a:solidFill>
                  <a:latin typeface="+mj-lt"/>
                </a:rPr>
                <a:t> hjælpen at </a:t>
              </a:r>
              <a:r>
                <a:rPr lang="en-US" sz="1600" dirty="0" err="1">
                  <a:solidFill>
                    <a:prstClr val="black"/>
                  </a:solidFill>
                  <a:latin typeface="+mj-lt"/>
                </a:rPr>
                <a:t>bruge</a:t>
              </a:r>
              <a:r>
                <a:rPr lang="en-US" sz="1600" dirty="0">
                  <a:solidFill>
                    <a:prstClr val="black"/>
                  </a:solidFill>
                  <a:latin typeface="+mj-lt"/>
                </a:rPr>
                <a:t> </a:t>
              </a:r>
              <a:r>
                <a:rPr lang="en-US" sz="1600" dirty="0" err="1">
                  <a:solidFill>
                    <a:prstClr val="black"/>
                  </a:solidFill>
                  <a:latin typeface="+mj-lt"/>
                </a:rPr>
                <a:t>en</a:t>
              </a:r>
              <a:r>
                <a:rPr lang="en-US" sz="1600" dirty="0">
                  <a:solidFill>
                    <a:prstClr val="black"/>
                  </a:solidFill>
                  <a:latin typeface="+mj-lt"/>
                </a:rPr>
                <a:t> bred </a:t>
              </a:r>
              <a:r>
                <a:rPr lang="en-US" sz="1600" dirty="0" err="1">
                  <a:solidFill>
                    <a:prstClr val="black"/>
                  </a:solidFill>
                  <a:latin typeface="+mj-lt"/>
                </a:rPr>
                <a:t>vifte</a:t>
              </a:r>
              <a:r>
                <a:rPr lang="en-US" sz="1600" dirty="0">
                  <a:solidFill>
                    <a:prstClr val="black"/>
                  </a:solidFill>
                  <a:latin typeface="+mj-lt"/>
                </a:rPr>
                <a:t> af </a:t>
              </a:r>
              <a:r>
                <a:rPr lang="en-US" sz="1600" dirty="0" err="1">
                  <a:solidFill>
                    <a:prstClr val="black"/>
                  </a:solidFill>
                  <a:latin typeface="+mj-lt"/>
                </a:rPr>
                <a:t>undervisningsstrategier</a:t>
              </a:r>
              <a:r>
                <a:rPr lang="en-US" sz="1600" dirty="0">
                  <a:solidFill>
                    <a:prstClr val="black"/>
                  </a:solidFill>
                  <a:latin typeface="+mj-lt"/>
                </a:rPr>
                <a:t>.</a:t>
              </a:r>
              <a:endParaRPr lang="ko-KR" altLang="en-US" sz="1600" dirty="0">
                <a:solidFill>
                  <a:prstClr val="black"/>
                </a:solidFill>
                <a:latin typeface="+mj-lt"/>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59075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og tutoring</a:t>
            </a:r>
            <a:endParaRPr lang="it-IT" sz="2000" b="1" dirty="0">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2868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Coaching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ydes</a:t>
            </a:r>
            <a:r>
              <a:rPr lang="en-US" altLang="ko-KR" sz="2000" b="1" dirty="0">
                <a:cs typeface="Poppins Medium" panose="00000600000000000000" pitchFamily="2" charset="0"/>
              </a:rPr>
              <a:t> af </a:t>
            </a:r>
            <a:r>
              <a:rPr lang="en-US" altLang="ko-KR" sz="2000" b="1" dirty="0" err="1">
                <a:cs typeface="Poppins Medium" panose="00000600000000000000" pitchFamily="2" charset="0"/>
              </a:rPr>
              <a:t>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Elev</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Ven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Specialist</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tutor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være </a:t>
            </a:r>
            <a:r>
              <a:rPr lang="en-US" altLang="ko-KR" sz="2000" b="1" dirty="0" err="1">
                <a:cs typeface="Poppins Medium" panose="00000600000000000000" pitchFamily="2" charset="0"/>
              </a:rPr>
              <a:t>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Ven</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Nabo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Tutoring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ske</a:t>
            </a:r>
            <a:r>
              <a:rPr lang="en-US" altLang="ko-KR" sz="2000" b="1" dirty="0">
                <a:cs typeface="Poppins Medium" panose="00000600000000000000" pitchFamily="2" charset="0"/>
              </a:rPr>
              <a:t>?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 pauser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Online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Under undervisning</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bred </a:t>
            </a:r>
            <a:r>
              <a:rPr lang="en-US" altLang="ko-KR" sz="2000" b="1" dirty="0" err="1">
                <a:cs typeface="Poppins Medium" panose="00000600000000000000" pitchFamily="2" charset="0"/>
              </a:rPr>
              <a:t>vifte</a:t>
            </a:r>
            <a:r>
              <a:rPr lang="en-US" altLang="ko-KR" sz="2000" b="1" dirty="0">
                <a:cs typeface="Poppins Medium" panose="00000600000000000000" pitchFamily="2" charset="0"/>
              </a:rPr>
              <a:t> af </a:t>
            </a:r>
            <a:r>
              <a:rPr lang="en-US" altLang="ko-KR" sz="2000" b="1" dirty="0" err="1">
                <a:cs typeface="Poppins Medium" panose="00000600000000000000" pitchFamily="2" charset="0"/>
              </a:rPr>
              <a:t>undervisningsstrategier</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være?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Klasserumsbaseret</a:t>
            </a:r>
            <a:r>
              <a:rPr lang="en-US" altLang="ko-KR" sz="1600" dirty="0">
                <a:latin typeface="+mj-lt"/>
                <a:cs typeface="Poppins ExtraLight" panose="00000300000000000000" pitchFamily="2" charset="0"/>
              </a:rPr>
              <a:t> undervisning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Forelæsning</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a-DK" sz="1600" dirty="0">
                <a:latin typeface="+mj-lt"/>
              </a:rPr>
              <a:t>Hjælpeteknologi</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følgende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58141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og tutoring</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08536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Coaching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ydes</a:t>
            </a:r>
            <a:r>
              <a:rPr lang="en-US" altLang="ko-KR" sz="2000" b="1" dirty="0">
                <a:cs typeface="Poppins Medium" panose="00000600000000000000" pitchFamily="2" charset="0"/>
              </a:rPr>
              <a:t> af </a:t>
            </a:r>
            <a:r>
              <a:rPr lang="en-US" altLang="ko-KR" sz="2000" b="1" dirty="0" err="1">
                <a:cs typeface="Poppins Medium" panose="00000600000000000000" pitchFamily="2" charset="0"/>
              </a:rPr>
              <a:t>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Elev</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Ven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srgbClr val="00B050"/>
                </a:solidFill>
                <a:latin typeface="Calibri Light" panose="020F0302020204030204"/>
                <a:cs typeface="Poppins ExtraLight" panose="00000300000000000000" pitchFamily="2" charset="0"/>
              </a:rPr>
              <a:t>Specialist</a:t>
            </a:r>
            <a:endParaRPr lang="en-US" altLang="ko-KR" sz="1600" dirty="0">
              <a:solidFill>
                <a:srgbClr val="00B050"/>
              </a:solidFill>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tutor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være </a:t>
            </a:r>
            <a:r>
              <a:rPr lang="en-US" altLang="ko-KR" sz="2000" b="1" dirty="0" err="1">
                <a:cs typeface="Poppins Medium" panose="00000600000000000000" pitchFamily="2" charset="0"/>
              </a:rPr>
              <a:t>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Ven</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Underviser</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Nabo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Tutoring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ske</a:t>
            </a:r>
            <a:r>
              <a:rPr lang="en-US" altLang="ko-KR" sz="2000" b="1" dirty="0">
                <a:cs typeface="Poppins Medium" panose="00000600000000000000" pitchFamily="2" charset="0"/>
              </a:rPr>
              <a:t>?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 pauser</a:t>
            </a:r>
          </a:p>
          <a:p>
            <a:pPr marL="432000" lvl="2" indent="-144000">
              <a:buFont typeface="Arial" panose="020B0604020202020204" pitchFamily="34" charset="0"/>
              <a:buChar char="•"/>
            </a:pPr>
            <a:r>
              <a:rPr lang="en-US" altLang="ko-KR" sz="1600" dirty="0">
                <a:solidFill>
                  <a:srgbClr val="00B050"/>
                </a:solidFill>
                <a:latin typeface="+mj-lt"/>
                <a:cs typeface="Poppins ExtraLight" panose="00000300000000000000" pitchFamily="2" charset="0"/>
              </a:rPr>
              <a:t>Online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Under undervisning</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bred </a:t>
            </a:r>
            <a:r>
              <a:rPr lang="en-US" altLang="ko-KR" sz="2000" b="1" dirty="0" err="1">
                <a:cs typeface="Poppins Medium" panose="00000600000000000000" pitchFamily="2" charset="0"/>
              </a:rPr>
              <a:t>vifte</a:t>
            </a:r>
            <a:r>
              <a:rPr lang="en-US" altLang="ko-KR" sz="2000" b="1" dirty="0">
                <a:cs typeface="Poppins Medium" panose="00000600000000000000" pitchFamily="2" charset="0"/>
              </a:rPr>
              <a:t> af </a:t>
            </a:r>
            <a:r>
              <a:rPr lang="en-US" altLang="ko-KR" sz="2000" b="1" dirty="0" err="1">
                <a:cs typeface="Poppins Medium" panose="00000600000000000000" pitchFamily="2" charset="0"/>
              </a:rPr>
              <a:t>undervisningsstrategier</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være?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Klasserumsbaseret</a:t>
            </a:r>
            <a:r>
              <a:rPr lang="en-US" altLang="ko-KR" sz="1600" dirty="0">
                <a:latin typeface="+mj-lt"/>
                <a:cs typeface="Poppins ExtraLight" panose="00000300000000000000" pitchFamily="2" charset="0"/>
              </a:rPr>
              <a:t> undervisning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Forelæsning</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a-DK" sz="1600" dirty="0">
                <a:solidFill>
                  <a:srgbClr val="00B050"/>
                </a:solidFill>
                <a:latin typeface="+mj-lt"/>
              </a:rPr>
              <a:t>Hjælpeteknologi</a:t>
            </a:r>
            <a:endParaRPr lang="en-US" altLang="ko-KR" sz="1600" dirty="0">
              <a:solidFill>
                <a:srgbClr val="00B050"/>
              </a:solidFill>
              <a:latin typeface="+mj-lt"/>
            </a:endParaRPr>
          </a:p>
          <a:p>
            <a:pPr marL="432000" lvl="2" indent="-144000">
              <a:buFont typeface="Arial" panose="020B0604020202020204" pitchFamily="34" charset="0"/>
              <a:buChar char="•"/>
            </a:pPr>
            <a:endParaRPr lang="en-US" altLang="ko-KR" sz="1600" dirty="0">
              <a:solidFill>
                <a:srgbClr val="00B050"/>
              </a:solidFill>
              <a:latin typeface="Calibri Light" panose="020F0302020204030204"/>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180697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Korrekte svar</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213874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5909802"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3.1 </a:t>
            </a:r>
            <a:r>
              <a:rPr lang="da-DK" sz="2000" dirty="0">
                <a:effectLst/>
                <a:latin typeface="+mj-lt"/>
                <a:ea typeface="Times New Roman" panose="02020603050405020304" pitchFamily="18" charset="0"/>
              </a:rPr>
              <a:t>Hvordan kan vi hjælpe elever med særlige behov</a:t>
            </a:r>
            <a:r>
              <a:rPr lang="en-US" sz="2000" dirty="0">
                <a:latin typeface="+mj-lt"/>
                <a:ea typeface="Microsoft Sans Serif" panose="020B0604020202020204" pitchFamily="34" charset="0"/>
              </a:rPr>
              <a:t>?</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810357"/>
            <a:ext cx="7772400" cy="95758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Dette </a:t>
            </a:r>
            <a:r>
              <a:rPr lang="en-US" sz="2000" dirty="0" err="1">
                <a:latin typeface="+mj-lt"/>
              </a:rPr>
              <a:t>kan</a:t>
            </a:r>
            <a:r>
              <a:rPr lang="en-US" sz="2000" dirty="0">
                <a:latin typeface="+mj-lt"/>
              </a:rPr>
              <a:t> </a:t>
            </a:r>
            <a:r>
              <a:rPr lang="en-US" sz="2000" dirty="0" err="1">
                <a:latin typeface="+mj-lt"/>
              </a:rPr>
              <a:t>involvere</a:t>
            </a:r>
            <a:r>
              <a:rPr lang="en-US" sz="2000" dirty="0">
                <a:latin typeface="+mj-lt"/>
              </a:rPr>
              <a:t> </a:t>
            </a:r>
            <a:r>
              <a:rPr lang="en-US" sz="2000" dirty="0" err="1">
                <a:latin typeface="+mj-lt"/>
              </a:rPr>
              <a:t>ydelse</a:t>
            </a:r>
            <a:r>
              <a:rPr lang="en-US" sz="2000" dirty="0">
                <a:latin typeface="+mj-lt"/>
              </a:rPr>
              <a:t> af </a:t>
            </a:r>
            <a:r>
              <a:rPr lang="en-US" sz="2000" dirty="0" err="1">
                <a:latin typeface="+mj-lt"/>
              </a:rPr>
              <a:t>en</a:t>
            </a:r>
            <a:r>
              <a:rPr lang="en-US" sz="2000" dirty="0">
                <a:latin typeface="+mj-lt"/>
              </a:rPr>
              <a:t> </a:t>
            </a:r>
            <a:r>
              <a:rPr lang="en-US" sz="2000" dirty="0" err="1">
                <a:latin typeface="+mj-lt"/>
              </a:rPr>
              <a:t>struktureret</a:t>
            </a:r>
            <a:r>
              <a:rPr lang="en-US" sz="2000" dirty="0">
                <a:latin typeface="+mj-lt"/>
              </a:rPr>
              <a:t> og </a:t>
            </a:r>
            <a:r>
              <a:rPr lang="en-US" sz="2000" dirty="0" err="1">
                <a:latin typeface="+mj-lt"/>
              </a:rPr>
              <a:t>forudsigelig</a:t>
            </a:r>
            <a:r>
              <a:rPr lang="en-US" sz="2000" dirty="0">
                <a:latin typeface="+mj-lt"/>
              </a:rPr>
              <a:t> routine </a:t>
            </a:r>
            <a:r>
              <a:rPr lang="en-US" sz="2000" dirty="0" err="1">
                <a:latin typeface="+mj-lt"/>
              </a:rPr>
              <a:t>samt</a:t>
            </a:r>
            <a:r>
              <a:rPr lang="en-US" sz="2000" dirty="0">
                <a:latin typeface="+mj-lt"/>
              </a:rPr>
              <a:t> </a:t>
            </a:r>
            <a:r>
              <a:rPr lang="en-US" sz="2000" dirty="0" err="1">
                <a:latin typeface="+mj-lt"/>
              </a:rPr>
              <a:t>brug</a:t>
            </a:r>
            <a:r>
              <a:rPr lang="en-US" sz="2000" dirty="0">
                <a:latin typeface="+mj-lt"/>
              </a:rPr>
              <a:t> af </a:t>
            </a:r>
            <a:r>
              <a:rPr lang="en-US" sz="2000" dirty="0" err="1">
                <a:latin typeface="+mj-lt"/>
              </a:rPr>
              <a:t>visuelle</a:t>
            </a:r>
            <a:r>
              <a:rPr lang="en-US" sz="2000" dirty="0">
                <a:latin typeface="+mj-lt"/>
              </a:rPr>
              <a:t> </a:t>
            </a:r>
            <a:r>
              <a:rPr lang="en-US" sz="2000" dirty="0" err="1">
                <a:latin typeface="+mj-lt"/>
              </a:rPr>
              <a:t>hjælpemidler</a:t>
            </a:r>
            <a:r>
              <a:rPr lang="en-US" sz="2000" dirty="0">
                <a:latin typeface="+mj-lt"/>
              </a:rPr>
              <a:t>, </a:t>
            </a:r>
            <a:r>
              <a:rPr lang="en-US" sz="2000" dirty="0" err="1">
                <a:latin typeface="+mj-lt"/>
              </a:rPr>
              <a:t>tilpasset</a:t>
            </a:r>
            <a:r>
              <a:rPr lang="en-US" sz="2000" dirty="0">
                <a:latin typeface="+mj-lt"/>
              </a:rPr>
              <a:t> </a:t>
            </a:r>
            <a:r>
              <a:rPr lang="en-US" sz="2000" dirty="0" err="1">
                <a:latin typeface="+mj-lt"/>
              </a:rPr>
              <a:t>undervisningsmateriale</a:t>
            </a:r>
            <a:r>
              <a:rPr lang="en-US" sz="2000" dirty="0">
                <a:latin typeface="+mj-lt"/>
              </a:rPr>
              <a:t> og </a:t>
            </a:r>
            <a:r>
              <a:rPr lang="en-US" sz="2000" dirty="0" err="1">
                <a:latin typeface="+mj-lt"/>
              </a:rPr>
              <a:t>opgaver</a:t>
            </a:r>
            <a:r>
              <a:rPr lang="en-US" sz="2000" dirty="0">
                <a:latin typeface="+mj-lt"/>
              </a:rPr>
              <a:t>, der matcher elevens behov.</a:t>
            </a:r>
          </a:p>
          <a:p>
            <a:pPr marL="0" indent="0" algn="ctr">
              <a:spcBef>
                <a:spcPts val="600"/>
              </a:spcBef>
              <a:buNone/>
            </a:pPr>
            <a:r>
              <a:rPr lang="en-US" sz="4000" b="1" dirty="0">
                <a:solidFill>
                  <a:srgbClr val="9A2583"/>
                </a:solidFill>
                <a:latin typeface="+mj-lt"/>
                <a:ea typeface="+mj-ea"/>
                <a:cs typeface="Varela Round"/>
              </a:rPr>
              <a:t>Dette </a:t>
            </a:r>
            <a:r>
              <a:rPr lang="en-US" sz="4000" b="1" dirty="0" err="1">
                <a:solidFill>
                  <a:srgbClr val="9A2583"/>
                </a:solidFill>
                <a:latin typeface="+mj-lt"/>
                <a:ea typeface="+mj-ea"/>
                <a:cs typeface="Varela Round"/>
              </a:rPr>
              <a:t>kan</a:t>
            </a:r>
            <a:r>
              <a:rPr lang="en-US" sz="4000" b="1" dirty="0">
                <a:solidFill>
                  <a:srgbClr val="9A2583"/>
                </a:solidFill>
                <a:latin typeface="+mj-lt"/>
                <a:ea typeface="+mj-ea"/>
                <a:cs typeface="Varela Round"/>
              </a:rPr>
              <a:t> </a:t>
            </a:r>
            <a:r>
              <a:rPr lang="en-US" sz="4000" b="1" dirty="0" err="1">
                <a:solidFill>
                  <a:srgbClr val="9A2583"/>
                </a:solidFill>
                <a:latin typeface="+mj-lt"/>
                <a:ea typeface="+mj-ea"/>
                <a:cs typeface="Varela Round"/>
              </a:rPr>
              <a:t>gøres</a:t>
            </a:r>
            <a:r>
              <a:rPr lang="en-US" sz="4000" b="1" dirty="0">
                <a:solidFill>
                  <a:srgbClr val="9A2583"/>
                </a:solidFill>
                <a:latin typeface="+mj-lt"/>
                <a:ea typeface="+mj-ea"/>
                <a:cs typeface="Varela Round"/>
              </a:rPr>
              <a:t> via digitale </a:t>
            </a:r>
            <a:r>
              <a:rPr lang="en-US" sz="4000" b="1" dirty="0" err="1">
                <a:solidFill>
                  <a:srgbClr val="9A2583"/>
                </a:solidFill>
                <a:latin typeface="+mj-lt"/>
                <a:ea typeface="+mj-ea"/>
                <a:cs typeface="Varela Round"/>
              </a:rPr>
              <a:t>hjælpemidler</a:t>
            </a:r>
            <a:endParaRPr lang="en-US" sz="4000" b="1" dirty="0">
              <a:solidFill>
                <a:srgbClr val="9A2583"/>
              </a:solidFill>
              <a:latin typeface="+mj-lt"/>
              <a:ea typeface="+mj-ea"/>
              <a:cs typeface="Varela Round"/>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830158"/>
            <a:ext cx="7772400" cy="88225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b="1" dirty="0" err="1">
                <a:solidFill>
                  <a:srgbClr val="9A2583"/>
                </a:solidFill>
                <a:latin typeface="+mn-lt"/>
                <a:cs typeface="Varela Round"/>
                <a:sym typeface="Varela Round"/>
              </a:rPr>
              <a:t>Understøttende</a:t>
            </a:r>
            <a:r>
              <a:rPr lang="en-US" b="1" dirty="0">
                <a:solidFill>
                  <a:srgbClr val="9A2583"/>
                </a:solidFill>
                <a:latin typeface="+mn-lt"/>
                <a:cs typeface="Varela Round"/>
                <a:sym typeface="Varela Round"/>
              </a:rPr>
              <a:t> </a:t>
            </a:r>
            <a:r>
              <a:rPr lang="en-US" b="1" dirty="0" err="1">
                <a:solidFill>
                  <a:srgbClr val="9A2583"/>
                </a:solidFill>
                <a:latin typeface="+mn-lt"/>
                <a:cs typeface="Varela Round"/>
                <a:sym typeface="Varela Round"/>
              </a:rPr>
              <a:t>læringsmiljø</a:t>
            </a:r>
            <a:endParaRPr lang="it-IT"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675384"/>
            <a:ext cx="7772400" cy="95576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dirty="0">
                <a:latin typeface="+mj-lt"/>
              </a:rPr>
              <a:t>Skabelse af et </a:t>
            </a:r>
            <a:r>
              <a:rPr lang="en-US" sz="2000" dirty="0" err="1">
                <a:latin typeface="+mj-lt"/>
              </a:rPr>
              <a:t>positivt</a:t>
            </a:r>
            <a:r>
              <a:rPr lang="en-US" sz="2000" dirty="0">
                <a:latin typeface="+mj-lt"/>
              </a:rPr>
              <a:t>, </a:t>
            </a:r>
            <a:r>
              <a:rPr lang="en-US" sz="2000" dirty="0" err="1">
                <a:latin typeface="+mj-lt"/>
              </a:rPr>
              <a:t>understøttende</a:t>
            </a:r>
            <a:r>
              <a:rPr lang="en-US" sz="2000" dirty="0">
                <a:latin typeface="+mj-lt"/>
              </a:rPr>
              <a:t> </a:t>
            </a:r>
            <a:r>
              <a:rPr lang="en-US" sz="2000" dirty="0" err="1">
                <a:latin typeface="+mj-lt"/>
              </a:rPr>
              <a:t>læringsmiljø</a:t>
            </a:r>
            <a:r>
              <a:rPr lang="en-US" sz="2000" dirty="0">
                <a:latin typeface="+mj-lt"/>
              </a:rPr>
              <a:t> </a:t>
            </a:r>
            <a:r>
              <a:rPr lang="en-US" sz="2000" dirty="0" err="1">
                <a:latin typeface="+mj-lt"/>
              </a:rPr>
              <a:t>kan</a:t>
            </a:r>
            <a:r>
              <a:rPr lang="en-US" sz="2000" dirty="0">
                <a:latin typeface="+mj-lt"/>
              </a:rPr>
              <a:t> </a:t>
            </a:r>
            <a:r>
              <a:rPr lang="en-US" sz="2000" dirty="0" err="1">
                <a:latin typeface="+mj-lt"/>
              </a:rPr>
              <a:t>hjælpe</a:t>
            </a:r>
            <a:r>
              <a:rPr lang="en-US" sz="2000" dirty="0">
                <a:latin typeface="+mj-lt"/>
              </a:rPr>
              <a:t> elever med </a:t>
            </a:r>
            <a:r>
              <a:rPr lang="en-US" sz="2000" dirty="0" err="1">
                <a:latin typeface="+mj-lt"/>
              </a:rPr>
              <a:t>særlige</a:t>
            </a:r>
            <a:r>
              <a:rPr lang="en-US" sz="2000" dirty="0">
                <a:latin typeface="+mj-lt"/>
              </a:rPr>
              <a:t> behov </a:t>
            </a:r>
            <a:r>
              <a:rPr lang="en-US" sz="2000" dirty="0" err="1">
                <a:latin typeface="+mj-lt"/>
              </a:rPr>
              <a:t>føle</a:t>
            </a:r>
            <a:r>
              <a:rPr lang="en-US" sz="2000" dirty="0">
                <a:latin typeface="+mj-lt"/>
              </a:rPr>
              <a:t> sig </a:t>
            </a:r>
            <a:r>
              <a:rPr lang="en-US" sz="2000" dirty="0" err="1">
                <a:latin typeface="+mj-lt"/>
              </a:rPr>
              <a:t>komfortable</a:t>
            </a:r>
            <a:r>
              <a:rPr lang="en-US" sz="2000" dirty="0">
                <a:latin typeface="+mj-lt"/>
              </a:rPr>
              <a:t> og </a:t>
            </a:r>
            <a:r>
              <a:rPr lang="en-US" sz="2000" dirty="0" err="1">
                <a:latin typeface="+mj-lt"/>
              </a:rPr>
              <a:t>selvsikre</a:t>
            </a:r>
            <a:r>
              <a:rPr lang="en-US" sz="2000" dirty="0">
                <a:latin typeface="+mj-lt"/>
              </a:rPr>
              <a:t> i </a:t>
            </a:r>
            <a:r>
              <a:rPr lang="en-US" sz="2000" dirty="0" err="1">
                <a:latin typeface="+mj-lt"/>
              </a:rPr>
              <a:t>klasseværelset</a:t>
            </a:r>
            <a:r>
              <a:rPr lang="en-US" sz="2000" dirty="0">
                <a:latin typeface="+mj-lt"/>
              </a:rPr>
              <a:t>.</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6146" name="Picture 2" descr="output">
            <a:extLst>
              <a:ext uri="{FF2B5EF4-FFF2-40B4-BE49-F238E27FC236}">
                <a16:creationId xmlns:a16="http://schemas.microsoft.com/office/drawing/2014/main" id="{1DA2D3C9-EC63-B684-5EE5-3481688C83C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52720" y="2128557"/>
            <a:ext cx="2458359" cy="2458359"/>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15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oogle Shape;334;p29">
            <a:extLst>
              <a:ext uri="{FF2B5EF4-FFF2-40B4-BE49-F238E27FC236}">
                <a16:creationId xmlns:a16="http://schemas.microsoft.com/office/drawing/2014/main" id="{5EF9888B-2240-49DF-AC5E-16F433F53F1F}"/>
              </a:ext>
            </a:extLst>
          </p:cNvPr>
          <p:cNvCxnSpPr>
            <a:cxnSpLocks noChangeAspect="1"/>
          </p:cNvCxnSpPr>
          <p:nvPr/>
        </p:nvCxnSpPr>
        <p:spPr>
          <a:xfrm>
            <a:off x="528320" y="3631149"/>
            <a:ext cx="6047970" cy="0"/>
          </a:xfrm>
          <a:prstGeom prst="straightConnector1">
            <a:avLst/>
          </a:prstGeom>
          <a:noFill/>
          <a:ln w="9525" cap="flat" cmpd="sng">
            <a:solidFill>
              <a:srgbClr val="9A2583"/>
            </a:solidFill>
            <a:prstDash val="dash"/>
            <a:round/>
            <a:headEnd type="none" w="med" len="med"/>
            <a:tailEnd type="none" w="med" len="med"/>
          </a:ln>
        </p:spPr>
      </p:cxnSp>
      <p:sp>
        <p:nvSpPr>
          <p:cNvPr id="52" name="Rettangolo con angoli arrotondati 51">
            <a:extLst>
              <a:ext uri="{FF2B5EF4-FFF2-40B4-BE49-F238E27FC236}">
                <a16:creationId xmlns:a16="http://schemas.microsoft.com/office/drawing/2014/main" id="{42DDFFB8-6BCA-435E-80F0-D2646A04C52B}"/>
              </a:ext>
            </a:extLst>
          </p:cNvPr>
          <p:cNvSpPr/>
          <p:nvPr/>
        </p:nvSpPr>
        <p:spPr>
          <a:xfrm>
            <a:off x="655319" y="2501375"/>
            <a:ext cx="6300741" cy="551681"/>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b="1" dirty="0">
                <a:solidFill>
                  <a:schemeClr val="bg1"/>
                </a:solidFill>
                <a:cs typeface="Poppins Medium" panose="00000600000000000000" pitchFamily="2" charset="0"/>
              </a:rPr>
              <a:t>Digital </a:t>
            </a:r>
            <a:r>
              <a:rPr lang="en-US" b="1" dirty="0" err="1">
                <a:solidFill>
                  <a:schemeClr val="bg1"/>
                </a:solidFill>
                <a:cs typeface="Poppins Medium" panose="00000600000000000000" pitchFamily="2" charset="0"/>
              </a:rPr>
              <a:t>kvalitetsuddannelse</a:t>
            </a:r>
            <a:r>
              <a:rPr lang="en-US" b="1" dirty="0">
                <a:solidFill>
                  <a:schemeClr val="bg1"/>
                </a:solidFill>
                <a:cs typeface="Poppins Medium" panose="00000600000000000000" pitchFamily="2" charset="0"/>
              </a:rPr>
              <a:t> for elever med </a:t>
            </a:r>
            <a:r>
              <a:rPr lang="en-US" b="1" dirty="0" err="1">
                <a:solidFill>
                  <a:schemeClr val="bg1"/>
                </a:solidFill>
                <a:cs typeface="Poppins Medium" panose="00000600000000000000" pitchFamily="2" charset="0"/>
              </a:rPr>
              <a:t>særlige</a:t>
            </a:r>
            <a:r>
              <a:rPr lang="en-US" b="1" dirty="0">
                <a:solidFill>
                  <a:schemeClr val="bg1"/>
                </a:solidFill>
                <a:cs typeface="Poppins Medium" panose="00000600000000000000" pitchFamily="2" charset="0"/>
              </a:rPr>
              <a:t> behov</a:t>
            </a:r>
          </a:p>
        </p:txBody>
      </p:sp>
      <p:sp>
        <p:nvSpPr>
          <p:cNvPr id="53" name="CuadroTexto 4">
            <a:extLst>
              <a:ext uri="{FF2B5EF4-FFF2-40B4-BE49-F238E27FC236}">
                <a16:creationId xmlns:a16="http://schemas.microsoft.com/office/drawing/2014/main" id="{7A5E09C3-5AB3-404C-976A-1B63673D6716}"/>
              </a:ext>
            </a:extLst>
          </p:cNvPr>
          <p:cNvSpPr txBox="1"/>
          <p:nvPr/>
        </p:nvSpPr>
        <p:spPr>
          <a:xfrm>
            <a:off x="675242" y="3067289"/>
            <a:ext cx="5858363"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DigCompEdu Område 5: Dygtiggørelse af elever</a:t>
            </a:r>
          </a:p>
        </p:txBody>
      </p:sp>
      <p:sp>
        <p:nvSpPr>
          <p:cNvPr id="80" name="CuadroTexto 4">
            <a:extLst>
              <a:ext uri="{FF2B5EF4-FFF2-40B4-BE49-F238E27FC236}">
                <a16:creationId xmlns:a16="http://schemas.microsoft.com/office/drawing/2014/main" id="{5F364C97-F2A6-4611-B7C9-5AEFA12A47FE}"/>
              </a:ext>
            </a:extLst>
          </p:cNvPr>
          <p:cNvSpPr txBox="1"/>
          <p:nvPr/>
        </p:nvSpPr>
        <p:spPr>
          <a:xfrm>
            <a:off x="675241" y="3740993"/>
            <a:ext cx="4449013"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rgbClr val="9A2583"/>
                </a:solidFill>
                <a:ea typeface="Microsoft Sans Serif" panose="020B0604020202020204" pitchFamily="34" charset="0"/>
                <a:cs typeface="Poppins Medium" panose="00000600000000000000" pitchFamily="2" charset="0"/>
              </a:rPr>
              <a:t>Aalborg Handelsskole</a:t>
            </a:r>
          </a:p>
        </p:txBody>
      </p:sp>
      <p:grpSp>
        <p:nvGrpSpPr>
          <p:cNvPr id="11" name="Gruppo 10">
            <a:extLst>
              <a:ext uri="{FF2B5EF4-FFF2-40B4-BE49-F238E27FC236}">
                <a16:creationId xmlns:a16="http://schemas.microsoft.com/office/drawing/2014/main" id="{30F72C98-2D09-4217-A062-70DA0672AA92}"/>
              </a:ext>
            </a:extLst>
          </p:cNvPr>
          <p:cNvGrpSpPr/>
          <p:nvPr/>
        </p:nvGrpSpPr>
        <p:grpSpPr>
          <a:xfrm>
            <a:off x="6979193" y="2151000"/>
            <a:ext cx="3600000" cy="2556000"/>
            <a:chOff x="6998649" y="2151000"/>
            <a:chExt cx="3600000" cy="2556000"/>
          </a:xfrm>
        </p:grpSpPr>
        <p:grpSp>
          <p:nvGrpSpPr>
            <p:cNvPr id="10" name="Gruppo 9">
              <a:extLst>
                <a:ext uri="{FF2B5EF4-FFF2-40B4-BE49-F238E27FC236}">
                  <a16:creationId xmlns:a16="http://schemas.microsoft.com/office/drawing/2014/main" id="{7CC51260-5AF2-4573-A60F-A83B71053EF6}"/>
                </a:ext>
              </a:extLst>
            </p:cNvPr>
            <p:cNvGrpSpPr/>
            <p:nvPr/>
          </p:nvGrpSpPr>
          <p:grpSpPr>
            <a:xfrm>
              <a:off x="6998649" y="3474692"/>
              <a:ext cx="1143150" cy="1232308"/>
              <a:chOff x="6998649" y="3428849"/>
              <a:chExt cx="1143150" cy="1278151"/>
            </a:xfrm>
          </p:grpSpPr>
          <p:sp>
            <p:nvSpPr>
              <p:cNvPr id="55" name="Figura a mano libera: forma 54">
                <a:extLst>
                  <a:ext uri="{FF2B5EF4-FFF2-40B4-BE49-F238E27FC236}">
                    <a16:creationId xmlns:a16="http://schemas.microsoft.com/office/drawing/2014/main" id="{DE0179EA-F947-4652-A6A6-532ABB0D3110}"/>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9050" cap="flat">
                <a:solidFill>
                  <a:srgbClr val="9A2583"/>
                </a:solidFill>
                <a:prstDash val="solid"/>
                <a:round/>
              </a:ln>
            </p:spPr>
            <p:txBody>
              <a:bodyPr rtlCol="0" anchor="ctr"/>
              <a:lstStyle/>
              <a:p>
                <a:endParaRPr lang="en-GB"/>
              </a:p>
            </p:txBody>
          </p:sp>
          <p:sp>
            <p:nvSpPr>
              <p:cNvPr id="56" name="Figura a mano libera: forma 55">
                <a:extLst>
                  <a:ext uri="{FF2B5EF4-FFF2-40B4-BE49-F238E27FC236}">
                    <a16:creationId xmlns:a16="http://schemas.microsoft.com/office/drawing/2014/main" id="{884AA6E2-BC9F-4188-A6CE-24F267F93376}"/>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9050" cap="flat">
                <a:solidFill>
                  <a:srgbClr val="9A2583"/>
                </a:solidFill>
                <a:prstDash val="solid"/>
                <a:round/>
              </a:ln>
            </p:spPr>
            <p:txBody>
              <a:bodyPr rtlCol="0" anchor="ctr"/>
              <a:lstStyle/>
              <a:p>
                <a:endParaRPr lang="en-GB"/>
              </a:p>
            </p:txBody>
          </p:sp>
          <p:sp>
            <p:nvSpPr>
              <p:cNvPr id="57" name="Figura a mano libera: forma 56">
                <a:extLst>
                  <a:ext uri="{FF2B5EF4-FFF2-40B4-BE49-F238E27FC236}">
                    <a16:creationId xmlns:a16="http://schemas.microsoft.com/office/drawing/2014/main" id="{DAA2E3F9-6BD1-4F9F-9E3E-B34832DD583F}"/>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9050" cap="flat">
                <a:solidFill>
                  <a:srgbClr val="9A2583"/>
                </a:solidFill>
                <a:prstDash val="solid"/>
                <a:round/>
              </a:ln>
            </p:spPr>
            <p:txBody>
              <a:bodyPr rtlCol="0" anchor="ctr"/>
              <a:lstStyle/>
              <a:p>
                <a:endParaRPr lang="en-GB"/>
              </a:p>
            </p:txBody>
          </p:sp>
        </p:grpSp>
        <p:grpSp>
          <p:nvGrpSpPr>
            <p:cNvPr id="9" name="Gruppo 8">
              <a:extLst>
                <a:ext uri="{FF2B5EF4-FFF2-40B4-BE49-F238E27FC236}">
                  <a16:creationId xmlns:a16="http://schemas.microsoft.com/office/drawing/2014/main" id="{4C1CAEA2-EAAA-43AA-B853-298BF26E6088}"/>
                </a:ext>
              </a:extLst>
            </p:cNvPr>
            <p:cNvGrpSpPr/>
            <p:nvPr/>
          </p:nvGrpSpPr>
          <p:grpSpPr>
            <a:xfrm>
              <a:off x="8286264" y="3471371"/>
              <a:ext cx="1071868" cy="1143339"/>
              <a:chOff x="8286264" y="3428839"/>
              <a:chExt cx="1071868" cy="1185872"/>
            </a:xfrm>
          </p:grpSpPr>
          <p:sp>
            <p:nvSpPr>
              <p:cNvPr id="64" name="Figura a mano libera: forma 63">
                <a:extLst>
                  <a:ext uri="{FF2B5EF4-FFF2-40B4-BE49-F238E27FC236}">
                    <a16:creationId xmlns:a16="http://schemas.microsoft.com/office/drawing/2014/main" id="{AE3686D2-0E4C-4F6B-B326-E841F60CEF96}"/>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905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AFB32C73-DFDD-400A-989E-565CD921A4F8}"/>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905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CC117825-74DF-4C56-811E-53E10EB002B7}"/>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9050" cap="flat">
                <a:solidFill>
                  <a:srgbClr val="9A2583"/>
                </a:solidFill>
                <a:prstDash val="solid"/>
                <a:round/>
              </a:ln>
            </p:spPr>
            <p:txBody>
              <a:bodyPr rtlCol="0" anchor="ctr"/>
              <a:lstStyle/>
              <a:p>
                <a:endParaRPr lang="en-GB"/>
              </a:p>
            </p:txBody>
          </p:sp>
        </p:grpSp>
        <p:grpSp>
          <p:nvGrpSpPr>
            <p:cNvPr id="8" name="Gruppo 7">
              <a:extLst>
                <a:ext uri="{FF2B5EF4-FFF2-40B4-BE49-F238E27FC236}">
                  <a16:creationId xmlns:a16="http://schemas.microsoft.com/office/drawing/2014/main" id="{4E3D6FE6-83CE-4D9D-BC36-56A2AE8EDD34}"/>
                </a:ext>
              </a:extLst>
            </p:cNvPr>
            <p:cNvGrpSpPr/>
            <p:nvPr/>
          </p:nvGrpSpPr>
          <p:grpSpPr>
            <a:xfrm>
              <a:off x="9413258" y="3461912"/>
              <a:ext cx="1185391" cy="1163336"/>
              <a:chOff x="9413258" y="3418635"/>
              <a:chExt cx="1185391" cy="1206613"/>
            </a:xfrm>
          </p:grpSpPr>
          <p:sp>
            <p:nvSpPr>
              <p:cNvPr id="74" name="Figura a mano libera: forma 73">
                <a:extLst>
                  <a:ext uri="{FF2B5EF4-FFF2-40B4-BE49-F238E27FC236}">
                    <a16:creationId xmlns:a16="http://schemas.microsoft.com/office/drawing/2014/main" id="{29B02509-1D80-4490-ADCF-BD0B6F608FF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905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24817A81-89AF-4926-A63C-ED94DF7BD6B8}"/>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9050" cap="flat">
                <a:solidFill>
                  <a:srgbClr val="9A2583"/>
                </a:solidFill>
                <a:prstDash val="solid"/>
                <a:round/>
              </a:ln>
            </p:spPr>
            <p:txBody>
              <a:bodyPr rtlCol="0" anchor="ctr"/>
              <a:lstStyle/>
              <a:p>
                <a:endParaRPr lang="en-GB"/>
              </a:p>
            </p:txBody>
          </p:sp>
          <p:sp>
            <p:nvSpPr>
              <p:cNvPr id="82" name="Figura a mano libera: forma 81">
                <a:extLst>
                  <a:ext uri="{FF2B5EF4-FFF2-40B4-BE49-F238E27FC236}">
                    <a16:creationId xmlns:a16="http://schemas.microsoft.com/office/drawing/2014/main" id="{FFB5ECC0-EDF3-4873-BED5-A95D1CC14A4F}"/>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9050" cap="flat">
                <a:solidFill>
                  <a:srgbClr val="9A2583"/>
                </a:solidFill>
                <a:prstDash val="solid"/>
                <a:round/>
              </a:ln>
            </p:spPr>
            <p:txBody>
              <a:bodyPr rtlCol="0" anchor="ctr"/>
              <a:lstStyle/>
              <a:p>
                <a:endParaRPr lang="en-GB"/>
              </a:p>
            </p:txBody>
          </p:sp>
        </p:grpSp>
        <p:sp>
          <p:nvSpPr>
            <p:cNvPr id="83" name="Figura a mano libera: forma 82">
              <a:extLst>
                <a:ext uri="{FF2B5EF4-FFF2-40B4-BE49-F238E27FC236}">
                  <a16:creationId xmlns:a16="http://schemas.microsoft.com/office/drawing/2014/main" id="{978D42FE-D127-45DE-A354-E444C0A09B67}"/>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9050" cap="flat">
              <a:solidFill>
                <a:srgbClr val="9A2583"/>
              </a:solidFill>
              <a:prstDash val="solid"/>
              <a:miter/>
            </a:ln>
          </p:spPr>
          <p:txBody>
            <a:bodyPr rtlCol="0" anchor="ctr"/>
            <a:lstStyle/>
            <a:p>
              <a:endParaRPr lang="en-GB"/>
            </a:p>
          </p:txBody>
        </p:sp>
        <p:sp>
          <p:nvSpPr>
            <p:cNvPr id="84" name="Figura a mano libera: forma 83">
              <a:extLst>
                <a:ext uri="{FF2B5EF4-FFF2-40B4-BE49-F238E27FC236}">
                  <a16:creationId xmlns:a16="http://schemas.microsoft.com/office/drawing/2014/main" id="{B3EE9C94-428A-465A-B9E0-4A0504E88B3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9050" cap="flat">
              <a:solidFill>
                <a:srgbClr val="9A2583"/>
              </a:solidFill>
              <a:prstDash val="solid"/>
              <a:miter/>
            </a:ln>
          </p:spPr>
          <p:txBody>
            <a:bodyPr rtlCol="0" anchor="ctr"/>
            <a:lstStyle/>
            <a:p>
              <a:endParaRPr lang="en-GB"/>
            </a:p>
          </p:txBody>
        </p:sp>
        <p:sp>
          <p:nvSpPr>
            <p:cNvPr id="85" name="Figura a mano libera: forma 84">
              <a:extLst>
                <a:ext uri="{FF2B5EF4-FFF2-40B4-BE49-F238E27FC236}">
                  <a16:creationId xmlns:a16="http://schemas.microsoft.com/office/drawing/2014/main" id="{CB47B412-2E11-41E0-AB4A-FDB87BCF2955}"/>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9050" cap="flat">
              <a:solidFill>
                <a:srgbClr val="9A2583"/>
              </a:solidFill>
              <a:prstDash val="solid"/>
              <a:miter/>
            </a:ln>
          </p:spPr>
          <p:txBody>
            <a:bodyPr rtlCol="0" anchor="ctr"/>
            <a:lstStyle/>
            <a:p>
              <a:endParaRPr lang="en-GB"/>
            </a:p>
          </p:txBody>
        </p:sp>
        <p:sp>
          <p:nvSpPr>
            <p:cNvPr id="86" name="Figura a mano libera: forma 85">
              <a:extLst>
                <a:ext uri="{FF2B5EF4-FFF2-40B4-BE49-F238E27FC236}">
                  <a16:creationId xmlns:a16="http://schemas.microsoft.com/office/drawing/2014/main" id="{1DBF3AB3-578E-474C-A89F-BBE1AEF2FAAD}"/>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9050" cap="flat">
              <a:solidFill>
                <a:srgbClr val="9A2583"/>
              </a:solidFill>
              <a:prstDash val="solid"/>
              <a:miter/>
            </a:ln>
          </p:spPr>
          <p:txBody>
            <a:bodyPr rtlCol="0" anchor="ctr"/>
            <a:lstStyle/>
            <a:p>
              <a:endParaRPr lang="en-GB"/>
            </a:p>
          </p:txBody>
        </p:sp>
        <p:sp>
          <p:nvSpPr>
            <p:cNvPr id="87" name="Figura a mano libera: forma 86">
              <a:extLst>
                <a:ext uri="{FF2B5EF4-FFF2-40B4-BE49-F238E27FC236}">
                  <a16:creationId xmlns:a16="http://schemas.microsoft.com/office/drawing/2014/main" id="{2E674BC1-18FB-4E25-918E-AD2C603CA730}"/>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9050" cap="flat">
              <a:solidFill>
                <a:srgbClr val="9A2583"/>
              </a:solidFill>
              <a:prstDash val="sysDash"/>
              <a:miter/>
            </a:ln>
          </p:spPr>
          <p:txBody>
            <a:bodyPr rtlCol="0" anchor="ctr"/>
            <a:lstStyle/>
            <a:p>
              <a:endParaRPr lang="en-GB"/>
            </a:p>
          </p:txBody>
        </p:sp>
        <p:sp>
          <p:nvSpPr>
            <p:cNvPr id="88" name="Figura a mano libera: forma 87">
              <a:extLst>
                <a:ext uri="{FF2B5EF4-FFF2-40B4-BE49-F238E27FC236}">
                  <a16:creationId xmlns:a16="http://schemas.microsoft.com/office/drawing/2014/main" id="{7014A3B8-7328-4810-8433-41888C2D7457}"/>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905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510500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err="1">
                <a:effectLst/>
                <a:latin typeface="+mj-lt"/>
              </a:rPr>
              <a:t>Brug</a:t>
            </a:r>
            <a:r>
              <a:rPr lang="en-US" sz="1600" b="1" i="0" dirty="0">
                <a:effectLst/>
                <a:latin typeface="+mj-lt"/>
              </a:rPr>
              <a:t> af </a:t>
            </a:r>
            <a:r>
              <a:rPr lang="en-US" sz="1600" b="1" i="0" dirty="0" err="1">
                <a:effectLst/>
                <a:latin typeface="+mj-lt"/>
              </a:rPr>
              <a:t>hjælpeteknologi</a:t>
            </a:r>
            <a:r>
              <a:rPr lang="en-US" sz="1600" b="0" i="0" dirty="0">
                <a:effectLst/>
                <a:latin typeface="+mj-lt"/>
              </a:rPr>
              <a:t>: </a:t>
            </a:r>
            <a:r>
              <a:rPr lang="en-US" sz="1600" dirty="0">
                <a:latin typeface="+mj-lt"/>
              </a:rPr>
              <a:t>Der findes </a:t>
            </a:r>
            <a:r>
              <a:rPr lang="en-US" sz="1600" dirty="0" err="1">
                <a:latin typeface="+mj-lt"/>
              </a:rPr>
              <a:t>en</a:t>
            </a:r>
            <a:r>
              <a:rPr lang="en-US" sz="1600" dirty="0">
                <a:latin typeface="+mj-lt"/>
              </a:rPr>
              <a:t> bred </a:t>
            </a:r>
            <a:r>
              <a:rPr lang="en-US" sz="1600" dirty="0" err="1">
                <a:latin typeface="+mj-lt"/>
              </a:rPr>
              <a:t>vifte</a:t>
            </a:r>
            <a:r>
              <a:rPr lang="en-US" sz="1600" dirty="0">
                <a:latin typeface="+mj-lt"/>
              </a:rPr>
              <a:t> af </a:t>
            </a:r>
            <a:r>
              <a:rPr lang="en-US" sz="1600" dirty="0" err="1">
                <a:latin typeface="+mj-lt"/>
              </a:rPr>
              <a:t>hjælpeteknologier</a:t>
            </a:r>
            <a:r>
              <a:rPr lang="en-US" sz="1600" dirty="0">
                <a:latin typeface="+mj-lt"/>
              </a:rPr>
              <a:t> </a:t>
            </a:r>
            <a:r>
              <a:rPr lang="en-US" sz="1600" dirty="0" err="1">
                <a:latin typeface="+mj-lt"/>
              </a:rPr>
              <a:t>som</a:t>
            </a:r>
            <a:r>
              <a:rPr lang="en-US" sz="1600" dirty="0">
                <a:latin typeface="+mj-lt"/>
              </a:rPr>
              <a:t> </a:t>
            </a:r>
            <a:r>
              <a:rPr lang="en-US" sz="1600" dirty="0" err="1">
                <a:latin typeface="+mj-lt"/>
              </a:rPr>
              <a:t>f.eks</a:t>
            </a:r>
            <a:r>
              <a:rPr lang="en-US" sz="1600" dirty="0">
                <a:latin typeface="+mj-lt"/>
              </a:rPr>
              <a:t>. </a:t>
            </a:r>
            <a:r>
              <a:rPr lang="en-US" sz="1600" dirty="0" err="1">
                <a:latin typeface="+mj-lt"/>
              </a:rPr>
              <a:t>tekst</a:t>
            </a:r>
            <a:r>
              <a:rPr lang="en-US" sz="1600" dirty="0">
                <a:latin typeface="+mj-lt"/>
              </a:rPr>
              <a:t>-til-tale-</a:t>
            </a:r>
            <a:r>
              <a:rPr lang="en-US" sz="1600" b="0" i="0" dirty="0">
                <a:effectLst/>
                <a:latin typeface="+mj-lt"/>
              </a:rPr>
              <a:t>software og software til </a:t>
            </a:r>
            <a:r>
              <a:rPr lang="en-US" sz="1600" b="0" i="0" dirty="0" err="1">
                <a:effectLst/>
                <a:latin typeface="+mj-lt"/>
              </a:rPr>
              <a:t>stemmegenkendelse</a:t>
            </a:r>
            <a:r>
              <a:rPr lang="en-US" sz="1600" b="0" i="0" dirty="0">
                <a:effectLst/>
                <a:latin typeface="+mj-lt"/>
              </a:rPr>
              <a:t>, der </a:t>
            </a:r>
            <a:r>
              <a:rPr lang="en-US" sz="1600" b="0" i="0" dirty="0" err="1">
                <a:effectLst/>
                <a:latin typeface="+mj-lt"/>
              </a:rPr>
              <a:t>kan</a:t>
            </a:r>
            <a:r>
              <a:rPr lang="en-US" sz="1600" b="0" i="0" dirty="0">
                <a:effectLst/>
                <a:latin typeface="+mj-lt"/>
              </a:rPr>
              <a:t> </a:t>
            </a:r>
            <a:r>
              <a:rPr lang="en-US" sz="1600" b="0" i="0" dirty="0" err="1">
                <a:effectLst/>
                <a:latin typeface="+mj-lt"/>
              </a:rPr>
              <a:t>hjælpe</a:t>
            </a:r>
            <a:r>
              <a:rPr lang="en-US" sz="1600" b="0" i="0" dirty="0">
                <a:effectLst/>
                <a:latin typeface="+mj-lt"/>
              </a:rPr>
              <a:t> </a:t>
            </a:r>
            <a:r>
              <a:rPr lang="en-US" sz="1600" b="0" i="0" dirty="0" err="1">
                <a:effectLst/>
                <a:latin typeface="+mj-lt"/>
              </a:rPr>
              <a:t>ordblinde</a:t>
            </a:r>
            <a:r>
              <a:rPr lang="en-US" sz="1600" b="0" i="0" dirty="0">
                <a:effectLst/>
                <a:latin typeface="+mj-lt"/>
              </a:rPr>
              <a:t> elever </a:t>
            </a:r>
            <a:r>
              <a:rPr lang="en-US" sz="1600" b="0" i="0" dirty="0" err="1">
                <a:effectLst/>
                <a:latin typeface="+mj-lt"/>
              </a:rPr>
              <a:t>tilgå</a:t>
            </a:r>
            <a:r>
              <a:rPr lang="en-US" sz="1600" b="0" i="0" dirty="0">
                <a:effectLst/>
                <a:latin typeface="+mj-lt"/>
              </a:rPr>
              <a:t> </a:t>
            </a:r>
            <a:r>
              <a:rPr lang="en-US" sz="1600" b="0" i="0" dirty="0" err="1">
                <a:effectLst/>
                <a:latin typeface="+mj-lt"/>
              </a:rPr>
              <a:t>skriftligt</a:t>
            </a:r>
            <a:r>
              <a:rPr lang="en-US" sz="1600" b="0" i="0" dirty="0">
                <a:effectLst/>
                <a:latin typeface="+mj-lt"/>
              </a:rPr>
              <a:t> </a:t>
            </a:r>
            <a:r>
              <a:rPr lang="en-US" sz="1600" b="0" i="0" dirty="0" err="1">
                <a:effectLst/>
                <a:latin typeface="+mj-lt"/>
              </a:rPr>
              <a:t>materiale</a:t>
            </a:r>
            <a:r>
              <a:rPr lang="en-US" sz="1600" b="0" i="0" dirty="0">
                <a:effectLst/>
                <a:latin typeface="+mj-lt"/>
              </a:rPr>
              <a:t>.</a:t>
            </a:r>
          </a:p>
          <a:p>
            <a:pPr marL="285750" indent="-285750" algn="l">
              <a:buFont typeface="Arial" panose="020B0604020202020204" pitchFamily="34" charset="0"/>
              <a:buChar char="•"/>
            </a:pPr>
            <a:r>
              <a:rPr lang="en-US" sz="1600" b="1" i="0" dirty="0" err="1">
                <a:effectLst/>
                <a:latin typeface="+mj-lt"/>
              </a:rPr>
              <a:t>Struktureret</a:t>
            </a:r>
            <a:r>
              <a:rPr lang="en-US" sz="1600" b="1" i="0" dirty="0">
                <a:effectLst/>
                <a:latin typeface="+mj-lt"/>
              </a:rPr>
              <a:t> </a:t>
            </a:r>
            <a:r>
              <a:rPr lang="en-US" sz="1600" b="1" i="0" dirty="0" err="1">
                <a:effectLst/>
                <a:latin typeface="+mj-lt"/>
              </a:rPr>
              <a:t>læsehjælp</a:t>
            </a:r>
            <a:r>
              <a:rPr lang="en-US" sz="1600" b="0" i="0" dirty="0">
                <a:effectLst/>
                <a:latin typeface="+mj-lt"/>
              </a:rPr>
              <a:t>: </a:t>
            </a:r>
            <a:r>
              <a:rPr lang="en-US" sz="1600" b="0" i="0" dirty="0" err="1">
                <a:effectLst/>
                <a:latin typeface="+mj-lt"/>
              </a:rPr>
              <a:t>Struktureret</a:t>
            </a:r>
            <a:r>
              <a:rPr lang="en-US" sz="1600" b="0" i="0" dirty="0">
                <a:effectLst/>
                <a:latin typeface="+mj-lt"/>
              </a:rPr>
              <a:t> </a:t>
            </a:r>
            <a:r>
              <a:rPr lang="en-US" sz="1600" b="0" i="0" dirty="0" err="1">
                <a:effectLst/>
                <a:latin typeface="+mj-lt"/>
              </a:rPr>
              <a:t>læsehjælp</a:t>
            </a:r>
            <a:r>
              <a:rPr lang="en-US" sz="1600" b="0" i="0" dirty="0">
                <a:effectLst/>
                <a:latin typeface="+mj-lt"/>
              </a:rPr>
              <a:t> er </a:t>
            </a:r>
            <a:r>
              <a:rPr lang="en-US" sz="1600" b="0" i="0" dirty="0" err="1">
                <a:effectLst/>
                <a:latin typeface="+mj-lt"/>
              </a:rPr>
              <a:t>en</a:t>
            </a:r>
            <a:r>
              <a:rPr lang="en-US" sz="1600" b="0" i="0" dirty="0">
                <a:effectLst/>
                <a:latin typeface="+mj-lt"/>
              </a:rPr>
              <a:t> type </a:t>
            </a:r>
            <a:r>
              <a:rPr lang="en-US" sz="1600" b="0" i="0" dirty="0" err="1">
                <a:effectLst/>
                <a:latin typeface="+mj-lt"/>
              </a:rPr>
              <a:t>læseinstruktion</a:t>
            </a:r>
            <a:r>
              <a:rPr lang="en-US" sz="1600" b="0" i="0" dirty="0">
                <a:effectLst/>
                <a:latin typeface="+mj-lt"/>
              </a:rPr>
              <a:t> med fokus på </a:t>
            </a:r>
            <a:r>
              <a:rPr lang="en-US" sz="1600" b="0" i="0" dirty="0" err="1">
                <a:effectLst/>
                <a:latin typeface="+mj-lt"/>
              </a:rPr>
              <a:t>sprogets</a:t>
            </a:r>
            <a:r>
              <a:rPr lang="en-US" sz="1600" b="0" i="0" dirty="0">
                <a:effectLst/>
                <a:latin typeface="+mj-lt"/>
              </a:rPr>
              <a:t> struktur, </a:t>
            </a:r>
            <a:r>
              <a:rPr lang="en-US" sz="1600" b="0" i="0" dirty="0" err="1">
                <a:effectLst/>
                <a:latin typeface="+mj-lt"/>
              </a:rPr>
              <a:t>inklusiv</a:t>
            </a:r>
            <a:r>
              <a:rPr lang="en-US" sz="1600" b="0" i="0" dirty="0">
                <a:effectLst/>
                <a:latin typeface="+mj-lt"/>
              </a:rPr>
              <a:t> </a:t>
            </a:r>
            <a:r>
              <a:rPr lang="en-US" sz="1600" b="0" i="0" dirty="0" err="1">
                <a:effectLst/>
                <a:latin typeface="+mj-lt"/>
              </a:rPr>
              <a:t>fonemer</a:t>
            </a:r>
            <a:r>
              <a:rPr lang="en-US" sz="1600" b="0" i="0" dirty="0">
                <a:effectLst/>
                <a:latin typeface="+mj-lt"/>
              </a:rPr>
              <a:t>, </a:t>
            </a:r>
            <a:r>
              <a:rPr lang="en-US" sz="1600" b="0" i="0" dirty="0" err="1">
                <a:effectLst/>
                <a:latin typeface="+mj-lt"/>
              </a:rPr>
              <a:t>stavelser</a:t>
            </a:r>
            <a:r>
              <a:rPr lang="en-US" sz="1600" b="0" i="0" dirty="0">
                <a:effectLst/>
                <a:latin typeface="+mj-lt"/>
              </a:rPr>
              <a:t> og </a:t>
            </a:r>
            <a:r>
              <a:rPr lang="en-US" sz="1600" b="0" i="0" dirty="0" err="1">
                <a:effectLst/>
                <a:latin typeface="+mj-lt"/>
              </a:rPr>
              <a:t>rødder</a:t>
            </a:r>
            <a:r>
              <a:rPr lang="en-US" sz="1600" b="0" i="0" dirty="0">
                <a:effectLst/>
                <a:latin typeface="+mj-lt"/>
              </a:rPr>
              <a:t>. Denne tilgang </a:t>
            </a:r>
            <a:r>
              <a:rPr lang="en-US" sz="1600" b="0" i="0" dirty="0" err="1">
                <a:effectLst/>
                <a:latin typeface="+mj-lt"/>
              </a:rPr>
              <a:t>kan</a:t>
            </a:r>
            <a:r>
              <a:rPr lang="en-US" sz="1600" b="0" i="0" dirty="0">
                <a:effectLst/>
                <a:latin typeface="+mj-lt"/>
              </a:rPr>
              <a:t> være </a:t>
            </a:r>
            <a:r>
              <a:rPr lang="en-US" sz="1600" b="0" i="0" dirty="0" err="1">
                <a:effectLst/>
                <a:latin typeface="+mj-lt"/>
              </a:rPr>
              <a:t>særligt</a:t>
            </a:r>
            <a:r>
              <a:rPr lang="en-US" sz="1600" b="0" i="0" dirty="0">
                <a:effectLst/>
                <a:latin typeface="+mj-lt"/>
              </a:rPr>
              <a:t> </a:t>
            </a:r>
            <a:r>
              <a:rPr lang="en-US" sz="1600" b="0" i="0" dirty="0" err="1">
                <a:effectLst/>
                <a:latin typeface="+mj-lt"/>
              </a:rPr>
              <a:t>hjælpsom</a:t>
            </a:r>
            <a:r>
              <a:rPr lang="en-US" sz="1600" b="0" i="0" dirty="0">
                <a:effectLst/>
                <a:latin typeface="+mj-lt"/>
              </a:rPr>
              <a:t> for </a:t>
            </a:r>
            <a:r>
              <a:rPr lang="en-US" sz="1600" b="0" i="0" dirty="0" err="1">
                <a:effectLst/>
                <a:latin typeface="+mj-lt"/>
              </a:rPr>
              <a:t>ordblinde</a:t>
            </a:r>
            <a:r>
              <a:rPr lang="en-US" sz="1600" b="0" i="0" dirty="0">
                <a:effectLst/>
                <a:latin typeface="+mj-lt"/>
              </a:rPr>
              <a:t> elever.</a:t>
            </a:r>
          </a:p>
          <a:p>
            <a:pPr marL="285750" indent="-285750" algn="l">
              <a:buFont typeface="Arial" panose="020B0604020202020204" pitchFamily="34" charset="0"/>
              <a:buChar char="•"/>
            </a:pPr>
            <a:r>
              <a:rPr lang="en-US" sz="1600" b="1" i="0" dirty="0" err="1">
                <a:effectLst/>
                <a:latin typeface="+mj-lt"/>
              </a:rPr>
              <a:t>Multisensorisk</a:t>
            </a:r>
            <a:r>
              <a:rPr lang="en-US" sz="1600" b="1" i="0" dirty="0">
                <a:effectLst/>
                <a:latin typeface="+mj-lt"/>
              </a:rPr>
              <a:t> undervisning</a:t>
            </a:r>
            <a:r>
              <a:rPr lang="en-US" sz="1600" b="0" i="0" dirty="0">
                <a:effectLst/>
                <a:latin typeface="+mj-lt"/>
              </a:rPr>
              <a:t>: </a:t>
            </a:r>
            <a:r>
              <a:rPr lang="en-US" sz="1600" b="0" i="0" dirty="0" err="1">
                <a:effectLst/>
                <a:latin typeface="+mj-lt"/>
              </a:rPr>
              <a:t>Multisensorisk</a:t>
            </a:r>
            <a:r>
              <a:rPr lang="en-US" sz="1600" b="0" i="0" dirty="0">
                <a:effectLst/>
                <a:latin typeface="+mj-lt"/>
              </a:rPr>
              <a:t> undervisning </a:t>
            </a:r>
            <a:r>
              <a:rPr lang="en-US" sz="1600" b="0" i="0" dirty="0" err="1">
                <a:effectLst/>
                <a:latin typeface="+mj-lt"/>
              </a:rPr>
              <a:t>benytter</a:t>
            </a:r>
            <a:r>
              <a:rPr lang="en-US" sz="1600" b="0" i="0" dirty="0">
                <a:effectLst/>
                <a:latin typeface="+mj-lt"/>
              </a:rPr>
              <a:t> </a:t>
            </a:r>
            <a:r>
              <a:rPr lang="en-US" sz="1600" b="0" i="0" dirty="0" err="1">
                <a:effectLst/>
                <a:latin typeface="+mj-lt"/>
              </a:rPr>
              <a:t>en</a:t>
            </a:r>
            <a:r>
              <a:rPr lang="en-US" sz="1600" b="0" i="0" dirty="0">
                <a:effectLst/>
                <a:latin typeface="+mj-lt"/>
              </a:rPr>
              <a:t> </a:t>
            </a:r>
            <a:r>
              <a:rPr lang="en-US" sz="1600" b="0" i="0" dirty="0" err="1">
                <a:effectLst/>
                <a:latin typeface="+mj-lt"/>
              </a:rPr>
              <a:t>kombination</a:t>
            </a:r>
            <a:r>
              <a:rPr lang="en-US" sz="1600" b="0" i="0" dirty="0">
                <a:effectLst/>
                <a:latin typeface="+mj-lt"/>
              </a:rPr>
              <a:t> af </a:t>
            </a:r>
            <a:r>
              <a:rPr lang="en-US" sz="1600" b="0" i="0" dirty="0" err="1">
                <a:effectLst/>
                <a:latin typeface="+mj-lt"/>
              </a:rPr>
              <a:t>visuelle</a:t>
            </a:r>
            <a:r>
              <a:rPr lang="en-US" sz="1600" b="0" i="0">
                <a:effectLst/>
                <a:latin typeface="+mj-lt"/>
              </a:rPr>
              <a:t>, </a:t>
            </a:r>
            <a:r>
              <a:rPr lang="en-US" sz="1600">
                <a:latin typeface="+mj-lt"/>
              </a:rPr>
              <a:t>auditive </a:t>
            </a:r>
            <a:r>
              <a:rPr lang="en-US" sz="1600" dirty="0">
                <a:latin typeface="+mj-lt"/>
              </a:rPr>
              <a:t>og </a:t>
            </a:r>
            <a:r>
              <a:rPr lang="en-US" sz="1600" dirty="0" err="1">
                <a:latin typeface="+mj-lt"/>
              </a:rPr>
              <a:t>kinæstetiske</a:t>
            </a:r>
            <a:r>
              <a:rPr lang="en-US" sz="1600" dirty="0">
                <a:latin typeface="+mj-lt"/>
              </a:rPr>
              <a:t> (</a:t>
            </a:r>
            <a:r>
              <a:rPr lang="en-US" sz="1600" dirty="0" err="1">
                <a:latin typeface="+mj-lt"/>
              </a:rPr>
              <a:t>bevægelsesbaserede</a:t>
            </a:r>
            <a:r>
              <a:rPr lang="en-US" sz="1600" dirty="0">
                <a:latin typeface="+mj-lt"/>
              </a:rPr>
              <a:t>) teknologier til at </a:t>
            </a:r>
            <a:r>
              <a:rPr lang="en-US" sz="1600" dirty="0" err="1">
                <a:latin typeface="+mj-lt"/>
              </a:rPr>
              <a:t>undervise</a:t>
            </a:r>
            <a:r>
              <a:rPr lang="en-US" sz="1600" dirty="0">
                <a:latin typeface="+mj-lt"/>
              </a:rPr>
              <a:t> i </a:t>
            </a:r>
            <a:r>
              <a:rPr lang="en-US" sz="1600" dirty="0" err="1">
                <a:latin typeface="+mj-lt"/>
              </a:rPr>
              <a:t>læsning</a:t>
            </a:r>
            <a:r>
              <a:rPr lang="en-US" sz="1600" dirty="0">
                <a:latin typeface="+mj-lt"/>
              </a:rPr>
              <a:t> og </a:t>
            </a:r>
            <a:r>
              <a:rPr lang="en-US" sz="1600" dirty="0" err="1">
                <a:latin typeface="+mj-lt"/>
              </a:rPr>
              <a:t>stavning</a:t>
            </a:r>
            <a:r>
              <a:rPr lang="en-US" sz="1600" dirty="0">
                <a:latin typeface="+mj-lt"/>
              </a:rPr>
              <a:t>.</a:t>
            </a:r>
            <a:r>
              <a:rPr lang="en-US" sz="1600" b="0" i="0" dirty="0">
                <a:effectLst/>
                <a:latin typeface="+mj-lt"/>
              </a:rPr>
              <a:t> Denne tilgang </a:t>
            </a:r>
            <a:r>
              <a:rPr lang="en-US" sz="1600" b="0" i="0" dirty="0" err="1">
                <a:effectLst/>
                <a:latin typeface="+mj-lt"/>
              </a:rPr>
              <a:t>kan</a:t>
            </a:r>
            <a:r>
              <a:rPr lang="en-US" sz="1600" b="0" i="0" dirty="0">
                <a:effectLst/>
                <a:latin typeface="+mj-lt"/>
              </a:rPr>
              <a:t> være </a:t>
            </a:r>
            <a:r>
              <a:rPr lang="en-US" sz="1600" b="0" i="0" dirty="0" err="1">
                <a:effectLst/>
                <a:latin typeface="+mj-lt"/>
              </a:rPr>
              <a:t>effektiv</a:t>
            </a:r>
            <a:r>
              <a:rPr lang="en-US" sz="1600" b="0" i="0" dirty="0">
                <a:effectLst/>
                <a:latin typeface="+mj-lt"/>
              </a:rPr>
              <a:t> for </a:t>
            </a:r>
            <a:r>
              <a:rPr lang="en-US" sz="1600" b="0" i="0" dirty="0" err="1">
                <a:effectLst/>
                <a:latin typeface="+mj-lt"/>
              </a:rPr>
              <a:t>ordblinde</a:t>
            </a:r>
            <a:r>
              <a:rPr lang="en-US" sz="1600" b="0" i="0" dirty="0">
                <a:effectLst/>
                <a:latin typeface="+mj-lt"/>
              </a:rPr>
              <a:t> elever, da det </a:t>
            </a:r>
            <a:r>
              <a:rPr lang="en-US" sz="1600" b="0" i="0" dirty="0" err="1">
                <a:effectLst/>
                <a:latin typeface="+mj-lt"/>
              </a:rPr>
              <a:t>lader</a:t>
            </a:r>
            <a:r>
              <a:rPr lang="en-US" sz="1600" b="0" i="0" dirty="0">
                <a:effectLst/>
                <a:latin typeface="+mj-lt"/>
              </a:rPr>
              <a:t> dem </a:t>
            </a:r>
            <a:r>
              <a:rPr lang="en-US" sz="1600" b="0" i="0" dirty="0" err="1">
                <a:effectLst/>
                <a:latin typeface="+mj-lt"/>
              </a:rPr>
              <a:t>bruge</a:t>
            </a:r>
            <a:r>
              <a:rPr lang="en-US" sz="1600" b="0" i="0" dirty="0">
                <a:effectLst/>
                <a:latin typeface="+mj-lt"/>
              </a:rPr>
              <a:t> </a:t>
            </a:r>
            <a:r>
              <a:rPr lang="en-US" sz="1600" b="0" i="0" dirty="0" err="1">
                <a:effectLst/>
                <a:latin typeface="+mj-lt"/>
              </a:rPr>
              <a:t>forskellige</a:t>
            </a:r>
            <a:r>
              <a:rPr lang="en-US" sz="1600" b="0" i="0" dirty="0">
                <a:effectLst/>
                <a:latin typeface="+mj-lt"/>
              </a:rPr>
              <a:t> </a:t>
            </a:r>
            <a:r>
              <a:rPr lang="en-US" sz="1600" b="0" i="0" dirty="0" err="1">
                <a:effectLst/>
                <a:latin typeface="+mj-lt"/>
              </a:rPr>
              <a:t>sanser</a:t>
            </a:r>
            <a:r>
              <a:rPr lang="en-US" sz="1600" b="0" i="0" dirty="0">
                <a:effectLst/>
                <a:latin typeface="+mj-lt"/>
              </a:rPr>
              <a:t> til at </a:t>
            </a:r>
            <a:r>
              <a:rPr lang="en-US" sz="1600" b="0" i="0" dirty="0" err="1">
                <a:effectLst/>
                <a:latin typeface="+mj-lt"/>
              </a:rPr>
              <a:t>bearbejde</a:t>
            </a:r>
            <a:r>
              <a:rPr lang="en-US" sz="1600" b="0" i="0" dirty="0">
                <a:effectLst/>
                <a:latin typeface="+mj-lt"/>
              </a:rPr>
              <a:t> information.</a:t>
            </a:r>
          </a:p>
          <a:p>
            <a:pPr marL="285750" indent="-285750" algn="l">
              <a:buFont typeface="Arial" panose="020B0604020202020204" pitchFamily="34" charset="0"/>
              <a:buChar char="•"/>
            </a:pPr>
            <a:r>
              <a:rPr lang="en-US" sz="1600" b="1" i="0" dirty="0" err="1">
                <a:effectLst/>
                <a:latin typeface="+mj-lt"/>
              </a:rPr>
              <a:t>Tilpasning</a:t>
            </a:r>
            <a:r>
              <a:rPr lang="en-US" sz="1600" i="0" dirty="0">
                <a:effectLst/>
                <a:latin typeface="+mj-lt"/>
              </a:rPr>
              <a:t>: </a:t>
            </a:r>
            <a:r>
              <a:rPr lang="en-US" sz="1600" i="0" dirty="0" err="1">
                <a:effectLst/>
                <a:latin typeface="+mj-lt"/>
              </a:rPr>
              <a:t>Tilpasning</a:t>
            </a:r>
            <a:r>
              <a:rPr lang="en-US" sz="1600" i="0" dirty="0">
                <a:effectLst/>
                <a:latin typeface="+mj-lt"/>
              </a:rPr>
              <a:t> er </a:t>
            </a:r>
            <a:r>
              <a:rPr lang="en-US" sz="1600" i="0" dirty="0" err="1">
                <a:effectLst/>
                <a:latin typeface="+mj-lt"/>
              </a:rPr>
              <a:t>modifikationer</a:t>
            </a:r>
            <a:r>
              <a:rPr lang="en-US" sz="1600" i="0" dirty="0">
                <a:effectLst/>
                <a:latin typeface="+mj-lt"/>
              </a:rPr>
              <a:t> eller </a:t>
            </a:r>
            <a:r>
              <a:rPr lang="en-US" sz="1600" i="0" dirty="0" err="1">
                <a:effectLst/>
                <a:latin typeface="+mj-lt"/>
              </a:rPr>
              <a:t>justeringer</a:t>
            </a:r>
            <a:r>
              <a:rPr lang="en-US" sz="1600" i="0" dirty="0">
                <a:effectLst/>
                <a:latin typeface="+mj-lt"/>
              </a:rPr>
              <a:t> i </a:t>
            </a:r>
            <a:r>
              <a:rPr lang="en-US" sz="1600" i="0" dirty="0" err="1">
                <a:effectLst/>
                <a:latin typeface="+mj-lt"/>
              </a:rPr>
              <a:t>læringsmiljøet</a:t>
            </a:r>
            <a:r>
              <a:rPr lang="en-US" sz="1600" i="0" dirty="0">
                <a:effectLst/>
                <a:latin typeface="+mj-lt"/>
              </a:rPr>
              <a:t>, der </a:t>
            </a:r>
            <a:r>
              <a:rPr lang="en-US" sz="1600" i="0" dirty="0" err="1">
                <a:effectLst/>
                <a:latin typeface="+mj-lt"/>
              </a:rPr>
              <a:t>kan</a:t>
            </a:r>
            <a:r>
              <a:rPr lang="en-US" sz="1600" i="0" dirty="0">
                <a:effectLst/>
                <a:latin typeface="+mj-lt"/>
              </a:rPr>
              <a:t> </a:t>
            </a:r>
            <a:r>
              <a:rPr lang="en-US" sz="1600" i="0" dirty="0" err="1">
                <a:effectLst/>
                <a:latin typeface="+mj-lt"/>
              </a:rPr>
              <a:t>hjælpe</a:t>
            </a:r>
            <a:r>
              <a:rPr lang="en-US" sz="1600" i="0" dirty="0">
                <a:effectLst/>
                <a:latin typeface="+mj-lt"/>
              </a:rPr>
              <a:t> med at </a:t>
            </a:r>
            <a:r>
              <a:rPr lang="en-US" sz="1600" i="0" dirty="0" err="1">
                <a:effectLst/>
                <a:latin typeface="+mj-lt"/>
              </a:rPr>
              <a:t>udligne</a:t>
            </a:r>
            <a:r>
              <a:rPr lang="en-US" sz="1600" i="0" dirty="0">
                <a:effectLst/>
                <a:latin typeface="+mj-lt"/>
              </a:rPr>
              <a:t> </a:t>
            </a:r>
            <a:r>
              <a:rPr lang="en-US" sz="1600" i="0" dirty="0" err="1">
                <a:effectLst/>
                <a:latin typeface="+mj-lt"/>
              </a:rPr>
              <a:t>vilkårene</a:t>
            </a:r>
            <a:r>
              <a:rPr lang="en-US" sz="1600" i="0" dirty="0">
                <a:effectLst/>
                <a:latin typeface="+mj-lt"/>
              </a:rPr>
              <a:t> for </a:t>
            </a:r>
            <a:r>
              <a:rPr lang="en-US" sz="1600" i="0" dirty="0" err="1">
                <a:effectLst/>
                <a:latin typeface="+mj-lt"/>
              </a:rPr>
              <a:t>ordblinde</a:t>
            </a:r>
            <a:r>
              <a:rPr lang="en-US" sz="1600" i="0" dirty="0">
                <a:effectLst/>
                <a:latin typeface="+mj-lt"/>
              </a:rPr>
              <a:t> elever. </a:t>
            </a:r>
            <a:r>
              <a:rPr lang="en-US" sz="1600" i="0" dirty="0" err="1">
                <a:effectLst/>
                <a:latin typeface="+mj-lt"/>
              </a:rPr>
              <a:t>Nogle</a:t>
            </a:r>
            <a:r>
              <a:rPr lang="en-US" sz="1600" i="0" dirty="0">
                <a:effectLst/>
                <a:latin typeface="+mj-lt"/>
              </a:rPr>
              <a:t> </a:t>
            </a:r>
            <a:r>
              <a:rPr lang="en-US" sz="1600" i="0" dirty="0" err="1">
                <a:effectLst/>
                <a:latin typeface="+mj-lt"/>
              </a:rPr>
              <a:t>eksempler</a:t>
            </a:r>
            <a:r>
              <a:rPr lang="en-US" sz="1600" i="0" dirty="0">
                <a:effectLst/>
                <a:latin typeface="+mj-lt"/>
              </a:rPr>
              <a:t> på </a:t>
            </a:r>
            <a:r>
              <a:rPr lang="en-US" sz="1600" i="0" dirty="0" err="1">
                <a:effectLst/>
                <a:latin typeface="+mj-lt"/>
              </a:rPr>
              <a:t>tilpasning</a:t>
            </a:r>
            <a:r>
              <a:rPr lang="en-US" sz="1600" i="0" dirty="0">
                <a:effectLst/>
                <a:latin typeface="+mj-lt"/>
              </a:rPr>
              <a:t> </a:t>
            </a:r>
            <a:r>
              <a:rPr lang="en-US" sz="1600" i="0" dirty="0" err="1">
                <a:effectLst/>
                <a:latin typeface="+mj-lt"/>
              </a:rPr>
              <a:t>inkluderer</a:t>
            </a:r>
            <a:r>
              <a:rPr lang="en-US" sz="1600" i="0" dirty="0">
                <a:effectLst/>
                <a:latin typeface="+mj-lt"/>
              </a:rPr>
              <a:t> </a:t>
            </a:r>
            <a:r>
              <a:rPr lang="en-US" sz="1600" i="0" dirty="0" err="1">
                <a:effectLst/>
                <a:latin typeface="+mj-lt"/>
              </a:rPr>
              <a:t>ekstra</a:t>
            </a:r>
            <a:r>
              <a:rPr lang="en-US" sz="1600" i="0" dirty="0">
                <a:effectLst/>
                <a:latin typeface="+mj-lt"/>
              </a:rPr>
              <a:t> </a:t>
            </a:r>
            <a:r>
              <a:rPr lang="en-US" sz="1600" i="0" dirty="0" err="1">
                <a:effectLst/>
                <a:latin typeface="+mj-lt"/>
              </a:rPr>
              <a:t>tid</a:t>
            </a:r>
            <a:r>
              <a:rPr lang="en-US" sz="1600" i="0" dirty="0">
                <a:effectLst/>
                <a:latin typeface="+mj-lt"/>
              </a:rPr>
              <a:t> til </a:t>
            </a:r>
            <a:r>
              <a:rPr lang="en-US" sz="1600" i="0" dirty="0" err="1">
                <a:effectLst/>
                <a:latin typeface="+mj-lt"/>
              </a:rPr>
              <a:t>prøver</a:t>
            </a:r>
            <a:r>
              <a:rPr lang="en-US" sz="1600" dirty="0">
                <a:latin typeface="+mj-lt"/>
              </a:rPr>
              <a:t> og</a:t>
            </a:r>
            <a:r>
              <a:rPr lang="en-US" sz="1600" i="0" dirty="0">
                <a:effectLst/>
                <a:latin typeface="+mj-lt"/>
              </a:rPr>
              <a:t> </a:t>
            </a:r>
            <a:r>
              <a:rPr lang="en-US" sz="1600" i="0" dirty="0" err="1">
                <a:effectLst/>
                <a:latin typeface="+mj-lt"/>
              </a:rPr>
              <a:t>brug</a:t>
            </a:r>
            <a:r>
              <a:rPr lang="en-US" sz="1600" i="0" dirty="0">
                <a:effectLst/>
                <a:latin typeface="+mj-lt"/>
              </a:rPr>
              <a:t> af </a:t>
            </a:r>
            <a:r>
              <a:rPr lang="en-US" sz="1600" i="0" dirty="0" err="1">
                <a:effectLst/>
                <a:latin typeface="+mj-lt"/>
              </a:rPr>
              <a:t>en</a:t>
            </a:r>
            <a:r>
              <a:rPr lang="en-US" sz="1600" i="0" dirty="0">
                <a:effectLst/>
                <a:latin typeface="+mj-lt"/>
              </a:rPr>
              <a:t> </a:t>
            </a:r>
            <a:r>
              <a:rPr lang="en-US" sz="1600" i="0" dirty="0" err="1">
                <a:effectLst/>
                <a:latin typeface="+mj-lt"/>
              </a:rPr>
              <a:t>lommeregner</a:t>
            </a:r>
            <a:r>
              <a:rPr lang="en-US" sz="1600" i="0" dirty="0">
                <a:effectLst/>
                <a:latin typeface="+mj-lt"/>
              </a:rPr>
              <a:t> eller et </a:t>
            </a:r>
            <a:r>
              <a:rPr lang="en-US" sz="1600" dirty="0" err="1">
                <a:latin typeface="+mj-lt"/>
              </a:rPr>
              <a:t>tekstbehandlingsprogram</a:t>
            </a:r>
            <a:r>
              <a:rPr lang="en-US" sz="1600" dirty="0">
                <a:latin typeface="+mj-lt"/>
              </a:rPr>
              <a:t>.</a:t>
            </a:r>
            <a:r>
              <a:rPr lang="en-US" sz="1600" b="0" i="0" dirty="0">
                <a:effectLst/>
                <a:latin typeface="+mj-lt"/>
              </a:rPr>
              <a:t> </a:t>
            </a:r>
          </a:p>
          <a:p>
            <a:pPr marL="285750" indent="-285750" algn="l">
              <a:buFont typeface="Arial" panose="020B0604020202020204" pitchFamily="34" charset="0"/>
              <a:buChar char="•"/>
            </a:pPr>
            <a:r>
              <a:rPr lang="en-US" sz="1600" b="1" i="0" dirty="0">
                <a:effectLst/>
                <a:latin typeface="+mj-lt"/>
              </a:rPr>
              <a:t>Samarbejde med </a:t>
            </a:r>
            <a:r>
              <a:rPr lang="en-US" sz="1600" b="1" i="0" dirty="0" err="1">
                <a:effectLst/>
                <a:latin typeface="+mj-lt"/>
              </a:rPr>
              <a:t>specialister</a:t>
            </a:r>
            <a:r>
              <a:rPr lang="en-US" sz="1600" b="0" i="0" dirty="0">
                <a:effectLst/>
                <a:latin typeface="+mj-lt"/>
              </a:rPr>
              <a:t>: Det </a:t>
            </a:r>
            <a:r>
              <a:rPr lang="en-US" sz="1600" b="0" i="0" dirty="0" err="1">
                <a:effectLst/>
                <a:latin typeface="+mj-lt"/>
              </a:rPr>
              <a:t>kan</a:t>
            </a:r>
            <a:r>
              <a:rPr lang="en-US" sz="1600" b="0" i="0" dirty="0">
                <a:effectLst/>
                <a:latin typeface="+mj-lt"/>
              </a:rPr>
              <a:t> være </a:t>
            </a:r>
            <a:r>
              <a:rPr lang="en-US" sz="1600" b="0" i="0" dirty="0" err="1">
                <a:effectLst/>
                <a:latin typeface="+mj-lt"/>
              </a:rPr>
              <a:t>en</a:t>
            </a:r>
            <a:r>
              <a:rPr lang="en-US" sz="1600" b="0" i="0" dirty="0">
                <a:effectLst/>
                <a:latin typeface="+mj-lt"/>
              </a:rPr>
              <a:t> </a:t>
            </a:r>
            <a:r>
              <a:rPr lang="en-US" sz="1600" b="0" i="0" dirty="0" err="1">
                <a:effectLst/>
                <a:latin typeface="+mj-lt"/>
              </a:rPr>
              <a:t>hjælp</a:t>
            </a:r>
            <a:r>
              <a:rPr lang="en-US" sz="1600" b="0" i="0" dirty="0">
                <a:effectLst/>
                <a:latin typeface="+mj-lt"/>
              </a:rPr>
              <a:t> at </a:t>
            </a:r>
            <a:r>
              <a:rPr lang="en-US" sz="1600" b="0" i="0" dirty="0" err="1">
                <a:effectLst/>
                <a:latin typeface="+mj-lt"/>
              </a:rPr>
              <a:t>arbejde</a:t>
            </a:r>
            <a:r>
              <a:rPr lang="en-US" sz="1600" b="0" i="0" dirty="0">
                <a:effectLst/>
                <a:latin typeface="+mj-lt"/>
              </a:rPr>
              <a:t> med </a:t>
            </a:r>
            <a:r>
              <a:rPr lang="en-US" sz="1600" b="0" i="0" dirty="0" err="1">
                <a:effectLst/>
                <a:latin typeface="+mj-lt"/>
              </a:rPr>
              <a:t>specialister</a:t>
            </a:r>
            <a:r>
              <a:rPr lang="en-US" sz="1600" dirty="0">
                <a:latin typeface="+mj-lt"/>
              </a:rPr>
              <a:t> </a:t>
            </a:r>
            <a:r>
              <a:rPr lang="en-US" sz="1600" dirty="0" err="1">
                <a:latin typeface="+mj-lt"/>
              </a:rPr>
              <a:t>såsom</a:t>
            </a:r>
            <a:r>
              <a:rPr lang="en-US" sz="1600" dirty="0">
                <a:latin typeface="+mj-lt"/>
              </a:rPr>
              <a:t> </a:t>
            </a:r>
            <a:r>
              <a:rPr lang="en-US" sz="1600" dirty="0" err="1">
                <a:latin typeface="+mj-lt"/>
              </a:rPr>
              <a:t>en</a:t>
            </a:r>
            <a:r>
              <a:rPr lang="en-US" sz="1600" dirty="0">
                <a:latin typeface="+mj-lt"/>
              </a:rPr>
              <a:t> </a:t>
            </a:r>
            <a:r>
              <a:rPr lang="en-US" sz="1600" dirty="0" err="1">
                <a:latin typeface="+mj-lt"/>
              </a:rPr>
              <a:t>læsespecialist</a:t>
            </a:r>
            <a:r>
              <a:rPr lang="en-US" sz="1600" dirty="0">
                <a:latin typeface="+mj-lt"/>
              </a:rPr>
              <a:t> eller </a:t>
            </a:r>
            <a:r>
              <a:rPr lang="en-US" sz="1600" dirty="0" err="1">
                <a:latin typeface="+mj-lt"/>
              </a:rPr>
              <a:t>en</a:t>
            </a:r>
            <a:r>
              <a:rPr lang="en-US" sz="1600" dirty="0">
                <a:latin typeface="+mj-lt"/>
              </a:rPr>
              <a:t> </a:t>
            </a:r>
            <a:r>
              <a:rPr lang="en-US" sz="1600" dirty="0" err="1">
                <a:latin typeface="+mj-lt"/>
              </a:rPr>
              <a:t>læringsspecialist</a:t>
            </a:r>
            <a:r>
              <a:rPr lang="en-US" sz="1600" dirty="0">
                <a:latin typeface="+mj-lt"/>
              </a:rPr>
              <a:t> for at </a:t>
            </a:r>
            <a:r>
              <a:rPr lang="en-US" sz="1600" dirty="0" err="1">
                <a:latin typeface="+mj-lt"/>
              </a:rPr>
              <a:t>identificere</a:t>
            </a:r>
            <a:r>
              <a:rPr lang="en-US" sz="1600" dirty="0">
                <a:latin typeface="+mj-lt"/>
              </a:rPr>
              <a:t> </a:t>
            </a:r>
            <a:r>
              <a:rPr lang="en-US" sz="1600" dirty="0" err="1">
                <a:latin typeface="+mj-lt"/>
              </a:rPr>
              <a:t>en</a:t>
            </a:r>
            <a:r>
              <a:rPr lang="en-US" sz="1600" dirty="0">
                <a:latin typeface="+mj-lt"/>
              </a:rPr>
              <a:t> </a:t>
            </a:r>
            <a:r>
              <a:rPr lang="en-US" sz="1600" dirty="0" err="1">
                <a:latin typeface="+mj-lt"/>
              </a:rPr>
              <a:t>ordblind</a:t>
            </a:r>
            <a:r>
              <a:rPr lang="en-US" sz="1600" dirty="0">
                <a:latin typeface="+mj-lt"/>
              </a:rPr>
              <a:t> </a:t>
            </a:r>
            <a:r>
              <a:rPr lang="en-US" sz="1600" dirty="0" err="1">
                <a:latin typeface="+mj-lt"/>
              </a:rPr>
              <a:t>elevs</a:t>
            </a:r>
            <a:r>
              <a:rPr lang="en-US" sz="1600" dirty="0">
                <a:latin typeface="+mj-lt"/>
              </a:rPr>
              <a:t> </a:t>
            </a:r>
            <a:r>
              <a:rPr lang="en-US" sz="1600" dirty="0" err="1">
                <a:latin typeface="+mj-lt"/>
              </a:rPr>
              <a:t>specifikke</a:t>
            </a:r>
            <a:r>
              <a:rPr lang="en-US" sz="1600" dirty="0">
                <a:latin typeface="+mj-lt"/>
              </a:rPr>
              <a:t> behov og </a:t>
            </a:r>
            <a:r>
              <a:rPr lang="en-US" sz="1600" dirty="0" err="1">
                <a:latin typeface="+mj-lt"/>
              </a:rPr>
              <a:t>udvikle</a:t>
            </a:r>
            <a:r>
              <a:rPr lang="en-US" sz="1600" dirty="0">
                <a:latin typeface="+mj-lt"/>
              </a:rPr>
              <a:t> </a:t>
            </a:r>
            <a:r>
              <a:rPr lang="en-US" sz="1600" dirty="0" err="1">
                <a:latin typeface="+mj-lt"/>
              </a:rPr>
              <a:t>en</a:t>
            </a:r>
            <a:r>
              <a:rPr lang="en-US" sz="1600" dirty="0">
                <a:latin typeface="+mj-lt"/>
              </a:rPr>
              <a:t> individual plan for </a:t>
            </a:r>
            <a:r>
              <a:rPr lang="en-US" sz="1600" dirty="0" err="1">
                <a:latin typeface="+mj-lt"/>
              </a:rPr>
              <a:t>understøttelse</a:t>
            </a:r>
            <a:r>
              <a:rPr lang="en-US" sz="1600" dirty="0">
                <a:latin typeface="+mj-lt"/>
              </a:rPr>
              <a:t> af læring.</a:t>
            </a:r>
            <a:r>
              <a:rPr lang="en-US" sz="1600" b="0" i="0" dirty="0">
                <a:effectLst/>
                <a:latin typeface="+mj-lt"/>
              </a:rPr>
              <a:t> </a:t>
            </a: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3.2 </a:t>
            </a:r>
            <a:r>
              <a:rPr lang="da-DK" sz="2000" dirty="0">
                <a:effectLst/>
                <a:latin typeface="Calibri Light" panose="020F0302020204030204" pitchFamily="34" charset="0"/>
                <a:ea typeface="Times New Roman" panose="02020603050405020304" pitchFamily="18" charset="0"/>
              </a:rPr>
              <a:t>Hvad kan gøres for at hjælpe ordblinde elever</a:t>
            </a:r>
            <a:r>
              <a:rPr lang="en-US" sz="2000" dirty="0">
                <a:latin typeface="+mj-lt"/>
                <a:ea typeface="Microsoft Sans Serif" panose="020B0604020202020204" pitchFamily="34" charset="0"/>
              </a:rPr>
              <a:t>?</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9218" name="Picture 2" descr="output">
            <a:extLst>
              <a:ext uri="{FF2B5EF4-FFF2-40B4-BE49-F238E27FC236}">
                <a16:creationId xmlns:a16="http://schemas.microsoft.com/office/drawing/2014/main" id="{20469444-EC50-DE29-73DE-70A415EEDC7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62506" y="2424112"/>
            <a:ext cx="2133600" cy="2133600"/>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30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err="1">
                <a:effectLst/>
                <a:latin typeface="+mj-lt"/>
              </a:rPr>
              <a:t>Brug</a:t>
            </a:r>
            <a:r>
              <a:rPr lang="en-US" sz="1600" b="1" i="0" dirty="0">
                <a:effectLst/>
                <a:latin typeface="+mj-lt"/>
              </a:rPr>
              <a:t> af </a:t>
            </a:r>
            <a:r>
              <a:rPr lang="en-US" sz="1600" b="1" i="0" dirty="0" err="1">
                <a:effectLst/>
                <a:latin typeface="+mj-lt"/>
              </a:rPr>
              <a:t>hjælpeteknologi</a:t>
            </a:r>
            <a:r>
              <a:rPr lang="en-US" sz="1600" b="0" i="0" dirty="0">
                <a:effectLst/>
                <a:latin typeface="+mj-lt"/>
              </a:rPr>
              <a:t>: </a:t>
            </a:r>
            <a:r>
              <a:rPr lang="en-US" sz="1600" dirty="0">
                <a:latin typeface="+mj-lt"/>
              </a:rPr>
              <a:t>Hjælpeteknologi </a:t>
            </a:r>
            <a:r>
              <a:rPr lang="en-US" sz="1600" dirty="0" err="1">
                <a:latin typeface="+mj-lt"/>
              </a:rPr>
              <a:t>såsom</a:t>
            </a:r>
            <a:r>
              <a:rPr lang="en-US" sz="1600" dirty="0">
                <a:latin typeface="+mj-lt"/>
              </a:rPr>
              <a:t> </a:t>
            </a:r>
            <a:r>
              <a:rPr lang="en-US" sz="1600" dirty="0" err="1">
                <a:latin typeface="+mj-lt"/>
              </a:rPr>
              <a:t>tekst</a:t>
            </a:r>
            <a:r>
              <a:rPr lang="en-US" sz="1600" dirty="0">
                <a:latin typeface="+mj-lt"/>
              </a:rPr>
              <a:t>-til-tale-software og software til </a:t>
            </a:r>
            <a:r>
              <a:rPr lang="en-US" sz="1600" dirty="0" err="1">
                <a:latin typeface="+mj-lt"/>
              </a:rPr>
              <a:t>stemmegenkendelse</a:t>
            </a:r>
            <a:r>
              <a:rPr lang="en-US" sz="1600" dirty="0">
                <a:latin typeface="+mj-lt"/>
              </a:rPr>
              <a:t> </a:t>
            </a:r>
            <a:r>
              <a:rPr lang="en-US" sz="1600" dirty="0" err="1">
                <a:latin typeface="+mj-lt"/>
              </a:rPr>
              <a:t>kan</a:t>
            </a:r>
            <a:r>
              <a:rPr lang="en-US" sz="1600" dirty="0">
                <a:latin typeface="+mj-lt"/>
              </a:rPr>
              <a:t> </a:t>
            </a:r>
            <a:r>
              <a:rPr lang="en-US" sz="1600" dirty="0" err="1">
                <a:latin typeface="+mj-lt"/>
              </a:rPr>
              <a:t>hjælpe</a:t>
            </a:r>
            <a:r>
              <a:rPr lang="en-US" sz="1600" dirty="0">
                <a:latin typeface="+mj-lt"/>
              </a:rPr>
              <a:t> elever med </a:t>
            </a:r>
            <a:r>
              <a:rPr lang="en-US" sz="1600" dirty="0" err="1">
                <a:latin typeface="+mj-lt"/>
              </a:rPr>
              <a:t>psykisk</a:t>
            </a:r>
            <a:r>
              <a:rPr lang="en-US" sz="1600" dirty="0">
                <a:latin typeface="+mj-lt"/>
              </a:rPr>
              <a:t> handicap </a:t>
            </a:r>
            <a:r>
              <a:rPr lang="en-US" sz="1600" dirty="0" err="1">
                <a:latin typeface="+mj-lt"/>
              </a:rPr>
              <a:t>tilgå</a:t>
            </a:r>
            <a:r>
              <a:rPr lang="en-US" sz="1600" dirty="0">
                <a:latin typeface="+mj-lt"/>
              </a:rPr>
              <a:t> </a:t>
            </a:r>
            <a:r>
              <a:rPr lang="en-US" sz="1600" dirty="0" err="1">
                <a:latin typeface="+mj-lt"/>
              </a:rPr>
              <a:t>skriftligt</a:t>
            </a:r>
            <a:r>
              <a:rPr lang="en-US" sz="1600" dirty="0">
                <a:latin typeface="+mj-lt"/>
              </a:rPr>
              <a:t> </a:t>
            </a:r>
            <a:r>
              <a:rPr lang="en-US" sz="1600" dirty="0" err="1">
                <a:latin typeface="+mj-lt"/>
              </a:rPr>
              <a:t>materiale</a:t>
            </a:r>
            <a:r>
              <a:rPr lang="en-US" sz="1600" dirty="0">
                <a:latin typeface="+mj-lt"/>
              </a:rPr>
              <a:t> </a:t>
            </a:r>
            <a:r>
              <a:rPr lang="en-US" sz="1600" dirty="0" err="1">
                <a:latin typeface="+mj-lt"/>
              </a:rPr>
              <a:t>samt</a:t>
            </a:r>
            <a:r>
              <a:rPr lang="en-US" sz="1600" dirty="0">
                <a:latin typeface="+mj-lt"/>
              </a:rPr>
              <a:t> </a:t>
            </a:r>
            <a:r>
              <a:rPr lang="en-US" sz="1600" dirty="0" err="1">
                <a:latin typeface="+mj-lt"/>
              </a:rPr>
              <a:t>kommunikere</a:t>
            </a:r>
            <a:r>
              <a:rPr lang="en-US" sz="1600" dirty="0">
                <a:latin typeface="+mj-lt"/>
              </a:rPr>
              <a:t> mere </a:t>
            </a:r>
            <a:r>
              <a:rPr lang="en-US" sz="1600" dirty="0" err="1">
                <a:latin typeface="+mj-lt"/>
              </a:rPr>
              <a:t>effektivt</a:t>
            </a:r>
            <a:r>
              <a:rPr lang="en-US" sz="1600" dirty="0">
                <a:latin typeface="+mj-lt"/>
              </a:rPr>
              <a:t>. </a:t>
            </a:r>
            <a:endParaRPr lang="en-US" sz="1600" b="0" i="0" dirty="0">
              <a:effectLst/>
              <a:latin typeface="+mj-lt"/>
            </a:endParaRPr>
          </a:p>
          <a:p>
            <a:pPr marL="285750" indent="-285750">
              <a:buFont typeface="Arial" panose="020B0604020202020204" pitchFamily="34" charset="0"/>
              <a:buChar char="•"/>
            </a:pPr>
            <a:r>
              <a:rPr lang="en-US" sz="1600" b="1" i="0" dirty="0" err="1">
                <a:effectLst/>
                <a:latin typeface="+mj-lt"/>
              </a:rPr>
              <a:t>Tilpasning</a:t>
            </a:r>
            <a:r>
              <a:rPr lang="en-US" sz="1600" b="1" i="0" dirty="0">
                <a:effectLst/>
                <a:latin typeface="+mj-lt"/>
              </a:rPr>
              <a:t>: </a:t>
            </a:r>
            <a:r>
              <a:rPr lang="en-US" sz="1600" i="0" dirty="0" err="1">
                <a:effectLst/>
                <a:latin typeface="+mj-lt"/>
              </a:rPr>
              <a:t>Tilpasning</a:t>
            </a:r>
            <a:r>
              <a:rPr lang="en-US" sz="1600" i="0" dirty="0">
                <a:effectLst/>
                <a:latin typeface="+mj-lt"/>
              </a:rPr>
              <a:t> er </a:t>
            </a:r>
            <a:r>
              <a:rPr lang="en-US" sz="1600" i="0" dirty="0" err="1">
                <a:effectLst/>
                <a:latin typeface="+mj-lt"/>
              </a:rPr>
              <a:t>modifikationer</a:t>
            </a:r>
            <a:r>
              <a:rPr lang="en-US" sz="1600" i="0" dirty="0">
                <a:effectLst/>
                <a:latin typeface="+mj-lt"/>
              </a:rPr>
              <a:t> eller </a:t>
            </a:r>
            <a:r>
              <a:rPr lang="en-US" sz="1600" i="0" dirty="0" err="1">
                <a:effectLst/>
                <a:latin typeface="+mj-lt"/>
              </a:rPr>
              <a:t>justeringer</a:t>
            </a:r>
            <a:r>
              <a:rPr lang="en-US" sz="1600" i="0" dirty="0">
                <a:effectLst/>
                <a:latin typeface="+mj-lt"/>
              </a:rPr>
              <a:t> i </a:t>
            </a:r>
            <a:r>
              <a:rPr lang="en-US" sz="1600" i="0" dirty="0" err="1">
                <a:effectLst/>
                <a:latin typeface="+mj-lt"/>
              </a:rPr>
              <a:t>læringsmiljøet</a:t>
            </a:r>
            <a:r>
              <a:rPr lang="en-US" sz="1600" i="0" dirty="0">
                <a:effectLst/>
                <a:latin typeface="+mj-lt"/>
              </a:rPr>
              <a:t>, der </a:t>
            </a:r>
            <a:r>
              <a:rPr lang="en-US" sz="1600" i="0" dirty="0" err="1">
                <a:effectLst/>
                <a:latin typeface="+mj-lt"/>
              </a:rPr>
              <a:t>kan</a:t>
            </a:r>
            <a:r>
              <a:rPr lang="en-US" sz="1600" i="0" dirty="0">
                <a:effectLst/>
                <a:latin typeface="+mj-lt"/>
              </a:rPr>
              <a:t> </a:t>
            </a:r>
            <a:r>
              <a:rPr lang="en-US" sz="1600" i="0" dirty="0" err="1">
                <a:effectLst/>
                <a:latin typeface="+mj-lt"/>
              </a:rPr>
              <a:t>hjælpe</a:t>
            </a:r>
            <a:r>
              <a:rPr lang="en-US" sz="1600" i="0" dirty="0">
                <a:effectLst/>
                <a:latin typeface="+mj-lt"/>
              </a:rPr>
              <a:t> med at </a:t>
            </a:r>
            <a:r>
              <a:rPr lang="en-US" sz="1600" i="0" dirty="0" err="1">
                <a:effectLst/>
                <a:latin typeface="+mj-lt"/>
              </a:rPr>
              <a:t>udligne</a:t>
            </a:r>
            <a:r>
              <a:rPr lang="en-US" sz="1600" i="0" dirty="0">
                <a:effectLst/>
                <a:latin typeface="+mj-lt"/>
              </a:rPr>
              <a:t> </a:t>
            </a:r>
            <a:r>
              <a:rPr lang="en-US" sz="1600" i="0" dirty="0" err="1">
                <a:effectLst/>
                <a:latin typeface="+mj-lt"/>
              </a:rPr>
              <a:t>vilkårene</a:t>
            </a:r>
            <a:r>
              <a:rPr lang="en-US" sz="1600" i="0" dirty="0">
                <a:effectLst/>
                <a:latin typeface="+mj-lt"/>
              </a:rPr>
              <a:t> for elever med </a:t>
            </a:r>
            <a:r>
              <a:rPr lang="en-US" sz="1600" i="0" dirty="0" err="1">
                <a:effectLst/>
                <a:latin typeface="+mj-lt"/>
              </a:rPr>
              <a:t>psykisk</a:t>
            </a:r>
            <a:r>
              <a:rPr lang="en-US" sz="1600" i="0" dirty="0">
                <a:effectLst/>
                <a:latin typeface="+mj-lt"/>
              </a:rPr>
              <a:t> handicap. </a:t>
            </a:r>
            <a:r>
              <a:rPr lang="en-US" sz="1600" i="0" dirty="0" err="1">
                <a:effectLst/>
                <a:latin typeface="+mj-lt"/>
              </a:rPr>
              <a:t>Nogle</a:t>
            </a:r>
            <a:r>
              <a:rPr lang="en-US" sz="1600" i="0" dirty="0">
                <a:effectLst/>
                <a:latin typeface="+mj-lt"/>
              </a:rPr>
              <a:t> </a:t>
            </a:r>
            <a:r>
              <a:rPr lang="en-US" sz="1600" i="0" dirty="0" err="1">
                <a:effectLst/>
                <a:latin typeface="+mj-lt"/>
              </a:rPr>
              <a:t>eksempler</a:t>
            </a:r>
            <a:r>
              <a:rPr lang="en-US" sz="1600" i="0" dirty="0">
                <a:effectLst/>
                <a:latin typeface="+mj-lt"/>
              </a:rPr>
              <a:t> på </a:t>
            </a:r>
            <a:r>
              <a:rPr lang="en-US" sz="1600" i="0" dirty="0" err="1">
                <a:effectLst/>
                <a:latin typeface="+mj-lt"/>
              </a:rPr>
              <a:t>tilpasning</a:t>
            </a:r>
            <a:r>
              <a:rPr lang="en-US" sz="1600" i="0" dirty="0">
                <a:effectLst/>
                <a:latin typeface="+mj-lt"/>
              </a:rPr>
              <a:t> </a:t>
            </a:r>
            <a:r>
              <a:rPr lang="en-US" sz="1600" i="0" dirty="0" err="1">
                <a:effectLst/>
                <a:latin typeface="+mj-lt"/>
              </a:rPr>
              <a:t>inkluderer</a:t>
            </a:r>
            <a:r>
              <a:rPr lang="en-US" sz="1600" i="0" dirty="0">
                <a:effectLst/>
                <a:latin typeface="+mj-lt"/>
              </a:rPr>
              <a:t> </a:t>
            </a:r>
            <a:r>
              <a:rPr lang="en-US" sz="1600" i="0" dirty="0" err="1">
                <a:effectLst/>
                <a:latin typeface="+mj-lt"/>
              </a:rPr>
              <a:t>ekstra</a:t>
            </a:r>
            <a:r>
              <a:rPr lang="en-US" sz="1600" i="0" dirty="0">
                <a:effectLst/>
                <a:latin typeface="+mj-lt"/>
              </a:rPr>
              <a:t> </a:t>
            </a:r>
            <a:r>
              <a:rPr lang="en-US" sz="1600" i="0" dirty="0" err="1">
                <a:effectLst/>
                <a:latin typeface="+mj-lt"/>
              </a:rPr>
              <a:t>tid</a:t>
            </a:r>
            <a:r>
              <a:rPr lang="en-US" sz="1600" i="0" dirty="0">
                <a:effectLst/>
                <a:latin typeface="+mj-lt"/>
              </a:rPr>
              <a:t> til </a:t>
            </a:r>
            <a:r>
              <a:rPr lang="en-US" sz="1600" i="0" dirty="0" err="1">
                <a:effectLst/>
                <a:latin typeface="+mj-lt"/>
              </a:rPr>
              <a:t>prøver</a:t>
            </a:r>
            <a:r>
              <a:rPr lang="en-US" sz="1600" dirty="0">
                <a:latin typeface="+mj-lt"/>
              </a:rPr>
              <a:t> og</a:t>
            </a:r>
            <a:r>
              <a:rPr lang="en-US" sz="1600" i="0" dirty="0">
                <a:effectLst/>
                <a:latin typeface="+mj-lt"/>
              </a:rPr>
              <a:t> </a:t>
            </a:r>
            <a:r>
              <a:rPr lang="en-US" sz="1600" i="0" dirty="0" err="1">
                <a:effectLst/>
                <a:latin typeface="+mj-lt"/>
              </a:rPr>
              <a:t>brug</a:t>
            </a:r>
            <a:r>
              <a:rPr lang="en-US" sz="1600" i="0" dirty="0">
                <a:effectLst/>
                <a:latin typeface="+mj-lt"/>
              </a:rPr>
              <a:t> af </a:t>
            </a:r>
            <a:r>
              <a:rPr lang="en-US" sz="1600" i="0" dirty="0" err="1">
                <a:effectLst/>
                <a:latin typeface="+mj-lt"/>
              </a:rPr>
              <a:t>en</a:t>
            </a:r>
            <a:r>
              <a:rPr lang="en-US" sz="1600" i="0" dirty="0">
                <a:effectLst/>
                <a:latin typeface="+mj-lt"/>
              </a:rPr>
              <a:t> </a:t>
            </a:r>
            <a:r>
              <a:rPr lang="en-US" sz="1600" i="0" dirty="0" err="1">
                <a:effectLst/>
                <a:latin typeface="+mj-lt"/>
              </a:rPr>
              <a:t>lommeregner</a:t>
            </a:r>
            <a:r>
              <a:rPr lang="en-US" sz="1600" i="0" dirty="0">
                <a:effectLst/>
                <a:latin typeface="+mj-lt"/>
              </a:rPr>
              <a:t> eller et </a:t>
            </a:r>
            <a:r>
              <a:rPr lang="en-US" sz="1600" dirty="0" err="1">
                <a:latin typeface="+mj-lt"/>
              </a:rPr>
              <a:t>tekstbehandlingsprogram</a:t>
            </a:r>
            <a:r>
              <a:rPr lang="en-US" sz="1600" b="0" i="0" dirty="0">
                <a:effectLst/>
                <a:latin typeface="+mj-lt"/>
              </a:rPr>
              <a:t>.</a:t>
            </a:r>
          </a:p>
          <a:p>
            <a:pPr marL="285750" indent="-285750" algn="l">
              <a:buFont typeface="Arial" panose="020B0604020202020204" pitchFamily="34" charset="0"/>
              <a:buChar char="•"/>
            </a:pPr>
            <a:r>
              <a:rPr lang="en-US" sz="1600" b="1" i="0" dirty="0">
                <a:effectLst/>
                <a:latin typeface="+mj-lt"/>
              </a:rPr>
              <a:t>Samarbejde med </a:t>
            </a:r>
            <a:r>
              <a:rPr lang="en-US" sz="1600" b="1" i="0" dirty="0" err="1">
                <a:effectLst/>
                <a:latin typeface="+mj-lt"/>
              </a:rPr>
              <a:t>specialister</a:t>
            </a:r>
            <a:r>
              <a:rPr lang="en-US" sz="1600" b="1" i="0" dirty="0">
                <a:effectLst/>
                <a:latin typeface="+mj-lt"/>
              </a:rPr>
              <a:t>: </a:t>
            </a:r>
            <a:r>
              <a:rPr lang="en-US" sz="1600" b="0" i="0" dirty="0">
                <a:effectLst/>
                <a:latin typeface="+mj-lt"/>
              </a:rPr>
              <a:t>Det </a:t>
            </a:r>
            <a:r>
              <a:rPr lang="en-US" sz="1600" b="0" i="0" dirty="0" err="1">
                <a:effectLst/>
                <a:latin typeface="+mj-lt"/>
              </a:rPr>
              <a:t>kan</a:t>
            </a:r>
            <a:r>
              <a:rPr lang="en-US" sz="1600" b="0" i="0" dirty="0">
                <a:effectLst/>
                <a:latin typeface="+mj-lt"/>
              </a:rPr>
              <a:t> være </a:t>
            </a:r>
            <a:r>
              <a:rPr lang="en-US" sz="1600" b="0" i="0" dirty="0" err="1">
                <a:effectLst/>
                <a:latin typeface="+mj-lt"/>
              </a:rPr>
              <a:t>en</a:t>
            </a:r>
            <a:r>
              <a:rPr lang="en-US" sz="1600" b="0" i="0" dirty="0">
                <a:effectLst/>
                <a:latin typeface="+mj-lt"/>
              </a:rPr>
              <a:t> </a:t>
            </a:r>
            <a:r>
              <a:rPr lang="en-US" sz="1600" b="0" i="0" dirty="0" err="1">
                <a:effectLst/>
                <a:latin typeface="+mj-lt"/>
              </a:rPr>
              <a:t>hjælp</a:t>
            </a:r>
            <a:r>
              <a:rPr lang="en-US" sz="1600" b="0" i="0" dirty="0">
                <a:effectLst/>
                <a:latin typeface="+mj-lt"/>
              </a:rPr>
              <a:t> at </a:t>
            </a:r>
            <a:r>
              <a:rPr lang="en-US" sz="1600" b="0" i="0" dirty="0" err="1">
                <a:effectLst/>
                <a:latin typeface="+mj-lt"/>
              </a:rPr>
              <a:t>arbejde</a:t>
            </a:r>
            <a:r>
              <a:rPr lang="en-US" sz="1600" b="0" i="0" dirty="0">
                <a:effectLst/>
                <a:latin typeface="+mj-lt"/>
              </a:rPr>
              <a:t> med </a:t>
            </a:r>
            <a:r>
              <a:rPr lang="en-US" sz="1600" b="0" i="0" dirty="0" err="1">
                <a:effectLst/>
                <a:latin typeface="+mj-lt"/>
              </a:rPr>
              <a:t>specialister</a:t>
            </a:r>
            <a:r>
              <a:rPr lang="en-US" sz="1600" dirty="0">
                <a:latin typeface="+mj-lt"/>
              </a:rPr>
              <a:t> </a:t>
            </a:r>
            <a:r>
              <a:rPr lang="en-US" sz="1600" dirty="0" err="1">
                <a:latin typeface="+mj-lt"/>
              </a:rPr>
              <a:t>såsom</a:t>
            </a:r>
            <a:r>
              <a:rPr lang="en-US" sz="1600" dirty="0">
                <a:latin typeface="+mj-lt"/>
              </a:rPr>
              <a:t> </a:t>
            </a:r>
            <a:r>
              <a:rPr lang="en-US" sz="1600" dirty="0" err="1">
                <a:latin typeface="+mj-lt"/>
              </a:rPr>
              <a:t>en</a:t>
            </a:r>
            <a:r>
              <a:rPr lang="en-US" sz="1600" dirty="0">
                <a:latin typeface="+mj-lt"/>
              </a:rPr>
              <a:t> </a:t>
            </a:r>
            <a:r>
              <a:rPr lang="en-US" sz="1600" dirty="0" err="1">
                <a:latin typeface="+mj-lt"/>
              </a:rPr>
              <a:t>læsespecialist</a:t>
            </a:r>
            <a:r>
              <a:rPr lang="en-US" sz="1600" dirty="0">
                <a:latin typeface="+mj-lt"/>
              </a:rPr>
              <a:t> eller </a:t>
            </a:r>
            <a:r>
              <a:rPr lang="en-US" sz="1600" dirty="0" err="1">
                <a:latin typeface="+mj-lt"/>
              </a:rPr>
              <a:t>en</a:t>
            </a:r>
            <a:r>
              <a:rPr lang="en-US" sz="1600" dirty="0">
                <a:latin typeface="+mj-lt"/>
              </a:rPr>
              <a:t> </a:t>
            </a:r>
            <a:r>
              <a:rPr lang="en-US" sz="1600" dirty="0" err="1">
                <a:latin typeface="+mj-lt"/>
              </a:rPr>
              <a:t>ergoterapeut</a:t>
            </a:r>
            <a:r>
              <a:rPr lang="en-US" sz="1600" dirty="0">
                <a:latin typeface="+mj-lt"/>
              </a:rPr>
              <a:t> for at </a:t>
            </a:r>
            <a:r>
              <a:rPr lang="en-US" sz="1600" dirty="0" err="1">
                <a:latin typeface="+mj-lt"/>
              </a:rPr>
              <a:t>identificere</a:t>
            </a:r>
            <a:r>
              <a:rPr lang="en-US" sz="1600" dirty="0">
                <a:latin typeface="+mj-lt"/>
              </a:rPr>
              <a:t> </a:t>
            </a:r>
            <a:r>
              <a:rPr lang="en-US" sz="1600" dirty="0" err="1">
                <a:latin typeface="+mj-lt"/>
              </a:rPr>
              <a:t>specifikke</a:t>
            </a:r>
            <a:r>
              <a:rPr lang="en-US" sz="1600" dirty="0">
                <a:latin typeface="+mj-lt"/>
              </a:rPr>
              <a:t> behov for </a:t>
            </a:r>
            <a:r>
              <a:rPr lang="en-US" sz="1600" dirty="0" err="1">
                <a:latin typeface="+mj-lt"/>
              </a:rPr>
              <a:t>en</a:t>
            </a:r>
            <a:r>
              <a:rPr lang="en-US" sz="1600" dirty="0">
                <a:latin typeface="+mj-lt"/>
              </a:rPr>
              <a:t> elev med </a:t>
            </a:r>
            <a:r>
              <a:rPr lang="en-US" sz="1600" dirty="0" err="1">
                <a:latin typeface="+mj-lt"/>
              </a:rPr>
              <a:t>psykisk</a:t>
            </a:r>
            <a:r>
              <a:rPr lang="en-US" sz="1600" dirty="0">
                <a:latin typeface="+mj-lt"/>
              </a:rPr>
              <a:t> handicap og </a:t>
            </a:r>
            <a:r>
              <a:rPr lang="en-US" sz="1600" dirty="0" err="1">
                <a:latin typeface="+mj-lt"/>
              </a:rPr>
              <a:t>udvikle</a:t>
            </a:r>
            <a:r>
              <a:rPr lang="en-US" sz="1600" dirty="0">
                <a:latin typeface="+mj-lt"/>
              </a:rPr>
              <a:t> </a:t>
            </a:r>
            <a:r>
              <a:rPr lang="en-US" sz="1600" dirty="0" err="1">
                <a:latin typeface="+mj-lt"/>
              </a:rPr>
              <a:t>en</a:t>
            </a:r>
            <a:r>
              <a:rPr lang="en-US" sz="1600" dirty="0">
                <a:latin typeface="+mj-lt"/>
              </a:rPr>
              <a:t> individual plan for </a:t>
            </a:r>
            <a:r>
              <a:rPr lang="en-US" sz="1600" dirty="0" err="1">
                <a:latin typeface="+mj-lt"/>
              </a:rPr>
              <a:t>understøttelse</a:t>
            </a:r>
            <a:r>
              <a:rPr lang="en-US" sz="1600" dirty="0">
                <a:latin typeface="+mj-lt"/>
              </a:rPr>
              <a:t> af læring. </a:t>
            </a:r>
          </a:p>
          <a:p>
            <a:pPr marL="285750" indent="-285750" algn="l">
              <a:buFont typeface="Arial" panose="020B0604020202020204" pitchFamily="34" charset="0"/>
              <a:buChar char="•"/>
            </a:pPr>
            <a:r>
              <a:rPr lang="en-US" sz="1600" b="1" i="0" dirty="0" err="1">
                <a:effectLst/>
                <a:latin typeface="+mj-lt"/>
              </a:rPr>
              <a:t>Strukturede</a:t>
            </a:r>
            <a:r>
              <a:rPr lang="en-US" sz="1600" b="1" i="0" dirty="0">
                <a:effectLst/>
                <a:latin typeface="+mj-lt"/>
              </a:rPr>
              <a:t> </a:t>
            </a:r>
            <a:r>
              <a:rPr lang="en-US" sz="1600" b="1" i="0" dirty="0" err="1">
                <a:effectLst/>
                <a:latin typeface="+mj-lt"/>
              </a:rPr>
              <a:t>rutiner</a:t>
            </a:r>
            <a:r>
              <a:rPr lang="en-US" sz="1600" b="1" i="0" dirty="0">
                <a:effectLst/>
                <a:latin typeface="+mj-lt"/>
              </a:rPr>
              <a:t> og </a:t>
            </a:r>
            <a:r>
              <a:rPr lang="en-US" sz="1600" b="1" i="0" dirty="0" err="1">
                <a:effectLst/>
                <a:latin typeface="+mj-lt"/>
              </a:rPr>
              <a:t>skemaer</a:t>
            </a:r>
            <a:r>
              <a:rPr lang="en-US" sz="1600" b="1" i="0" dirty="0">
                <a:effectLst/>
                <a:latin typeface="+mj-lt"/>
              </a:rPr>
              <a:t>: </a:t>
            </a:r>
            <a:r>
              <a:rPr lang="en-US" sz="1600" dirty="0">
                <a:latin typeface="+mj-lt"/>
              </a:rPr>
              <a:t>At give elever med </a:t>
            </a:r>
            <a:r>
              <a:rPr lang="en-US" sz="1600" dirty="0" err="1">
                <a:latin typeface="+mj-lt"/>
              </a:rPr>
              <a:t>psykisk</a:t>
            </a:r>
            <a:r>
              <a:rPr lang="en-US" sz="1600" dirty="0">
                <a:latin typeface="+mj-lt"/>
              </a:rPr>
              <a:t> handicap </a:t>
            </a:r>
            <a:r>
              <a:rPr lang="en-US" sz="1600" dirty="0" err="1">
                <a:latin typeface="+mj-lt"/>
              </a:rPr>
              <a:t>strukturerede</a:t>
            </a:r>
            <a:r>
              <a:rPr lang="en-US" sz="1600" dirty="0">
                <a:latin typeface="+mj-lt"/>
              </a:rPr>
              <a:t> </a:t>
            </a:r>
            <a:r>
              <a:rPr lang="en-US" sz="1600" dirty="0" err="1">
                <a:latin typeface="+mj-lt"/>
              </a:rPr>
              <a:t>rutiner</a:t>
            </a:r>
            <a:r>
              <a:rPr lang="en-US" sz="1600" dirty="0">
                <a:latin typeface="+mj-lt"/>
              </a:rPr>
              <a:t> og </a:t>
            </a:r>
            <a:r>
              <a:rPr lang="en-US" sz="1600" dirty="0" err="1">
                <a:latin typeface="+mj-lt"/>
              </a:rPr>
              <a:t>skemaer</a:t>
            </a:r>
            <a:r>
              <a:rPr lang="en-US" sz="1600" dirty="0">
                <a:latin typeface="+mj-lt"/>
              </a:rPr>
              <a:t> </a:t>
            </a:r>
            <a:r>
              <a:rPr lang="en-US" sz="1600" dirty="0" err="1">
                <a:latin typeface="+mj-lt"/>
              </a:rPr>
              <a:t>kan</a:t>
            </a:r>
            <a:r>
              <a:rPr lang="en-US" sz="1600" dirty="0">
                <a:latin typeface="+mj-lt"/>
              </a:rPr>
              <a:t> </a:t>
            </a:r>
            <a:r>
              <a:rPr lang="en-US" sz="1600" dirty="0" err="1">
                <a:latin typeface="+mj-lt"/>
              </a:rPr>
              <a:t>hjælpe</a:t>
            </a:r>
            <a:r>
              <a:rPr lang="en-US" sz="1600" dirty="0">
                <a:latin typeface="+mj-lt"/>
              </a:rPr>
              <a:t> dem </a:t>
            </a:r>
            <a:r>
              <a:rPr lang="en-US" sz="1600" dirty="0" err="1">
                <a:latin typeface="+mj-lt"/>
              </a:rPr>
              <a:t>føle</a:t>
            </a:r>
            <a:r>
              <a:rPr lang="en-US" sz="1600" dirty="0">
                <a:latin typeface="+mj-lt"/>
              </a:rPr>
              <a:t> sig mere </a:t>
            </a:r>
            <a:r>
              <a:rPr lang="en-US" sz="1600" dirty="0" err="1">
                <a:latin typeface="+mj-lt"/>
              </a:rPr>
              <a:t>sikre</a:t>
            </a:r>
            <a:r>
              <a:rPr lang="en-US" sz="1600" dirty="0">
                <a:latin typeface="+mj-lt"/>
              </a:rPr>
              <a:t> og </a:t>
            </a:r>
            <a:r>
              <a:rPr lang="en-US" sz="1600" dirty="0" err="1">
                <a:latin typeface="+mj-lt"/>
              </a:rPr>
              <a:t>bedre</a:t>
            </a:r>
            <a:r>
              <a:rPr lang="en-US" sz="1600" dirty="0">
                <a:latin typeface="+mj-lt"/>
              </a:rPr>
              <a:t> i stand til at </a:t>
            </a:r>
            <a:r>
              <a:rPr lang="en-US" sz="1600" dirty="0" err="1">
                <a:latin typeface="+mj-lt"/>
              </a:rPr>
              <a:t>styre</a:t>
            </a:r>
            <a:r>
              <a:rPr lang="en-US" sz="1600" dirty="0">
                <a:latin typeface="+mj-lt"/>
              </a:rPr>
              <a:t> </a:t>
            </a:r>
            <a:r>
              <a:rPr lang="en-US" sz="1600" dirty="0" err="1">
                <a:latin typeface="+mj-lt"/>
              </a:rPr>
              <a:t>deres</a:t>
            </a:r>
            <a:r>
              <a:rPr lang="en-US" sz="1600" dirty="0">
                <a:latin typeface="+mj-lt"/>
              </a:rPr>
              <a:t> </a:t>
            </a:r>
            <a:r>
              <a:rPr lang="en-US" sz="1600" dirty="0" err="1">
                <a:latin typeface="+mj-lt"/>
              </a:rPr>
              <a:t>tid</a:t>
            </a:r>
            <a:r>
              <a:rPr lang="en-US" sz="1600" dirty="0">
                <a:latin typeface="+mj-lt"/>
              </a:rPr>
              <a:t> og </a:t>
            </a:r>
            <a:r>
              <a:rPr lang="en-US" sz="1600" dirty="0" err="1">
                <a:latin typeface="+mj-lt"/>
              </a:rPr>
              <a:t>leve</a:t>
            </a:r>
            <a:r>
              <a:rPr lang="en-US" sz="1600" dirty="0">
                <a:latin typeface="+mj-lt"/>
              </a:rPr>
              <a:t> op til </a:t>
            </a:r>
            <a:r>
              <a:rPr lang="en-US" sz="1600" dirty="0" err="1">
                <a:latin typeface="+mj-lt"/>
              </a:rPr>
              <a:t>forpligtelser</a:t>
            </a:r>
            <a:r>
              <a:rPr lang="en-US" sz="1600" dirty="0">
                <a:latin typeface="+mj-lt"/>
              </a:rPr>
              <a:t>.</a:t>
            </a:r>
            <a:endParaRPr lang="en-US" sz="1600" b="0" i="0" dirty="0">
              <a:effectLst/>
              <a:latin typeface="+mj-lt"/>
            </a:endParaRPr>
          </a:p>
          <a:p>
            <a:pPr marL="285750" indent="-285750" algn="l">
              <a:buFont typeface="Arial" panose="020B0604020202020204" pitchFamily="34" charset="0"/>
              <a:buChar char="•"/>
            </a:pPr>
            <a:r>
              <a:rPr lang="en-US" sz="1600" b="1" dirty="0" err="1">
                <a:latin typeface="+mj-lt"/>
              </a:rPr>
              <a:t>Visuelle</a:t>
            </a:r>
            <a:r>
              <a:rPr lang="en-US" sz="1600" b="1" dirty="0">
                <a:latin typeface="+mj-lt"/>
              </a:rPr>
              <a:t> </a:t>
            </a:r>
            <a:r>
              <a:rPr lang="en-US" sz="1600" b="1" dirty="0" err="1">
                <a:latin typeface="+mj-lt"/>
              </a:rPr>
              <a:t>hjælpemidler</a:t>
            </a:r>
            <a:r>
              <a:rPr lang="en-US" sz="1600" b="0" i="0" dirty="0">
                <a:effectLst/>
                <a:latin typeface="+mj-lt"/>
              </a:rPr>
              <a:t>: </a:t>
            </a:r>
            <a:r>
              <a:rPr lang="en-US" sz="1600" b="0" i="0" dirty="0" err="1">
                <a:effectLst/>
                <a:latin typeface="+mj-lt"/>
              </a:rPr>
              <a:t>Visuelle</a:t>
            </a:r>
            <a:r>
              <a:rPr lang="en-US" sz="1600" b="0" i="0" dirty="0">
                <a:effectLst/>
                <a:latin typeface="+mj-lt"/>
              </a:rPr>
              <a:t> </a:t>
            </a:r>
            <a:r>
              <a:rPr lang="en-US" sz="1600" b="0" i="0" dirty="0" err="1">
                <a:effectLst/>
                <a:latin typeface="+mj-lt"/>
              </a:rPr>
              <a:t>hjælpemidler</a:t>
            </a:r>
            <a:r>
              <a:rPr lang="en-US" sz="1600" b="0" i="0" dirty="0">
                <a:effectLst/>
                <a:latin typeface="+mj-lt"/>
              </a:rPr>
              <a:t> </a:t>
            </a:r>
            <a:r>
              <a:rPr lang="en-US" sz="1600" b="0" i="0" dirty="0" err="1">
                <a:effectLst/>
                <a:latin typeface="+mj-lt"/>
              </a:rPr>
              <a:t>såsom</a:t>
            </a:r>
            <a:r>
              <a:rPr lang="en-US" sz="1600" b="0" i="0" dirty="0">
                <a:effectLst/>
                <a:latin typeface="+mj-lt"/>
              </a:rPr>
              <a:t> </a:t>
            </a:r>
            <a:r>
              <a:rPr lang="en-US" sz="1600" b="0" i="0" dirty="0" err="1">
                <a:effectLst/>
                <a:latin typeface="+mj-lt"/>
              </a:rPr>
              <a:t>billeder</a:t>
            </a:r>
            <a:r>
              <a:rPr lang="en-US" sz="1600" dirty="0">
                <a:latin typeface="+mj-lt"/>
              </a:rPr>
              <a:t>, figurer og</a:t>
            </a:r>
            <a:r>
              <a:rPr lang="en-US" sz="1600" b="0" i="0" dirty="0">
                <a:effectLst/>
                <a:latin typeface="+mj-lt"/>
              </a:rPr>
              <a:t> </a:t>
            </a:r>
            <a:r>
              <a:rPr lang="en-US" sz="1600" b="0" i="0" dirty="0" err="1">
                <a:effectLst/>
                <a:latin typeface="+mj-lt"/>
              </a:rPr>
              <a:t>diagrammer</a:t>
            </a:r>
            <a:r>
              <a:rPr lang="en-US" sz="1600" dirty="0">
                <a:latin typeface="+mj-lt"/>
              </a:rPr>
              <a:t> </a:t>
            </a:r>
            <a:r>
              <a:rPr lang="en-US" sz="1600" dirty="0" err="1">
                <a:latin typeface="+mj-lt"/>
              </a:rPr>
              <a:t>kan</a:t>
            </a:r>
            <a:r>
              <a:rPr lang="en-US" sz="1600" dirty="0">
                <a:latin typeface="+mj-lt"/>
              </a:rPr>
              <a:t> </a:t>
            </a:r>
            <a:r>
              <a:rPr lang="en-US" sz="1600" dirty="0" err="1">
                <a:latin typeface="+mj-lt"/>
              </a:rPr>
              <a:t>hjælpe</a:t>
            </a:r>
            <a:r>
              <a:rPr lang="en-US" sz="1600" dirty="0">
                <a:latin typeface="+mj-lt"/>
              </a:rPr>
              <a:t> elever med </a:t>
            </a:r>
            <a:r>
              <a:rPr lang="en-US" sz="1600" dirty="0" err="1">
                <a:latin typeface="+mj-lt"/>
              </a:rPr>
              <a:t>psykisk</a:t>
            </a:r>
            <a:r>
              <a:rPr lang="en-US" sz="1600" dirty="0">
                <a:latin typeface="+mj-lt"/>
              </a:rPr>
              <a:t> handicap </a:t>
            </a:r>
            <a:r>
              <a:rPr lang="en-US" sz="1600" dirty="0" err="1">
                <a:latin typeface="+mj-lt"/>
              </a:rPr>
              <a:t>bedre</a:t>
            </a:r>
            <a:r>
              <a:rPr lang="en-US" sz="1600" dirty="0">
                <a:latin typeface="+mj-lt"/>
              </a:rPr>
              <a:t> </a:t>
            </a:r>
            <a:r>
              <a:rPr lang="en-US" sz="1600" dirty="0" err="1">
                <a:latin typeface="+mj-lt"/>
              </a:rPr>
              <a:t>forstå</a:t>
            </a:r>
            <a:r>
              <a:rPr lang="en-US" sz="1600" dirty="0">
                <a:latin typeface="+mj-lt"/>
              </a:rPr>
              <a:t> og </a:t>
            </a:r>
            <a:r>
              <a:rPr lang="en-US" sz="1600" dirty="0" err="1">
                <a:latin typeface="+mj-lt"/>
              </a:rPr>
              <a:t>huske</a:t>
            </a:r>
            <a:r>
              <a:rPr lang="en-US" sz="1600" dirty="0">
                <a:latin typeface="+mj-lt"/>
              </a:rPr>
              <a:t> information.</a:t>
            </a:r>
            <a:r>
              <a:rPr lang="en-US" sz="1600" b="0" i="0" dirty="0">
                <a:effectLst/>
                <a:latin typeface="+mj-lt"/>
              </a:rPr>
              <a:t> </a:t>
            </a:r>
          </a:p>
          <a:p>
            <a:pPr marL="285750" indent="-285750" algn="l">
              <a:buFont typeface="Arial" panose="020B0604020202020204" pitchFamily="34" charset="0"/>
              <a:buChar char="•"/>
            </a:pPr>
            <a:r>
              <a:rPr lang="en-US" sz="1600" b="1" i="0" dirty="0">
                <a:effectLst/>
                <a:latin typeface="+mj-lt"/>
              </a:rPr>
              <a:t>Undervisning i </a:t>
            </a:r>
            <a:r>
              <a:rPr lang="en-US" sz="1600" b="1" i="0" dirty="0" err="1">
                <a:effectLst/>
                <a:latin typeface="+mj-lt"/>
              </a:rPr>
              <a:t>mindre</a:t>
            </a:r>
            <a:r>
              <a:rPr lang="en-US" sz="1600" b="1" i="0" dirty="0">
                <a:effectLst/>
                <a:latin typeface="+mj-lt"/>
              </a:rPr>
              <a:t> </a:t>
            </a:r>
            <a:r>
              <a:rPr lang="en-US" sz="1600" b="1" i="0" dirty="0" err="1">
                <a:effectLst/>
                <a:latin typeface="+mj-lt"/>
              </a:rPr>
              <a:t>grupper</a:t>
            </a:r>
            <a:r>
              <a:rPr lang="en-US" sz="1600" b="0" i="0" dirty="0">
                <a:effectLst/>
                <a:latin typeface="+mj-lt"/>
              </a:rPr>
              <a:t>: Undervisning i </a:t>
            </a:r>
            <a:r>
              <a:rPr lang="en-US" sz="1600" b="0" i="0" dirty="0" err="1">
                <a:effectLst/>
                <a:latin typeface="+mj-lt"/>
              </a:rPr>
              <a:t>mindre</a:t>
            </a:r>
            <a:r>
              <a:rPr lang="en-US" sz="1600" b="0" i="0" dirty="0">
                <a:effectLst/>
                <a:latin typeface="+mj-lt"/>
              </a:rPr>
              <a:t> </a:t>
            </a:r>
            <a:r>
              <a:rPr lang="en-US" sz="1600" b="0" i="0" dirty="0" err="1">
                <a:effectLst/>
                <a:latin typeface="+mj-lt"/>
              </a:rPr>
              <a:t>grupper</a:t>
            </a:r>
            <a:r>
              <a:rPr lang="en-US" sz="1600" dirty="0">
                <a:latin typeface="+mj-lt"/>
              </a:rPr>
              <a:t>, </a:t>
            </a:r>
            <a:r>
              <a:rPr lang="en-US" sz="1600" dirty="0" err="1">
                <a:latin typeface="+mj-lt"/>
              </a:rPr>
              <a:t>hvor</a:t>
            </a:r>
            <a:r>
              <a:rPr lang="en-US" sz="1600" dirty="0">
                <a:latin typeface="+mj-lt"/>
              </a:rPr>
              <a:t> </a:t>
            </a:r>
            <a:r>
              <a:rPr lang="en-US" sz="1600" dirty="0" err="1">
                <a:latin typeface="+mj-lt"/>
              </a:rPr>
              <a:t>en</a:t>
            </a:r>
            <a:r>
              <a:rPr lang="en-US" sz="1600" dirty="0">
                <a:latin typeface="+mj-lt"/>
              </a:rPr>
              <a:t> elev </a:t>
            </a:r>
            <a:r>
              <a:rPr lang="en-US" sz="1600" dirty="0" err="1">
                <a:latin typeface="+mj-lt"/>
              </a:rPr>
              <a:t>arbejder</a:t>
            </a:r>
            <a:r>
              <a:rPr lang="en-US" sz="1600" dirty="0">
                <a:latin typeface="+mj-lt"/>
              </a:rPr>
              <a:t> med </a:t>
            </a:r>
            <a:r>
              <a:rPr lang="en-US" sz="1600" dirty="0" err="1">
                <a:latin typeface="+mj-lt"/>
              </a:rPr>
              <a:t>en</a:t>
            </a:r>
            <a:r>
              <a:rPr lang="en-US" sz="1600" dirty="0">
                <a:latin typeface="+mj-lt"/>
              </a:rPr>
              <a:t> undervisere eller tutor og </a:t>
            </a:r>
            <a:r>
              <a:rPr lang="en-US" sz="1600" dirty="0" err="1">
                <a:latin typeface="+mj-lt"/>
              </a:rPr>
              <a:t>en</a:t>
            </a:r>
            <a:r>
              <a:rPr lang="en-US" sz="1600" dirty="0">
                <a:latin typeface="+mj-lt"/>
              </a:rPr>
              <a:t> </a:t>
            </a:r>
            <a:r>
              <a:rPr lang="en-US" sz="1600" dirty="0" err="1">
                <a:latin typeface="+mj-lt"/>
              </a:rPr>
              <a:t>lille</a:t>
            </a:r>
            <a:r>
              <a:rPr lang="en-US" sz="1600" dirty="0">
                <a:latin typeface="+mj-lt"/>
              </a:rPr>
              <a:t> </a:t>
            </a:r>
            <a:r>
              <a:rPr lang="en-US" sz="1600" dirty="0" err="1">
                <a:latin typeface="+mj-lt"/>
              </a:rPr>
              <a:t>gruppe</a:t>
            </a:r>
            <a:r>
              <a:rPr lang="en-US" sz="1600" dirty="0">
                <a:latin typeface="+mj-lt"/>
              </a:rPr>
              <a:t> andre elever, </a:t>
            </a:r>
            <a:r>
              <a:rPr lang="en-US" sz="1600" dirty="0" err="1">
                <a:latin typeface="+mj-lt"/>
              </a:rPr>
              <a:t>kan</a:t>
            </a:r>
            <a:r>
              <a:rPr lang="en-US" sz="1600" dirty="0">
                <a:latin typeface="+mj-lt"/>
              </a:rPr>
              <a:t> være </a:t>
            </a:r>
            <a:r>
              <a:rPr lang="en-US" sz="1600" dirty="0" err="1">
                <a:latin typeface="+mj-lt"/>
              </a:rPr>
              <a:t>særligt</a:t>
            </a:r>
            <a:r>
              <a:rPr lang="en-US" sz="1600" dirty="0">
                <a:latin typeface="+mj-lt"/>
              </a:rPr>
              <a:t> </a:t>
            </a:r>
            <a:r>
              <a:rPr lang="en-US" sz="1600" dirty="0" err="1">
                <a:latin typeface="+mj-lt"/>
              </a:rPr>
              <a:t>effektiv</a:t>
            </a:r>
            <a:r>
              <a:rPr lang="en-US" sz="1600" dirty="0">
                <a:latin typeface="+mj-lt"/>
              </a:rPr>
              <a:t> for elever med </a:t>
            </a:r>
            <a:r>
              <a:rPr lang="en-US" sz="1600" dirty="0" err="1">
                <a:latin typeface="+mj-lt"/>
              </a:rPr>
              <a:t>psykisk</a:t>
            </a:r>
            <a:r>
              <a:rPr lang="en-US" sz="1600" dirty="0">
                <a:latin typeface="+mj-lt"/>
              </a:rPr>
              <a:t> handicap. Dette </a:t>
            </a:r>
            <a:r>
              <a:rPr lang="en-US" sz="1600" dirty="0" err="1">
                <a:latin typeface="+mj-lt"/>
              </a:rPr>
              <a:t>tillader</a:t>
            </a:r>
            <a:r>
              <a:rPr lang="en-US" sz="1600" dirty="0">
                <a:latin typeface="+mj-lt"/>
              </a:rPr>
              <a:t> mere </a:t>
            </a:r>
            <a:r>
              <a:rPr lang="en-US" sz="1600" dirty="0" err="1">
                <a:latin typeface="+mj-lt"/>
              </a:rPr>
              <a:t>individuel</a:t>
            </a:r>
            <a:r>
              <a:rPr lang="en-US" sz="1600" dirty="0">
                <a:latin typeface="+mj-lt"/>
              </a:rPr>
              <a:t> </a:t>
            </a:r>
            <a:r>
              <a:rPr lang="en-US" sz="1600" dirty="0" err="1">
                <a:latin typeface="+mj-lt"/>
              </a:rPr>
              <a:t>opmærksomhed</a:t>
            </a:r>
            <a:r>
              <a:rPr lang="en-US" sz="1600" dirty="0">
                <a:latin typeface="+mj-lt"/>
              </a:rPr>
              <a:t> og </a:t>
            </a:r>
            <a:r>
              <a:rPr lang="en-US" sz="1600" dirty="0" err="1">
                <a:latin typeface="+mj-lt"/>
              </a:rPr>
              <a:t>støtte</a:t>
            </a:r>
            <a:r>
              <a:rPr lang="en-US" sz="1600" dirty="0">
                <a:latin typeface="+mj-lt"/>
              </a:rPr>
              <a:t>. </a:t>
            </a:r>
            <a:endParaRPr lang="en-US" sz="1600" b="0" i="0" dirty="0">
              <a:effectLst/>
              <a:latin typeface="+mj-lt"/>
            </a:endParaRP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3.3 </a:t>
            </a:r>
            <a:r>
              <a:rPr lang="da-DK" sz="2000" dirty="0">
                <a:effectLst/>
                <a:latin typeface="+mj-lt"/>
                <a:ea typeface="Times New Roman" panose="02020603050405020304" pitchFamily="18" charset="0"/>
              </a:rPr>
              <a:t>Hvad kan gøres for at hjælpe elever med psykisk handicap</a:t>
            </a:r>
            <a:r>
              <a:rPr lang="en-US" sz="2000" dirty="0">
                <a:latin typeface="+mj-lt"/>
                <a:ea typeface="Microsoft Sans Serif" panose="020B0604020202020204" pitchFamily="34" charset="0"/>
              </a:rPr>
              <a:t>?</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8194" name="Picture 2" descr="output">
            <a:extLst>
              <a:ext uri="{FF2B5EF4-FFF2-40B4-BE49-F238E27FC236}">
                <a16:creationId xmlns:a16="http://schemas.microsoft.com/office/drawing/2014/main" id="{FBF8FE98-4D06-E395-2753-AA2C80615CB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13401" y="2276475"/>
            <a:ext cx="2135724" cy="2135724"/>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37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Hjælpeteknologi: </a:t>
            </a:r>
            <a:r>
              <a:rPr lang="en-US" sz="1600" b="0" i="0" dirty="0">
                <a:effectLst/>
                <a:latin typeface="+mj-lt"/>
              </a:rPr>
              <a:t>Hjælpeteknologi </a:t>
            </a:r>
            <a:r>
              <a:rPr lang="en-US" sz="1600" b="0" i="0" dirty="0" err="1">
                <a:effectLst/>
                <a:latin typeface="+mj-lt"/>
              </a:rPr>
              <a:t>såsom</a:t>
            </a:r>
            <a:r>
              <a:rPr lang="en-US" sz="1600" b="0" i="0" dirty="0">
                <a:effectLst/>
                <a:latin typeface="+mj-lt"/>
              </a:rPr>
              <a:t> </a:t>
            </a:r>
            <a:r>
              <a:rPr lang="en-US" sz="1600" b="0" i="0" dirty="0" err="1">
                <a:effectLst/>
                <a:latin typeface="+mj-lt"/>
              </a:rPr>
              <a:t>justerbart</a:t>
            </a:r>
            <a:r>
              <a:rPr lang="en-US" sz="1600" b="0" i="0" dirty="0">
                <a:effectLst/>
                <a:latin typeface="+mj-lt"/>
              </a:rPr>
              <a:t> </a:t>
            </a:r>
            <a:r>
              <a:rPr lang="en-US" sz="1600" b="0" i="0" dirty="0" err="1">
                <a:effectLst/>
                <a:latin typeface="+mj-lt"/>
              </a:rPr>
              <a:t>tastatur</a:t>
            </a:r>
            <a:r>
              <a:rPr lang="en-US" sz="1600" b="0" i="0" dirty="0">
                <a:effectLst/>
                <a:latin typeface="+mj-lt"/>
              </a:rPr>
              <a:t>, tale-til-</a:t>
            </a:r>
            <a:r>
              <a:rPr lang="en-US" sz="1600" b="0" i="0" dirty="0" err="1">
                <a:effectLst/>
                <a:latin typeface="+mj-lt"/>
              </a:rPr>
              <a:t>tekst</a:t>
            </a:r>
            <a:r>
              <a:rPr lang="en-US" sz="1600" b="0" i="0" dirty="0">
                <a:effectLst/>
                <a:latin typeface="+mj-lt"/>
              </a:rPr>
              <a:t> software og </a:t>
            </a:r>
            <a:r>
              <a:rPr lang="en-US" sz="1600" b="0" i="0" dirty="0" err="1">
                <a:effectLst/>
                <a:latin typeface="+mj-lt"/>
              </a:rPr>
              <a:t>øvrig</a:t>
            </a:r>
            <a:r>
              <a:rPr lang="en-US" sz="1600" b="0" i="0" dirty="0">
                <a:effectLst/>
                <a:latin typeface="+mj-lt"/>
              </a:rPr>
              <a:t> </a:t>
            </a:r>
            <a:r>
              <a:rPr lang="en-US" sz="1600" b="0" i="0" dirty="0" err="1">
                <a:effectLst/>
                <a:latin typeface="+mj-lt"/>
              </a:rPr>
              <a:t>teknologi</a:t>
            </a:r>
            <a:r>
              <a:rPr lang="en-US" sz="1600" dirty="0">
                <a:latin typeface="+mj-lt"/>
              </a:rPr>
              <a:t> (</a:t>
            </a:r>
            <a:r>
              <a:rPr lang="en-US" sz="1600" dirty="0" err="1">
                <a:latin typeface="+mj-lt"/>
              </a:rPr>
              <a:t>f.eks</a:t>
            </a:r>
            <a:r>
              <a:rPr lang="en-US" sz="1600" dirty="0">
                <a:latin typeface="+mj-lt"/>
              </a:rPr>
              <a:t>. joystick, touch pen, </a:t>
            </a:r>
            <a:r>
              <a:rPr lang="en-US" sz="1600" dirty="0" err="1">
                <a:latin typeface="+mj-lt"/>
              </a:rPr>
              <a:t>osv</a:t>
            </a:r>
            <a:r>
              <a:rPr lang="en-US" sz="1600" dirty="0">
                <a:latin typeface="+mj-lt"/>
              </a:rPr>
              <a:t>.) </a:t>
            </a:r>
            <a:r>
              <a:rPr lang="en-US" sz="1600" dirty="0" err="1">
                <a:latin typeface="+mj-lt"/>
              </a:rPr>
              <a:t>kan</a:t>
            </a:r>
            <a:r>
              <a:rPr lang="en-US" sz="1600" dirty="0">
                <a:latin typeface="+mj-lt"/>
              </a:rPr>
              <a:t> hjælpen elever med </a:t>
            </a:r>
            <a:r>
              <a:rPr lang="en-US" sz="1600" dirty="0" err="1">
                <a:latin typeface="+mj-lt"/>
              </a:rPr>
              <a:t>fysisk</a:t>
            </a:r>
            <a:r>
              <a:rPr lang="en-US" sz="1600" dirty="0">
                <a:latin typeface="+mj-lt"/>
              </a:rPr>
              <a:t> handicap </a:t>
            </a:r>
            <a:r>
              <a:rPr lang="en-US" sz="1600" dirty="0" err="1">
                <a:latin typeface="+mj-lt"/>
              </a:rPr>
              <a:t>tilgå</a:t>
            </a:r>
            <a:r>
              <a:rPr lang="en-US" sz="1600" dirty="0">
                <a:latin typeface="+mj-lt"/>
              </a:rPr>
              <a:t> </a:t>
            </a:r>
            <a:r>
              <a:rPr lang="en-US" sz="1600" dirty="0" err="1">
                <a:latin typeface="+mj-lt"/>
              </a:rPr>
              <a:t>skriftligt</a:t>
            </a:r>
            <a:r>
              <a:rPr lang="en-US" sz="1600" dirty="0">
                <a:latin typeface="+mj-lt"/>
              </a:rPr>
              <a:t> </a:t>
            </a:r>
            <a:r>
              <a:rPr lang="en-US" sz="1600" dirty="0" err="1">
                <a:latin typeface="+mj-lt"/>
              </a:rPr>
              <a:t>materiale</a:t>
            </a:r>
            <a:r>
              <a:rPr lang="en-US" sz="1600" dirty="0">
                <a:latin typeface="+mj-lt"/>
              </a:rPr>
              <a:t> og </a:t>
            </a:r>
            <a:r>
              <a:rPr lang="en-US" sz="1600" dirty="0" err="1">
                <a:latin typeface="+mj-lt"/>
              </a:rPr>
              <a:t>kommunikere</a:t>
            </a:r>
            <a:r>
              <a:rPr lang="en-US" sz="1600" dirty="0">
                <a:latin typeface="+mj-lt"/>
              </a:rPr>
              <a:t> mere </a:t>
            </a:r>
            <a:r>
              <a:rPr lang="en-US" sz="1600" dirty="0" err="1">
                <a:latin typeface="+mj-lt"/>
              </a:rPr>
              <a:t>effektivt</a:t>
            </a:r>
            <a:r>
              <a:rPr lang="en-US" sz="1600" dirty="0">
                <a:latin typeface="+mj-lt"/>
              </a:rPr>
              <a:t>. </a:t>
            </a:r>
            <a:endParaRPr lang="en-US" sz="1600" b="0" i="0" dirty="0">
              <a:effectLst/>
              <a:latin typeface="+mj-lt"/>
            </a:endParaRPr>
          </a:p>
          <a:p>
            <a:pPr marL="285750" indent="-285750" algn="l">
              <a:buFont typeface="Arial" panose="020B0604020202020204" pitchFamily="34" charset="0"/>
              <a:buChar char="•"/>
            </a:pPr>
            <a:r>
              <a:rPr lang="en-US" sz="1600" b="1" i="0" dirty="0" err="1">
                <a:effectLst/>
                <a:latin typeface="+mj-lt"/>
              </a:rPr>
              <a:t>Tilpasning</a:t>
            </a:r>
            <a:r>
              <a:rPr lang="en-US" sz="1600" b="1" i="0" dirty="0">
                <a:effectLst/>
                <a:latin typeface="+mj-lt"/>
              </a:rPr>
              <a:t>: </a:t>
            </a:r>
            <a:r>
              <a:rPr lang="en-US" sz="1600" i="0" dirty="0" err="1">
                <a:effectLst/>
                <a:latin typeface="+mj-lt"/>
              </a:rPr>
              <a:t>Tilpasning</a:t>
            </a:r>
            <a:r>
              <a:rPr lang="en-US" sz="1600" i="0" dirty="0">
                <a:effectLst/>
                <a:latin typeface="+mj-lt"/>
              </a:rPr>
              <a:t> er </a:t>
            </a:r>
            <a:r>
              <a:rPr lang="en-US" sz="1600" i="0" dirty="0" err="1">
                <a:effectLst/>
                <a:latin typeface="+mj-lt"/>
              </a:rPr>
              <a:t>modifikationer</a:t>
            </a:r>
            <a:r>
              <a:rPr lang="en-US" sz="1600" i="0" dirty="0">
                <a:effectLst/>
                <a:latin typeface="+mj-lt"/>
              </a:rPr>
              <a:t> eller </a:t>
            </a:r>
            <a:r>
              <a:rPr lang="en-US" sz="1600" i="0" dirty="0" err="1">
                <a:effectLst/>
                <a:latin typeface="+mj-lt"/>
              </a:rPr>
              <a:t>justeringer</a:t>
            </a:r>
            <a:r>
              <a:rPr lang="en-US" sz="1600" i="0" dirty="0">
                <a:effectLst/>
                <a:latin typeface="+mj-lt"/>
              </a:rPr>
              <a:t> i </a:t>
            </a:r>
            <a:r>
              <a:rPr lang="en-US" sz="1600" i="0" dirty="0" err="1">
                <a:effectLst/>
                <a:latin typeface="+mj-lt"/>
              </a:rPr>
              <a:t>læringsmiljøet</a:t>
            </a:r>
            <a:r>
              <a:rPr lang="en-US" sz="1600" i="0" dirty="0">
                <a:effectLst/>
                <a:latin typeface="+mj-lt"/>
              </a:rPr>
              <a:t>, der </a:t>
            </a:r>
            <a:r>
              <a:rPr lang="en-US" sz="1600" i="0" dirty="0" err="1">
                <a:effectLst/>
                <a:latin typeface="+mj-lt"/>
              </a:rPr>
              <a:t>kan</a:t>
            </a:r>
            <a:r>
              <a:rPr lang="en-US" sz="1600" i="0" dirty="0">
                <a:effectLst/>
                <a:latin typeface="+mj-lt"/>
              </a:rPr>
              <a:t> </a:t>
            </a:r>
            <a:r>
              <a:rPr lang="en-US" sz="1600" i="0" dirty="0" err="1">
                <a:effectLst/>
                <a:latin typeface="+mj-lt"/>
              </a:rPr>
              <a:t>hjælpe</a:t>
            </a:r>
            <a:r>
              <a:rPr lang="en-US" sz="1600" i="0" dirty="0">
                <a:effectLst/>
                <a:latin typeface="+mj-lt"/>
              </a:rPr>
              <a:t> med at </a:t>
            </a:r>
            <a:r>
              <a:rPr lang="en-US" sz="1600" i="0" dirty="0" err="1">
                <a:effectLst/>
                <a:latin typeface="+mj-lt"/>
              </a:rPr>
              <a:t>udligne</a:t>
            </a:r>
            <a:r>
              <a:rPr lang="en-US" sz="1600" i="0" dirty="0">
                <a:effectLst/>
                <a:latin typeface="+mj-lt"/>
              </a:rPr>
              <a:t> </a:t>
            </a:r>
            <a:r>
              <a:rPr lang="en-US" sz="1600" i="0" dirty="0" err="1">
                <a:effectLst/>
                <a:latin typeface="+mj-lt"/>
              </a:rPr>
              <a:t>vilkårene</a:t>
            </a:r>
            <a:r>
              <a:rPr lang="en-US" sz="1600" i="0" dirty="0">
                <a:effectLst/>
                <a:latin typeface="+mj-lt"/>
              </a:rPr>
              <a:t> for elever med </a:t>
            </a:r>
            <a:r>
              <a:rPr lang="en-US" sz="1600" i="0" dirty="0" err="1">
                <a:effectLst/>
                <a:latin typeface="+mj-lt"/>
              </a:rPr>
              <a:t>fysisk</a:t>
            </a:r>
            <a:r>
              <a:rPr lang="en-US" sz="1600" i="0" dirty="0">
                <a:effectLst/>
                <a:latin typeface="+mj-lt"/>
              </a:rPr>
              <a:t> handicap. </a:t>
            </a:r>
            <a:r>
              <a:rPr lang="en-US" sz="1600" i="0" dirty="0" err="1">
                <a:effectLst/>
                <a:latin typeface="+mj-lt"/>
              </a:rPr>
              <a:t>Nogle</a:t>
            </a:r>
            <a:r>
              <a:rPr lang="en-US" sz="1600" i="0" dirty="0">
                <a:effectLst/>
                <a:latin typeface="+mj-lt"/>
              </a:rPr>
              <a:t> </a:t>
            </a:r>
            <a:r>
              <a:rPr lang="en-US" sz="1600" i="0" dirty="0" err="1">
                <a:effectLst/>
                <a:latin typeface="+mj-lt"/>
              </a:rPr>
              <a:t>eksempler</a:t>
            </a:r>
            <a:r>
              <a:rPr lang="en-US" sz="1600" i="0" dirty="0">
                <a:effectLst/>
                <a:latin typeface="+mj-lt"/>
              </a:rPr>
              <a:t> på </a:t>
            </a:r>
            <a:r>
              <a:rPr lang="en-US" sz="1600" i="0" dirty="0" err="1">
                <a:effectLst/>
                <a:latin typeface="+mj-lt"/>
              </a:rPr>
              <a:t>tilpasning</a:t>
            </a:r>
            <a:r>
              <a:rPr lang="en-US" sz="1600" i="0" dirty="0">
                <a:effectLst/>
                <a:latin typeface="+mj-lt"/>
              </a:rPr>
              <a:t> </a:t>
            </a:r>
            <a:r>
              <a:rPr lang="en-US" sz="1600" i="0" dirty="0" err="1">
                <a:effectLst/>
                <a:latin typeface="+mj-lt"/>
              </a:rPr>
              <a:t>inkluderer</a:t>
            </a:r>
            <a:r>
              <a:rPr lang="en-US" sz="1600" i="0" dirty="0">
                <a:effectLst/>
                <a:latin typeface="+mj-lt"/>
              </a:rPr>
              <a:t> </a:t>
            </a:r>
            <a:r>
              <a:rPr lang="en-US" sz="1600" i="0" dirty="0" err="1">
                <a:effectLst/>
                <a:latin typeface="+mj-lt"/>
              </a:rPr>
              <a:t>ekstra</a:t>
            </a:r>
            <a:r>
              <a:rPr lang="en-US" sz="1600" i="0" dirty="0">
                <a:effectLst/>
                <a:latin typeface="+mj-lt"/>
              </a:rPr>
              <a:t> </a:t>
            </a:r>
            <a:r>
              <a:rPr lang="en-US" sz="1600" i="0" dirty="0" err="1">
                <a:effectLst/>
                <a:latin typeface="+mj-lt"/>
              </a:rPr>
              <a:t>tid</a:t>
            </a:r>
            <a:r>
              <a:rPr lang="en-US" sz="1600" i="0" dirty="0">
                <a:effectLst/>
                <a:latin typeface="+mj-lt"/>
              </a:rPr>
              <a:t> til </a:t>
            </a:r>
            <a:r>
              <a:rPr lang="en-US" sz="1600" i="0" dirty="0" err="1">
                <a:effectLst/>
                <a:latin typeface="+mj-lt"/>
              </a:rPr>
              <a:t>prøver</a:t>
            </a:r>
            <a:r>
              <a:rPr lang="en-US" sz="1600" dirty="0">
                <a:latin typeface="+mj-lt"/>
              </a:rPr>
              <a:t> og</a:t>
            </a:r>
            <a:r>
              <a:rPr lang="en-US" sz="1600" i="0" dirty="0">
                <a:effectLst/>
                <a:latin typeface="+mj-lt"/>
              </a:rPr>
              <a:t> </a:t>
            </a:r>
            <a:r>
              <a:rPr lang="en-US" sz="1600" i="0" dirty="0" err="1">
                <a:effectLst/>
                <a:latin typeface="+mj-lt"/>
              </a:rPr>
              <a:t>brug</a:t>
            </a:r>
            <a:r>
              <a:rPr lang="en-US" sz="1600" i="0" dirty="0">
                <a:effectLst/>
                <a:latin typeface="+mj-lt"/>
              </a:rPr>
              <a:t> af </a:t>
            </a:r>
            <a:r>
              <a:rPr lang="en-US" sz="1600" i="0" dirty="0" err="1">
                <a:effectLst/>
                <a:latin typeface="+mj-lt"/>
              </a:rPr>
              <a:t>en</a:t>
            </a:r>
            <a:r>
              <a:rPr lang="en-US" sz="1600" i="0" dirty="0">
                <a:effectLst/>
                <a:latin typeface="+mj-lt"/>
              </a:rPr>
              <a:t> </a:t>
            </a:r>
            <a:r>
              <a:rPr lang="en-US" sz="1600" i="0" dirty="0" err="1">
                <a:effectLst/>
                <a:latin typeface="+mj-lt"/>
              </a:rPr>
              <a:t>lommeregner</a:t>
            </a:r>
            <a:r>
              <a:rPr lang="en-US" sz="1600" i="0" dirty="0">
                <a:effectLst/>
                <a:latin typeface="+mj-lt"/>
              </a:rPr>
              <a:t> eller et </a:t>
            </a:r>
            <a:r>
              <a:rPr lang="en-US" sz="1600" dirty="0" err="1">
                <a:latin typeface="+mj-lt"/>
              </a:rPr>
              <a:t>tekstbehandlingsprogram</a:t>
            </a:r>
            <a:r>
              <a:rPr lang="en-US" sz="1600" b="0" i="0" dirty="0">
                <a:effectLst/>
                <a:latin typeface="+mj-lt"/>
              </a:rPr>
              <a:t>.</a:t>
            </a:r>
          </a:p>
          <a:p>
            <a:pPr marL="285750" indent="-285750" algn="l">
              <a:buFont typeface="Arial" panose="020B0604020202020204" pitchFamily="34" charset="0"/>
              <a:buChar char="•"/>
            </a:pPr>
            <a:r>
              <a:rPr lang="en-US" sz="1600" b="1" i="0" dirty="0">
                <a:effectLst/>
                <a:latin typeface="+mj-lt"/>
              </a:rPr>
              <a:t>Samarbejde med </a:t>
            </a:r>
            <a:r>
              <a:rPr lang="en-US" sz="1600" b="1" i="0" dirty="0" err="1">
                <a:effectLst/>
                <a:latin typeface="+mj-lt"/>
              </a:rPr>
              <a:t>specialister</a:t>
            </a:r>
            <a:r>
              <a:rPr lang="en-US" sz="1600" b="0" i="0" dirty="0">
                <a:effectLst/>
                <a:latin typeface="+mj-lt"/>
              </a:rPr>
              <a:t>: Det </a:t>
            </a:r>
            <a:r>
              <a:rPr lang="en-US" sz="1600" b="0" i="0" dirty="0" err="1">
                <a:effectLst/>
                <a:latin typeface="+mj-lt"/>
              </a:rPr>
              <a:t>kan</a:t>
            </a:r>
            <a:r>
              <a:rPr lang="en-US" sz="1600" b="0" i="0" dirty="0">
                <a:effectLst/>
                <a:latin typeface="+mj-lt"/>
              </a:rPr>
              <a:t> være </a:t>
            </a:r>
            <a:r>
              <a:rPr lang="en-US" sz="1600" b="0" i="0" dirty="0" err="1">
                <a:effectLst/>
                <a:latin typeface="+mj-lt"/>
              </a:rPr>
              <a:t>en</a:t>
            </a:r>
            <a:r>
              <a:rPr lang="en-US" sz="1600" b="0" i="0" dirty="0">
                <a:effectLst/>
                <a:latin typeface="+mj-lt"/>
              </a:rPr>
              <a:t> </a:t>
            </a:r>
            <a:r>
              <a:rPr lang="en-US" sz="1600" b="0" i="0" dirty="0" err="1">
                <a:effectLst/>
                <a:latin typeface="+mj-lt"/>
              </a:rPr>
              <a:t>hjælp</a:t>
            </a:r>
            <a:r>
              <a:rPr lang="en-US" sz="1600" b="0" i="0" dirty="0">
                <a:effectLst/>
                <a:latin typeface="+mj-lt"/>
              </a:rPr>
              <a:t> at </a:t>
            </a:r>
            <a:r>
              <a:rPr lang="en-US" sz="1600" b="0" i="0" dirty="0" err="1">
                <a:effectLst/>
                <a:latin typeface="+mj-lt"/>
              </a:rPr>
              <a:t>arbejde</a:t>
            </a:r>
            <a:r>
              <a:rPr lang="en-US" sz="1600" b="0" i="0" dirty="0">
                <a:effectLst/>
                <a:latin typeface="+mj-lt"/>
              </a:rPr>
              <a:t> med </a:t>
            </a:r>
            <a:r>
              <a:rPr lang="en-US" sz="1600" b="0" i="0" dirty="0" err="1">
                <a:effectLst/>
                <a:latin typeface="+mj-lt"/>
              </a:rPr>
              <a:t>specialister</a:t>
            </a:r>
            <a:r>
              <a:rPr lang="en-US" sz="1600" dirty="0">
                <a:latin typeface="+mj-lt"/>
              </a:rPr>
              <a:t> </a:t>
            </a:r>
            <a:r>
              <a:rPr lang="en-US" sz="1600" dirty="0" err="1">
                <a:latin typeface="+mj-lt"/>
              </a:rPr>
              <a:t>såsom</a:t>
            </a:r>
            <a:r>
              <a:rPr lang="en-US" sz="1600" dirty="0">
                <a:latin typeface="+mj-lt"/>
              </a:rPr>
              <a:t> </a:t>
            </a:r>
            <a:r>
              <a:rPr lang="en-US" sz="1600" dirty="0" err="1">
                <a:latin typeface="+mj-lt"/>
              </a:rPr>
              <a:t>en</a:t>
            </a:r>
            <a:r>
              <a:rPr lang="en-US" sz="1600" dirty="0">
                <a:latin typeface="+mj-lt"/>
              </a:rPr>
              <a:t> </a:t>
            </a:r>
            <a:r>
              <a:rPr lang="en-US" sz="1600" dirty="0" err="1">
                <a:latin typeface="+mj-lt"/>
              </a:rPr>
              <a:t>fysioterapeut</a:t>
            </a:r>
            <a:r>
              <a:rPr lang="en-US" sz="1600" dirty="0">
                <a:latin typeface="+mj-lt"/>
              </a:rPr>
              <a:t> eller </a:t>
            </a:r>
            <a:r>
              <a:rPr lang="en-US" sz="1600" dirty="0" err="1">
                <a:latin typeface="+mj-lt"/>
              </a:rPr>
              <a:t>en</a:t>
            </a:r>
            <a:r>
              <a:rPr lang="en-US" sz="1600" dirty="0">
                <a:latin typeface="+mj-lt"/>
              </a:rPr>
              <a:t> </a:t>
            </a:r>
            <a:r>
              <a:rPr lang="en-US" sz="1600" dirty="0" err="1">
                <a:latin typeface="+mj-lt"/>
              </a:rPr>
              <a:t>ergoterapeut</a:t>
            </a:r>
            <a:r>
              <a:rPr lang="en-US" sz="1600" dirty="0">
                <a:latin typeface="+mj-lt"/>
              </a:rPr>
              <a:t> for at </a:t>
            </a:r>
            <a:r>
              <a:rPr lang="en-US" sz="1600" dirty="0" err="1">
                <a:latin typeface="+mj-lt"/>
              </a:rPr>
              <a:t>identificere</a:t>
            </a:r>
            <a:r>
              <a:rPr lang="en-US" sz="1600" dirty="0">
                <a:latin typeface="+mj-lt"/>
              </a:rPr>
              <a:t> </a:t>
            </a:r>
            <a:r>
              <a:rPr lang="en-US" sz="1600" dirty="0" err="1">
                <a:latin typeface="+mj-lt"/>
              </a:rPr>
              <a:t>specifikke</a:t>
            </a:r>
            <a:r>
              <a:rPr lang="en-US" sz="1600" dirty="0">
                <a:latin typeface="+mj-lt"/>
              </a:rPr>
              <a:t> behov for </a:t>
            </a:r>
            <a:r>
              <a:rPr lang="en-US" sz="1600" dirty="0" err="1">
                <a:latin typeface="+mj-lt"/>
              </a:rPr>
              <a:t>en</a:t>
            </a:r>
            <a:r>
              <a:rPr lang="en-US" sz="1600" dirty="0">
                <a:latin typeface="+mj-lt"/>
              </a:rPr>
              <a:t> elev med </a:t>
            </a:r>
            <a:r>
              <a:rPr lang="en-US" sz="1600" dirty="0" err="1">
                <a:latin typeface="+mj-lt"/>
              </a:rPr>
              <a:t>fysisk</a:t>
            </a:r>
            <a:r>
              <a:rPr lang="en-US" sz="1600" dirty="0">
                <a:latin typeface="+mj-lt"/>
              </a:rPr>
              <a:t> handicap og </a:t>
            </a:r>
            <a:r>
              <a:rPr lang="en-US" sz="1600" dirty="0" err="1">
                <a:latin typeface="+mj-lt"/>
              </a:rPr>
              <a:t>udvikle</a:t>
            </a:r>
            <a:r>
              <a:rPr lang="en-US" sz="1600" dirty="0">
                <a:latin typeface="+mj-lt"/>
              </a:rPr>
              <a:t> </a:t>
            </a:r>
            <a:r>
              <a:rPr lang="en-US" sz="1600" dirty="0" err="1">
                <a:latin typeface="+mj-lt"/>
              </a:rPr>
              <a:t>en</a:t>
            </a:r>
            <a:r>
              <a:rPr lang="en-US" sz="1600" dirty="0">
                <a:latin typeface="+mj-lt"/>
              </a:rPr>
              <a:t> individual plan for </a:t>
            </a:r>
            <a:r>
              <a:rPr lang="en-US" sz="1600" dirty="0" err="1">
                <a:latin typeface="+mj-lt"/>
              </a:rPr>
              <a:t>understøttelse</a:t>
            </a:r>
            <a:r>
              <a:rPr lang="en-US" sz="1600" dirty="0">
                <a:latin typeface="+mj-lt"/>
              </a:rPr>
              <a:t> af læring </a:t>
            </a:r>
          </a:p>
          <a:p>
            <a:pPr marL="285750" indent="-285750" algn="l">
              <a:buFont typeface="Arial" panose="020B0604020202020204" pitchFamily="34" charset="0"/>
              <a:buChar char="•"/>
            </a:pPr>
            <a:r>
              <a:rPr lang="en-US" sz="1600" b="1" i="0" dirty="0" err="1">
                <a:effectLst/>
                <a:latin typeface="+mj-lt"/>
              </a:rPr>
              <a:t>Justerbart</a:t>
            </a:r>
            <a:r>
              <a:rPr lang="en-US" sz="1600" b="1" i="0" dirty="0">
                <a:effectLst/>
                <a:latin typeface="+mj-lt"/>
              </a:rPr>
              <a:t> </a:t>
            </a:r>
            <a:r>
              <a:rPr lang="en-US" sz="1600" b="1" i="0" dirty="0" err="1">
                <a:effectLst/>
                <a:latin typeface="+mj-lt"/>
              </a:rPr>
              <a:t>udstyr</a:t>
            </a:r>
            <a:r>
              <a:rPr lang="en-US" sz="1600" b="1" i="0" dirty="0">
                <a:effectLst/>
                <a:latin typeface="+mj-lt"/>
              </a:rPr>
              <a:t>: </a:t>
            </a:r>
            <a:r>
              <a:rPr lang="en-US" sz="1600" dirty="0" err="1">
                <a:latin typeface="+mj-lt"/>
              </a:rPr>
              <a:t>Brug</a:t>
            </a:r>
            <a:r>
              <a:rPr lang="en-US" sz="1600" dirty="0">
                <a:latin typeface="+mj-lt"/>
              </a:rPr>
              <a:t> af </a:t>
            </a:r>
            <a:r>
              <a:rPr lang="en-US" sz="1600" dirty="0" err="1">
                <a:latin typeface="+mj-lt"/>
              </a:rPr>
              <a:t>justerbart</a:t>
            </a:r>
            <a:r>
              <a:rPr lang="en-US" sz="1600" dirty="0">
                <a:latin typeface="+mj-lt"/>
              </a:rPr>
              <a:t> </a:t>
            </a:r>
            <a:r>
              <a:rPr lang="en-US" sz="1600" dirty="0" err="1">
                <a:latin typeface="+mj-lt"/>
              </a:rPr>
              <a:t>udstyr</a:t>
            </a:r>
            <a:r>
              <a:rPr lang="en-US" sz="1600" dirty="0">
                <a:latin typeface="+mj-lt"/>
              </a:rPr>
              <a:t> </a:t>
            </a:r>
            <a:r>
              <a:rPr lang="en-US" sz="1600" dirty="0" err="1">
                <a:latin typeface="+mj-lt"/>
              </a:rPr>
              <a:t>såsom</a:t>
            </a:r>
            <a:r>
              <a:rPr lang="en-US" sz="1600" dirty="0">
                <a:latin typeface="+mj-lt"/>
              </a:rPr>
              <a:t> </a:t>
            </a:r>
            <a:r>
              <a:rPr lang="en-US" sz="1600" dirty="0" err="1">
                <a:latin typeface="+mj-lt"/>
              </a:rPr>
              <a:t>tilpassede</a:t>
            </a:r>
            <a:r>
              <a:rPr lang="en-US" sz="1600" dirty="0">
                <a:latin typeface="+mj-lt"/>
              </a:rPr>
              <a:t> </a:t>
            </a:r>
            <a:r>
              <a:rPr lang="en-US" sz="1600" dirty="0" err="1">
                <a:latin typeface="+mj-lt"/>
              </a:rPr>
              <a:t>skriveborde</a:t>
            </a:r>
            <a:r>
              <a:rPr lang="en-US" sz="1600" dirty="0">
                <a:latin typeface="+mj-lt"/>
              </a:rPr>
              <a:t> og stole </a:t>
            </a:r>
            <a:r>
              <a:rPr lang="en-US" sz="1600" dirty="0" err="1">
                <a:latin typeface="+mj-lt"/>
              </a:rPr>
              <a:t>kan</a:t>
            </a:r>
            <a:r>
              <a:rPr lang="en-US" sz="1600" dirty="0">
                <a:latin typeface="+mj-lt"/>
              </a:rPr>
              <a:t> </a:t>
            </a:r>
            <a:r>
              <a:rPr lang="en-US" sz="1600" dirty="0" err="1">
                <a:latin typeface="+mj-lt"/>
              </a:rPr>
              <a:t>hjælpe</a:t>
            </a:r>
            <a:r>
              <a:rPr lang="en-US" sz="1600" dirty="0">
                <a:latin typeface="+mj-lt"/>
              </a:rPr>
              <a:t> </a:t>
            </a:r>
            <a:r>
              <a:rPr lang="en-US" sz="1600" dirty="0" err="1">
                <a:latin typeface="+mj-lt"/>
              </a:rPr>
              <a:t>en</a:t>
            </a:r>
            <a:r>
              <a:rPr lang="en-US" sz="1600" dirty="0">
                <a:latin typeface="+mj-lt"/>
              </a:rPr>
              <a:t> elev med </a:t>
            </a:r>
            <a:r>
              <a:rPr lang="en-US" sz="1600" dirty="0" err="1">
                <a:latin typeface="+mj-lt"/>
              </a:rPr>
              <a:t>fysisk</a:t>
            </a:r>
            <a:r>
              <a:rPr lang="en-US" sz="1600" dirty="0">
                <a:latin typeface="+mj-lt"/>
              </a:rPr>
              <a:t> handicap </a:t>
            </a:r>
            <a:r>
              <a:rPr lang="en-US" sz="1600" dirty="0" err="1">
                <a:latin typeface="+mj-lt"/>
              </a:rPr>
              <a:t>deltage</a:t>
            </a:r>
            <a:r>
              <a:rPr lang="en-US" sz="1600" dirty="0">
                <a:latin typeface="+mj-lt"/>
              </a:rPr>
              <a:t> mere </a:t>
            </a:r>
            <a:r>
              <a:rPr lang="en-US" sz="1600" dirty="0" err="1">
                <a:latin typeface="+mj-lt"/>
              </a:rPr>
              <a:t>aktivt</a:t>
            </a:r>
            <a:r>
              <a:rPr lang="en-US" sz="1600" dirty="0">
                <a:latin typeface="+mj-lt"/>
              </a:rPr>
              <a:t> i </a:t>
            </a:r>
            <a:r>
              <a:rPr lang="en-US" sz="1600" dirty="0" err="1">
                <a:latin typeface="+mj-lt"/>
              </a:rPr>
              <a:t>klasseværelset</a:t>
            </a:r>
            <a:r>
              <a:rPr lang="en-US" sz="1600" dirty="0">
                <a:latin typeface="+mj-lt"/>
              </a:rPr>
              <a:t>.</a:t>
            </a:r>
            <a:r>
              <a:rPr lang="en-US" sz="1600" b="0" i="0" dirty="0">
                <a:effectLst/>
                <a:latin typeface="+mj-lt"/>
              </a:rPr>
              <a:t> </a:t>
            </a:r>
          </a:p>
          <a:p>
            <a:pPr marL="285750" indent="-285750">
              <a:buFont typeface="Arial" panose="020B0604020202020204" pitchFamily="34" charset="0"/>
              <a:buChar char="•"/>
            </a:pPr>
            <a:r>
              <a:rPr lang="en-US" sz="1600" b="1" dirty="0" err="1">
                <a:latin typeface="+mj-lt"/>
              </a:rPr>
              <a:t>Visuelle</a:t>
            </a:r>
            <a:r>
              <a:rPr lang="en-US" sz="1600" b="1" dirty="0">
                <a:latin typeface="+mj-lt"/>
              </a:rPr>
              <a:t> </a:t>
            </a:r>
            <a:r>
              <a:rPr lang="en-US" sz="1600" b="1" dirty="0" err="1">
                <a:latin typeface="+mj-lt"/>
              </a:rPr>
              <a:t>hjælpemidler</a:t>
            </a:r>
            <a:r>
              <a:rPr lang="en-US" sz="1600" b="1" i="0" dirty="0">
                <a:effectLst/>
                <a:latin typeface="+mj-lt"/>
              </a:rPr>
              <a:t>: </a:t>
            </a:r>
            <a:r>
              <a:rPr lang="en-US" sz="1600" b="0" i="0" dirty="0" err="1">
                <a:effectLst/>
                <a:latin typeface="+mj-lt"/>
              </a:rPr>
              <a:t>Visuelle</a:t>
            </a:r>
            <a:r>
              <a:rPr lang="en-US" sz="1600" b="0" i="0" dirty="0">
                <a:effectLst/>
                <a:latin typeface="+mj-lt"/>
              </a:rPr>
              <a:t> </a:t>
            </a:r>
            <a:r>
              <a:rPr lang="en-US" sz="1600" b="0" i="0" dirty="0" err="1">
                <a:effectLst/>
                <a:latin typeface="+mj-lt"/>
              </a:rPr>
              <a:t>hjælpemidler</a:t>
            </a:r>
            <a:r>
              <a:rPr lang="en-US" sz="1600" b="0" i="0" dirty="0">
                <a:effectLst/>
                <a:latin typeface="+mj-lt"/>
              </a:rPr>
              <a:t> </a:t>
            </a:r>
            <a:r>
              <a:rPr lang="en-US" sz="1600" b="0" i="0" dirty="0" err="1">
                <a:effectLst/>
                <a:latin typeface="+mj-lt"/>
              </a:rPr>
              <a:t>såsom</a:t>
            </a:r>
            <a:r>
              <a:rPr lang="en-US" sz="1600" b="0" i="0" dirty="0">
                <a:effectLst/>
                <a:latin typeface="+mj-lt"/>
              </a:rPr>
              <a:t> </a:t>
            </a:r>
            <a:r>
              <a:rPr lang="en-US" sz="1600" b="0" i="0" dirty="0" err="1">
                <a:effectLst/>
                <a:latin typeface="+mj-lt"/>
              </a:rPr>
              <a:t>billeder</a:t>
            </a:r>
            <a:r>
              <a:rPr lang="en-US" sz="1600" dirty="0">
                <a:latin typeface="+mj-lt"/>
              </a:rPr>
              <a:t>, figurer og</a:t>
            </a:r>
            <a:r>
              <a:rPr lang="en-US" sz="1600" b="0" i="0" dirty="0">
                <a:effectLst/>
                <a:latin typeface="+mj-lt"/>
              </a:rPr>
              <a:t> </a:t>
            </a:r>
            <a:r>
              <a:rPr lang="en-US" sz="1600" b="0" i="0" dirty="0" err="1">
                <a:effectLst/>
                <a:latin typeface="+mj-lt"/>
              </a:rPr>
              <a:t>diagrammer</a:t>
            </a:r>
            <a:r>
              <a:rPr lang="en-US" sz="1600" dirty="0">
                <a:latin typeface="+mj-lt"/>
              </a:rPr>
              <a:t> </a:t>
            </a:r>
            <a:r>
              <a:rPr lang="en-US" sz="1600" dirty="0" err="1">
                <a:latin typeface="+mj-lt"/>
              </a:rPr>
              <a:t>kan</a:t>
            </a:r>
            <a:r>
              <a:rPr lang="en-US" sz="1600" dirty="0">
                <a:latin typeface="+mj-lt"/>
              </a:rPr>
              <a:t> </a:t>
            </a:r>
            <a:r>
              <a:rPr lang="en-US" sz="1600" dirty="0" err="1">
                <a:latin typeface="+mj-lt"/>
              </a:rPr>
              <a:t>hjælpe</a:t>
            </a:r>
            <a:r>
              <a:rPr lang="en-US" sz="1600" dirty="0">
                <a:latin typeface="+mj-lt"/>
              </a:rPr>
              <a:t> elever med </a:t>
            </a:r>
            <a:r>
              <a:rPr lang="en-US" sz="1600" dirty="0" err="1">
                <a:latin typeface="+mj-lt"/>
              </a:rPr>
              <a:t>fysisk</a:t>
            </a:r>
            <a:r>
              <a:rPr lang="en-US" sz="1600" dirty="0">
                <a:latin typeface="+mj-lt"/>
              </a:rPr>
              <a:t> handicap </a:t>
            </a:r>
            <a:r>
              <a:rPr lang="en-US" sz="1600" dirty="0" err="1">
                <a:latin typeface="+mj-lt"/>
              </a:rPr>
              <a:t>bedre</a:t>
            </a:r>
            <a:r>
              <a:rPr lang="en-US" sz="1600" dirty="0">
                <a:latin typeface="+mj-lt"/>
              </a:rPr>
              <a:t> </a:t>
            </a:r>
            <a:r>
              <a:rPr lang="en-US" sz="1600" dirty="0" err="1">
                <a:latin typeface="+mj-lt"/>
              </a:rPr>
              <a:t>forstå</a:t>
            </a:r>
            <a:r>
              <a:rPr lang="en-US" sz="1600" dirty="0">
                <a:latin typeface="+mj-lt"/>
              </a:rPr>
              <a:t> og </a:t>
            </a:r>
            <a:r>
              <a:rPr lang="en-US" sz="1600" dirty="0" err="1">
                <a:latin typeface="+mj-lt"/>
              </a:rPr>
              <a:t>huske</a:t>
            </a:r>
            <a:r>
              <a:rPr lang="en-US" sz="1600" dirty="0">
                <a:latin typeface="+mj-lt"/>
              </a:rPr>
              <a:t> information</a:t>
            </a:r>
            <a:r>
              <a:rPr lang="en-US" sz="1600" b="0" i="0" dirty="0">
                <a:effectLst/>
                <a:latin typeface="+mj-lt"/>
              </a:rPr>
              <a:t>.</a:t>
            </a:r>
          </a:p>
          <a:p>
            <a:pPr marL="285750" indent="-285750" algn="l">
              <a:buFont typeface="Arial" panose="020B0604020202020204" pitchFamily="34" charset="0"/>
              <a:buChar char="•"/>
            </a:pPr>
            <a:r>
              <a:rPr lang="en-US" sz="1600" b="1" i="0" dirty="0">
                <a:effectLst/>
                <a:latin typeface="+mj-lt"/>
              </a:rPr>
              <a:t>Undervisning i </a:t>
            </a:r>
            <a:r>
              <a:rPr lang="en-US" sz="1600" b="1" i="0" dirty="0" err="1">
                <a:effectLst/>
                <a:latin typeface="+mj-lt"/>
              </a:rPr>
              <a:t>mindre</a:t>
            </a:r>
            <a:r>
              <a:rPr lang="en-US" sz="1600" b="1" i="0" dirty="0">
                <a:effectLst/>
                <a:latin typeface="+mj-lt"/>
              </a:rPr>
              <a:t> </a:t>
            </a:r>
            <a:r>
              <a:rPr lang="en-US" sz="1600" b="1" i="0" dirty="0" err="1">
                <a:effectLst/>
                <a:latin typeface="+mj-lt"/>
              </a:rPr>
              <a:t>grupper</a:t>
            </a:r>
            <a:r>
              <a:rPr lang="en-US" sz="1600" b="1" i="0" dirty="0">
                <a:effectLst/>
                <a:latin typeface="+mj-lt"/>
              </a:rPr>
              <a:t>: </a:t>
            </a:r>
            <a:r>
              <a:rPr lang="en-US" sz="1600" b="0" i="0" dirty="0">
                <a:effectLst/>
                <a:latin typeface="+mj-lt"/>
              </a:rPr>
              <a:t>Undervisning i </a:t>
            </a:r>
            <a:r>
              <a:rPr lang="en-US" sz="1600" b="0" i="0" dirty="0" err="1">
                <a:effectLst/>
                <a:latin typeface="+mj-lt"/>
              </a:rPr>
              <a:t>mindre</a:t>
            </a:r>
            <a:r>
              <a:rPr lang="en-US" sz="1600" b="0" i="0" dirty="0">
                <a:effectLst/>
                <a:latin typeface="+mj-lt"/>
              </a:rPr>
              <a:t> </a:t>
            </a:r>
            <a:r>
              <a:rPr lang="en-US" sz="1600" b="0" i="0" dirty="0" err="1">
                <a:effectLst/>
                <a:latin typeface="+mj-lt"/>
              </a:rPr>
              <a:t>grupper</a:t>
            </a:r>
            <a:r>
              <a:rPr lang="en-US" sz="1600" dirty="0">
                <a:latin typeface="+mj-lt"/>
              </a:rPr>
              <a:t>, </a:t>
            </a:r>
            <a:r>
              <a:rPr lang="en-US" sz="1600" dirty="0" err="1">
                <a:latin typeface="+mj-lt"/>
              </a:rPr>
              <a:t>hvor</a:t>
            </a:r>
            <a:r>
              <a:rPr lang="en-US" sz="1600" dirty="0">
                <a:latin typeface="+mj-lt"/>
              </a:rPr>
              <a:t> </a:t>
            </a:r>
            <a:r>
              <a:rPr lang="en-US" sz="1600" dirty="0" err="1">
                <a:latin typeface="+mj-lt"/>
              </a:rPr>
              <a:t>en</a:t>
            </a:r>
            <a:r>
              <a:rPr lang="en-US" sz="1600" dirty="0">
                <a:latin typeface="+mj-lt"/>
              </a:rPr>
              <a:t> elev </a:t>
            </a:r>
            <a:r>
              <a:rPr lang="en-US" sz="1600" dirty="0" err="1">
                <a:latin typeface="+mj-lt"/>
              </a:rPr>
              <a:t>arbejder</a:t>
            </a:r>
            <a:r>
              <a:rPr lang="en-US" sz="1600" dirty="0">
                <a:latin typeface="+mj-lt"/>
              </a:rPr>
              <a:t> med </a:t>
            </a:r>
            <a:r>
              <a:rPr lang="en-US" sz="1600" dirty="0" err="1">
                <a:latin typeface="+mj-lt"/>
              </a:rPr>
              <a:t>en</a:t>
            </a:r>
            <a:r>
              <a:rPr lang="en-US" sz="1600" dirty="0">
                <a:latin typeface="+mj-lt"/>
              </a:rPr>
              <a:t> </a:t>
            </a:r>
            <a:r>
              <a:rPr lang="en-US" sz="1600" dirty="0" err="1">
                <a:latin typeface="+mj-lt"/>
              </a:rPr>
              <a:t>underviser</a:t>
            </a:r>
            <a:r>
              <a:rPr lang="en-US" sz="1600" dirty="0">
                <a:latin typeface="+mj-lt"/>
              </a:rPr>
              <a:t> eller tutor og </a:t>
            </a:r>
            <a:r>
              <a:rPr lang="en-US" sz="1600" dirty="0" err="1">
                <a:latin typeface="+mj-lt"/>
              </a:rPr>
              <a:t>en</a:t>
            </a:r>
            <a:r>
              <a:rPr lang="en-US" sz="1600" dirty="0">
                <a:latin typeface="+mj-lt"/>
              </a:rPr>
              <a:t> </a:t>
            </a:r>
            <a:r>
              <a:rPr lang="en-US" sz="1600" dirty="0" err="1">
                <a:latin typeface="+mj-lt"/>
              </a:rPr>
              <a:t>lille</a:t>
            </a:r>
            <a:r>
              <a:rPr lang="en-US" sz="1600" dirty="0">
                <a:latin typeface="+mj-lt"/>
              </a:rPr>
              <a:t> </a:t>
            </a:r>
            <a:r>
              <a:rPr lang="en-US" sz="1600" dirty="0" err="1">
                <a:latin typeface="+mj-lt"/>
              </a:rPr>
              <a:t>gruppe</a:t>
            </a:r>
            <a:r>
              <a:rPr lang="en-US" sz="1600" dirty="0">
                <a:latin typeface="+mj-lt"/>
              </a:rPr>
              <a:t> andre elever, </a:t>
            </a:r>
            <a:r>
              <a:rPr lang="en-US" sz="1600" dirty="0" err="1">
                <a:latin typeface="+mj-lt"/>
              </a:rPr>
              <a:t>kan</a:t>
            </a:r>
            <a:r>
              <a:rPr lang="en-US" sz="1600" dirty="0">
                <a:latin typeface="+mj-lt"/>
              </a:rPr>
              <a:t> være </a:t>
            </a:r>
            <a:r>
              <a:rPr lang="en-US" sz="1600" dirty="0" err="1">
                <a:latin typeface="+mj-lt"/>
              </a:rPr>
              <a:t>særligt</a:t>
            </a:r>
            <a:r>
              <a:rPr lang="en-US" sz="1600" dirty="0">
                <a:latin typeface="+mj-lt"/>
              </a:rPr>
              <a:t> </a:t>
            </a:r>
            <a:r>
              <a:rPr lang="en-US" sz="1600" dirty="0" err="1">
                <a:latin typeface="+mj-lt"/>
              </a:rPr>
              <a:t>effektiv</a:t>
            </a:r>
            <a:r>
              <a:rPr lang="en-US" sz="1600" dirty="0">
                <a:latin typeface="+mj-lt"/>
              </a:rPr>
              <a:t> for elever med </a:t>
            </a:r>
            <a:r>
              <a:rPr lang="en-US" sz="1600" dirty="0" err="1">
                <a:latin typeface="+mj-lt"/>
              </a:rPr>
              <a:t>fysisk</a:t>
            </a:r>
            <a:r>
              <a:rPr lang="en-US" sz="1600" dirty="0">
                <a:latin typeface="+mj-lt"/>
              </a:rPr>
              <a:t> handicap. Dette </a:t>
            </a:r>
            <a:r>
              <a:rPr lang="en-US" sz="1600" dirty="0" err="1">
                <a:latin typeface="+mj-lt"/>
              </a:rPr>
              <a:t>tillader</a:t>
            </a:r>
            <a:r>
              <a:rPr lang="en-US" sz="1600" dirty="0">
                <a:latin typeface="+mj-lt"/>
              </a:rPr>
              <a:t> mere </a:t>
            </a:r>
            <a:r>
              <a:rPr lang="en-US" sz="1600" dirty="0" err="1">
                <a:latin typeface="+mj-lt"/>
              </a:rPr>
              <a:t>individuel</a:t>
            </a:r>
            <a:r>
              <a:rPr lang="en-US" sz="1600" dirty="0">
                <a:latin typeface="+mj-lt"/>
              </a:rPr>
              <a:t> </a:t>
            </a:r>
            <a:r>
              <a:rPr lang="en-US" sz="1600" dirty="0" err="1">
                <a:latin typeface="+mj-lt"/>
              </a:rPr>
              <a:t>opmærksomhed</a:t>
            </a:r>
            <a:r>
              <a:rPr lang="en-US" sz="1600" dirty="0">
                <a:latin typeface="+mj-lt"/>
              </a:rPr>
              <a:t> og </a:t>
            </a:r>
            <a:r>
              <a:rPr lang="en-US" sz="1600" dirty="0" err="1">
                <a:latin typeface="+mj-lt"/>
              </a:rPr>
              <a:t>støtte</a:t>
            </a:r>
            <a:r>
              <a:rPr lang="en-US" sz="1600" dirty="0">
                <a:latin typeface="+mj-lt"/>
              </a:rPr>
              <a:t>.</a:t>
            </a:r>
            <a:r>
              <a:rPr lang="en-US" sz="1600" b="0" i="0" dirty="0">
                <a:effectLst/>
                <a:latin typeface="+mj-lt"/>
              </a:rPr>
              <a:t>.</a:t>
            </a: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3.4 </a:t>
            </a:r>
            <a:r>
              <a:rPr lang="da-DK" sz="2000" dirty="0">
                <a:effectLst/>
                <a:latin typeface="Calibri Light" panose="020F0302020204030204" pitchFamily="34" charset="0"/>
                <a:ea typeface="Times New Roman" panose="02020603050405020304" pitchFamily="18" charset="0"/>
              </a:rPr>
              <a:t>Hvad kan gøres for at hjælpen elever med fysisk handicap</a:t>
            </a:r>
            <a:r>
              <a:rPr lang="en-US" sz="2000" dirty="0">
                <a:latin typeface="+mj-lt"/>
                <a:ea typeface="Microsoft Sans Serif" panose="020B0604020202020204" pitchFamily="34" charset="0"/>
              </a:rPr>
              <a:t>?</a:t>
            </a:r>
            <a:endParaRPr lang="en-AU" sz="2000" dirty="0">
              <a:latin typeface="+mj-lt"/>
              <a:ea typeface="Microsoft Sans Serif" panose="020B0604020202020204" pitchFamily="34" charset="0"/>
            </a:endParaRPr>
          </a:p>
        </p:txBody>
      </p:sp>
      <p:pic>
        <p:nvPicPr>
          <p:cNvPr id="4" name="Billede 3" descr="Et billede, der indeholder vindue&#10;&#10;Automatisk genereret beskrivelse">
            <a:extLst>
              <a:ext uri="{FF2B5EF4-FFF2-40B4-BE49-F238E27FC236}">
                <a16:creationId xmlns:a16="http://schemas.microsoft.com/office/drawing/2014/main" id="{4959E667-E6EE-664E-FE0A-86B07BD597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62506" y="2331709"/>
            <a:ext cx="2191810" cy="2194581"/>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9415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23</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333594" y="1658569"/>
            <a:ext cx="4755519" cy="187706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err="1">
                <a:solidFill>
                  <a:schemeClr val="dk1"/>
                </a:solidFill>
                <a:latin typeface="+mj-lt"/>
                <a:ea typeface="Varela Round"/>
                <a:cs typeface="Varela Round"/>
                <a:sym typeface="Varela Round"/>
              </a:rPr>
              <a:t>Tydelige</a:t>
            </a:r>
            <a:r>
              <a:rPr lang="en-GB" sz="2000" b="1" dirty="0">
                <a:solidFill>
                  <a:schemeClr val="dk1"/>
                </a:solidFill>
                <a:latin typeface="+mj-lt"/>
                <a:ea typeface="Varela Round"/>
                <a:cs typeface="Varela Round"/>
                <a:sym typeface="Varela Round"/>
              </a:rPr>
              <a:t> </a:t>
            </a:r>
            <a:r>
              <a:rPr lang="en-GB" sz="2000" b="1" dirty="0" err="1">
                <a:solidFill>
                  <a:schemeClr val="dk1"/>
                </a:solidFill>
                <a:latin typeface="+mj-lt"/>
                <a:ea typeface="Varela Round"/>
                <a:cs typeface="Varela Round"/>
                <a:sym typeface="Varela Round"/>
              </a:rPr>
              <a:t>forventninger</a:t>
            </a:r>
            <a:r>
              <a:rPr lang="en-GB" sz="2000" b="1" dirty="0">
                <a:solidFill>
                  <a:schemeClr val="dk1"/>
                </a:solidFill>
                <a:latin typeface="+mj-lt"/>
                <a:ea typeface="Varela Round"/>
                <a:cs typeface="Varela Round"/>
                <a:sym typeface="Varela Round"/>
              </a:rPr>
              <a:t> og </a:t>
            </a:r>
            <a:r>
              <a:rPr lang="en-GB" sz="2000" b="1" dirty="0" err="1">
                <a:solidFill>
                  <a:schemeClr val="dk1"/>
                </a:solidFill>
                <a:latin typeface="+mj-lt"/>
                <a:ea typeface="Varela Round"/>
                <a:cs typeface="Varela Round"/>
                <a:sym typeface="Varela Round"/>
              </a:rPr>
              <a:t>regler</a:t>
            </a:r>
            <a:endParaRPr lang="en-GB" b="1" dirty="0">
              <a:solidFill>
                <a:schemeClr val="dk1"/>
              </a:solidFill>
              <a:latin typeface="+mj-lt"/>
              <a:ea typeface="Varela Round"/>
              <a:cs typeface="Varela Round"/>
              <a:sym typeface="Varela Round"/>
            </a:endParaRPr>
          </a:p>
          <a:p>
            <a:pPr>
              <a:lnSpc>
                <a:spcPct val="120000"/>
              </a:lnSpc>
            </a:pPr>
            <a:r>
              <a:rPr lang="en-US" altLang="ko-KR" sz="1600" dirty="0" err="1">
                <a:latin typeface="+mj-lt"/>
                <a:cs typeface="Poppins ExtraLight" panose="00000300000000000000" pitchFamily="2" charset="0"/>
              </a:rPr>
              <a:t>Kommuniker</a:t>
            </a:r>
            <a:r>
              <a:rPr lang="en-US" altLang="ko-KR" sz="1600" dirty="0">
                <a:latin typeface="+mj-lt"/>
                <a:cs typeface="Poppins ExtraLight" panose="00000300000000000000" pitchFamily="2" charset="0"/>
              </a:rPr>
              <a:t> dine </a:t>
            </a:r>
            <a:r>
              <a:rPr lang="en-US" altLang="ko-KR" sz="1600" dirty="0" err="1">
                <a:latin typeface="+mj-lt"/>
                <a:cs typeface="Poppins ExtraLight" panose="00000300000000000000" pitchFamily="2" charset="0"/>
              </a:rPr>
              <a:t>forventinger</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adfærd</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arbejdsrutiner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deltagelse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klart</a:t>
            </a:r>
            <a:r>
              <a:rPr lang="en-US" altLang="ko-KR" sz="1600" dirty="0">
                <a:latin typeface="+mj-lt"/>
                <a:cs typeface="Poppins ExtraLight" panose="00000300000000000000" pitchFamily="2" charset="0"/>
              </a:rPr>
              <a:t> til dine elever. </a:t>
            </a:r>
            <a:r>
              <a:rPr lang="en-US" altLang="ko-KR" sz="1600" dirty="0" err="1">
                <a:latin typeface="+mj-lt"/>
                <a:cs typeface="Poppins ExtraLight" panose="00000300000000000000" pitchFamily="2" charset="0"/>
              </a:rPr>
              <a:t>Brug</a:t>
            </a:r>
            <a:r>
              <a:rPr lang="en-US" altLang="ko-KR" sz="1600" dirty="0">
                <a:latin typeface="+mj-lt"/>
                <a:cs typeface="Poppins ExtraLight" panose="00000300000000000000" pitchFamily="2" charset="0"/>
              </a:rPr>
              <a:t> af digitale </a:t>
            </a:r>
            <a:r>
              <a:rPr lang="en-US" altLang="ko-KR" sz="1600" dirty="0" err="1">
                <a:latin typeface="+mj-lt"/>
                <a:cs typeface="Poppins ExtraLight" panose="00000300000000000000" pitchFamily="2" charset="0"/>
              </a:rPr>
              <a:t>redskaber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hjælpe</a:t>
            </a:r>
            <a:r>
              <a:rPr lang="en-US" altLang="ko-KR" sz="1600" dirty="0">
                <a:latin typeface="+mj-lt"/>
                <a:cs typeface="Poppins ExtraLight" panose="00000300000000000000" pitchFamily="2" charset="0"/>
              </a:rPr>
              <a:t> med at </a:t>
            </a:r>
            <a:r>
              <a:rPr lang="en-US" altLang="ko-KR" sz="1600" dirty="0" err="1">
                <a:latin typeface="+mj-lt"/>
                <a:cs typeface="Poppins ExtraLight" panose="00000300000000000000" pitchFamily="2" charset="0"/>
              </a:rPr>
              <a:t>skabe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følelse</a:t>
            </a:r>
            <a:r>
              <a:rPr lang="en-US" altLang="ko-KR" sz="1600" dirty="0">
                <a:latin typeface="+mj-lt"/>
                <a:cs typeface="Poppins ExtraLight" panose="00000300000000000000" pitchFamily="2" charset="0"/>
              </a:rPr>
              <a:t> af struktur og </a:t>
            </a:r>
            <a:r>
              <a:rPr lang="en-US" altLang="ko-KR" sz="1600" dirty="0" err="1">
                <a:latin typeface="+mj-lt"/>
                <a:cs typeface="Poppins ExtraLight" panose="00000300000000000000" pitchFamily="2" charset="0"/>
              </a:rPr>
              <a:t>forudsigelighed</a:t>
            </a:r>
            <a:r>
              <a:rPr lang="en-US" altLang="ko-KR" sz="1600" dirty="0">
                <a:latin typeface="+mj-lt"/>
                <a:cs typeface="Poppins ExtraLight" panose="00000300000000000000" pitchFamily="2" charset="0"/>
              </a:rPr>
              <a:t>.</a:t>
            </a:r>
            <a:endParaRPr lang="en-GB" altLang="ko-KR" sz="1600" dirty="0">
              <a:latin typeface="+mj-lt"/>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650949"/>
            <a:ext cx="5143703" cy="188468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latin typeface="+mj-lt"/>
                <a:cs typeface="Varela Round"/>
              </a:rPr>
              <a:t>En positiv kultur i klasseværelset</a:t>
            </a:r>
            <a:endParaRPr lang="en-GB" b="1" dirty="0">
              <a:solidFill>
                <a:schemeClr val="dk1"/>
              </a:solidFill>
              <a:latin typeface="+mj-lt"/>
              <a:ea typeface="Varela Round"/>
              <a:cs typeface="Varela Round"/>
              <a:sym typeface="Varela Round"/>
            </a:endParaRPr>
          </a:p>
          <a:p>
            <a:pPr lvl="0" algn="r">
              <a:lnSpc>
                <a:spcPct val="120000"/>
              </a:lnSpc>
              <a:buClr>
                <a:schemeClr val="dk1"/>
              </a:buClr>
              <a:buSzPts val="1100"/>
            </a:pPr>
            <a:r>
              <a:rPr lang="en-US" sz="1600" dirty="0" err="1">
                <a:latin typeface="+mj-lt"/>
              </a:rPr>
              <a:t>Tilskynd</a:t>
            </a:r>
            <a:r>
              <a:rPr lang="en-US" sz="1600" dirty="0">
                <a:latin typeface="+mj-lt"/>
              </a:rPr>
              <a:t> til </a:t>
            </a:r>
            <a:r>
              <a:rPr lang="en-US" sz="1600" dirty="0" err="1">
                <a:latin typeface="+mj-lt"/>
              </a:rPr>
              <a:t>åben</a:t>
            </a:r>
            <a:r>
              <a:rPr lang="en-US" sz="1600" dirty="0">
                <a:latin typeface="+mj-lt"/>
              </a:rPr>
              <a:t> kommunikation, </a:t>
            </a:r>
            <a:r>
              <a:rPr lang="en-US" sz="1600" dirty="0" err="1">
                <a:latin typeface="+mj-lt"/>
              </a:rPr>
              <a:t>inklusion</a:t>
            </a:r>
            <a:r>
              <a:rPr lang="en-US" sz="1600" dirty="0">
                <a:latin typeface="+mj-lt"/>
              </a:rPr>
              <a:t> og </a:t>
            </a:r>
            <a:r>
              <a:rPr lang="en-US" sz="1600" dirty="0" err="1">
                <a:latin typeface="+mj-lt"/>
              </a:rPr>
              <a:t>respekt</a:t>
            </a:r>
            <a:r>
              <a:rPr lang="en-US" sz="1600" dirty="0">
                <a:latin typeface="+mj-lt"/>
              </a:rPr>
              <a:t> </a:t>
            </a:r>
            <a:r>
              <a:rPr lang="en-US" sz="1600" dirty="0" err="1">
                <a:latin typeface="+mj-lt"/>
              </a:rPr>
              <a:t>blandt</a:t>
            </a:r>
            <a:r>
              <a:rPr lang="en-US" sz="1600" dirty="0">
                <a:latin typeface="+mj-lt"/>
              </a:rPr>
              <a:t> dine elever.</a:t>
            </a:r>
            <a:r>
              <a:rPr lang="en-US" sz="1600" b="0" i="0" dirty="0">
                <a:effectLst/>
                <a:latin typeface="+mj-lt"/>
              </a:rPr>
              <a:t> Et </a:t>
            </a:r>
            <a:r>
              <a:rPr lang="en-US" sz="1600" b="0" i="0" dirty="0" err="1">
                <a:effectLst/>
                <a:latin typeface="+mj-lt"/>
              </a:rPr>
              <a:t>sikkert</a:t>
            </a:r>
            <a:r>
              <a:rPr lang="en-US" sz="1600" b="0" i="0" dirty="0">
                <a:effectLst/>
                <a:latin typeface="+mj-lt"/>
              </a:rPr>
              <a:t> og </a:t>
            </a:r>
            <a:r>
              <a:rPr lang="en-US" sz="1600" b="0" i="0" dirty="0" err="1">
                <a:effectLst/>
                <a:latin typeface="+mj-lt"/>
              </a:rPr>
              <a:t>støttende</a:t>
            </a:r>
            <a:r>
              <a:rPr lang="en-US" sz="1600" b="0" i="0" dirty="0">
                <a:effectLst/>
                <a:latin typeface="+mj-lt"/>
              </a:rPr>
              <a:t> </a:t>
            </a:r>
            <a:r>
              <a:rPr lang="en-US" sz="1600" b="0" i="0" dirty="0" err="1">
                <a:effectLst/>
                <a:latin typeface="+mj-lt"/>
              </a:rPr>
              <a:t>miljø</a:t>
            </a:r>
            <a:r>
              <a:rPr lang="en-US" sz="1600" b="0" i="0" dirty="0">
                <a:effectLst/>
                <a:latin typeface="+mj-lt"/>
              </a:rPr>
              <a:t> </a:t>
            </a:r>
            <a:r>
              <a:rPr lang="en-US" sz="1600" b="0" i="0" dirty="0" err="1">
                <a:effectLst/>
                <a:latin typeface="+mj-lt"/>
              </a:rPr>
              <a:t>kan</a:t>
            </a:r>
            <a:r>
              <a:rPr lang="en-US" sz="1600" b="0" i="0" dirty="0">
                <a:effectLst/>
                <a:latin typeface="+mj-lt"/>
              </a:rPr>
              <a:t> </a:t>
            </a:r>
            <a:r>
              <a:rPr lang="en-US" sz="1600" b="0" i="0" dirty="0" err="1">
                <a:effectLst/>
                <a:latin typeface="+mj-lt"/>
              </a:rPr>
              <a:t>føre</a:t>
            </a:r>
            <a:r>
              <a:rPr lang="en-US" sz="1600" b="0" i="0" dirty="0">
                <a:effectLst/>
                <a:latin typeface="+mj-lt"/>
              </a:rPr>
              <a:t> til </a:t>
            </a:r>
            <a:r>
              <a:rPr lang="en-US" sz="1600" b="0" i="0" dirty="0" err="1">
                <a:effectLst/>
                <a:latin typeface="+mj-lt"/>
              </a:rPr>
              <a:t>dybere</a:t>
            </a:r>
            <a:r>
              <a:rPr lang="en-US" sz="1600" b="0" i="0" dirty="0">
                <a:effectLst/>
                <a:latin typeface="+mj-lt"/>
              </a:rPr>
              <a:t> læring og </a:t>
            </a:r>
            <a:r>
              <a:rPr lang="en-US" sz="1600" b="0" i="0" dirty="0" err="1">
                <a:effectLst/>
                <a:latin typeface="+mj-lt"/>
              </a:rPr>
              <a:t>fremskridt</a:t>
            </a:r>
            <a:r>
              <a:rPr lang="en-US" sz="1600" b="0" i="0" dirty="0">
                <a:effectLst/>
                <a:latin typeface="+mj-lt"/>
              </a:rPr>
              <a:t>.</a:t>
            </a:r>
            <a:endParaRPr lang="en-GB" altLang="ko-KR" sz="1600" dirty="0">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333594" y="3692639"/>
            <a:ext cx="4755519" cy="2218199"/>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latin typeface="+mj-lt"/>
                <a:ea typeface="Varela Round"/>
                <a:cs typeface="Varela Round"/>
                <a:sym typeface="Varela Round"/>
              </a:rPr>
              <a:t>En </a:t>
            </a:r>
            <a:r>
              <a:rPr lang="en-GB" sz="2000" b="1" dirty="0" err="1">
                <a:solidFill>
                  <a:schemeClr val="dk1"/>
                </a:solidFill>
                <a:latin typeface="+mj-lt"/>
                <a:ea typeface="Varela Round"/>
                <a:cs typeface="Varela Round"/>
                <a:sym typeface="Varela Round"/>
              </a:rPr>
              <a:t>følelse</a:t>
            </a:r>
            <a:r>
              <a:rPr lang="en-GB" sz="2000" b="1" dirty="0">
                <a:solidFill>
                  <a:schemeClr val="dk1"/>
                </a:solidFill>
                <a:latin typeface="+mj-lt"/>
                <a:ea typeface="Varela Round"/>
                <a:cs typeface="Varela Round"/>
                <a:sym typeface="Varela Round"/>
              </a:rPr>
              <a:t> af at </a:t>
            </a:r>
            <a:r>
              <a:rPr lang="en-GB" sz="2000" b="1" dirty="0" err="1">
                <a:solidFill>
                  <a:schemeClr val="dk1"/>
                </a:solidFill>
                <a:latin typeface="+mj-lt"/>
                <a:ea typeface="Varela Round"/>
                <a:cs typeface="Varela Round"/>
                <a:sym typeface="Varela Round"/>
              </a:rPr>
              <a:t>høre</a:t>
            </a:r>
            <a:r>
              <a:rPr lang="en-GB" sz="2000" b="1" dirty="0">
                <a:solidFill>
                  <a:schemeClr val="dk1"/>
                </a:solidFill>
                <a:latin typeface="+mj-lt"/>
                <a:ea typeface="Varela Round"/>
                <a:cs typeface="Varela Round"/>
                <a:sym typeface="Varela Round"/>
              </a:rPr>
              <a:t> til</a:t>
            </a:r>
            <a:endParaRPr lang="en-GB" sz="1600" b="1" dirty="0">
              <a:solidFill>
                <a:schemeClr val="dk1"/>
              </a:solidFill>
              <a:latin typeface="+mj-lt"/>
              <a:ea typeface="Varela Round"/>
              <a:cs typeface="Varela Round"/>
              <a:sym typeface="Varela Round"/>
            </a:endParaRPr>
          </a:p>
          <a:p>
            <a:pPr>
              <a:lnSpc>
                <a:spcPct val="120000"/>
              </a:lnSpc>
              <a:buClr>
                <a:schemeClr val="dk1"/>
              </a:buClr>
              <a:buSzPts val="1100"/>
            </a:pPr>
            <a:r>
              <a:rPr lang="en-US" sz="1600" b="0" i="0" dirty="0" err="1">
                <a:effectLst/>
                <a:latin typeface="+mj-lt"/>
              </a:rPr>
              <a:t>Gør</a:t>
            </a:r>
            <a:r>
              <a:rPr lang="en-US" sz="1600" b="0" i="0" dirty="0">
                <a:effectLst/>
                <a:latin typeface="+mj-lt"/>
              </a:rPr>
              <a:t> </a:t>
            </a:r>
            <a:r>
              <a:rPr lang="en-US" sz="1600" b="0" i="0" dirty="0" err="1">
                <a:effectLst/>
                <a:latin typeface="+mj-lt"/>
              </a:rPr>
              <a:t>en</a:t>
            </a:r>
            <a:r>
              <a:rPr lang="en-US" sz="1600" b="0" i="0" dirty="0">
                <a:effectLst/>
                <a:latin typeface="+mj-lt"/>
              </a:rPr>
              <a:t> </a:t>
            </a:r>
            <a:r>
              <a:rPr lang="en-US" sz="1600" b="0" i="0" dirty="0" err="1">
                <a:effectLst/>
                <a:latin typeface="+mj-lt"/>
              </a:rPr>
              <a:t>indsats</a:t>
            </a:r>
            <a:r>
              <a:rPr lang="en-US" sz="1600" b="0" i="0" dirty="0">
                <a:effectLst/>
                <a:latin typeface="+mj-lt"/>
              </a:rPr>
              <a:t> for at </a:t>
            </a:r>
            <a:r>
              <a:rPr lang="en-US" sz="1600" b="0" i="0" dirty="0" err="1">
                <a:effectLst/>
                <a:latin typeface="+mj-lt"/>
              </a:rPr>
              <a:t>engagere</a:t>
            </a:r>
            <a:r>
              <a:rPr lang="en-US" sz="1600" b="0" i="0" dirty="0">
                <a:effectLst/>
                <a:latin typeface="+mj-lt"/>
              </a:rPr>
              <a:t> dine elever i </a:t>
            </a:r>
            <a:r>
              <a:rPr lang="en-US" sz="1600" b="0" i="0" dirty="0" err="1">
                <a:effectLst/>
                <a:latin typeface="+mj-lt"/>
              </a:rPr>
              <a:t>klasseaktiviteter</a:t>
            </a:r>
            <a:r>
              <a:rPr lang="en-US" sz="1600" b="0" i="0" dirty="0">
                <a:effectLst/>
                <a:latin typeface="+mj-lt"/>
              </a:rPr>
              <a:t> og </a:t>
            </a:r>
            <a:r>
              <a:rPr lang="en-US" sz="1600" b="0" i="0" dirty="0" err="1">
                <a:effectLst/>
                <a:latin typeface="+mj-lt"/>
              </a:rPr>
              <a:t>disuissioner</a:t>
            </a:r>
            <a:r>
              <a:rPr lang="en-US" sz="1600" dirty="0">
                <a:latin typeface="+mj-lt"/>
              </a:rPr>
              <a:t> og </a:t>
            </a:r>
            <a:r>
              <a:rPr lang="en-US" sz="1600" dirty="0" err="1">
                <a:latin typeface="+mj-lt"/>
              </a:rPr>
              <a:t>tilskynd</a:t>
            </a:r>
            <a:r>
              <a:rPr lang="en-US" sz="1600" dirty="0">
                <a:latin typeface="+mj-lt"/>
              </a:rPr>
              <a:t> dem til at </a:t>
            </a:r>
            <a:r>
              <a:rPr lang="en-US" sz="1600" dirty="0" err="1">
                <a:latin typeface="+mj-lt"/>
              </a:rPr>
              <a:t>deltage</a:t>
            </a:r>
            <a:r>
              <a:rPr lang="en-US" sz="1600" b="0" i="0" dirty="0">
                <a:effectLst/>
                <a:latin typeface="+mj-lt"/>
              </a:rPr>
              <a:t>. Dette </a:t>
            </a:r>
            <a:r>
              <a:rPr lang="en-US" sz="1600" b="0" i="0" dirty="0" err="1">
                <a:effectLst/>
                <a:latin typeface="+mj-lt"/>
              </a:rPr>
              <a:t>kan</a:t>
            </a:r>
            <a:r>
              <a:rPr lang="en-US" sz="1600" b="0" i="0" dirty="0">
                <a:effectLst/>
                <a:latin typeface="+mj-lt"/>
              </a:rPr>
              <a:t> </a:t>
            </a:r>
            <a:r>
              <a:rPr lang="en-US" sz="1600" b="0" i="0" dirty="0" err="1">
                <a:effectLst/>
                <a:latin typeface="+mj-lt"/>
              </a:rPr>
              <a:t>hjælpe</a:t>
            </a:r>
            <a:r>
              <a:rPr lang="en-US" sz="1600" b="0" i="0" dirty="0">
                <a:effectLst/>
                <a:latin typeface="+mj-lt"/>
              </a:rPr>
              <a:t> elever til at </a:t>
            </a:r>
            <a:r>
              <a:rPr lang="en-US" sz="1600" b="0" i="0" dirty="0" err="1">
                <a:effectLst/>
                <a:latin typeface="+mj-lt"/>
              </a:rPr>
              <a:t>føle</a:t>
            </a:r>
            <a:r>
              <a:rPr lang="en-US" sz="1600" b="0" i="0" dirty="0">
                <a:effectLst/>
                <a:latin typeface="+mj-lt"/>
              </a:rPr>
              <a:t>, at de er </a:t>
            </a:r>
            <a:r>
              <a:rPr lang="en-US" sz="1600" b="0" i="0" dirty="0" err="1">
                <a:effectLst/>
                <a:latin typeface="+mj-lt"/>
              </a:rPr>
              <a:t>en</a:t>
            </a:r>
            <a:r>
              <a:rPr lang="en-US" sz="1600" b="0" i="0" dirty="0">
                <a:effectLst/>
                <a:latin typeface="+mj-lt"/>
              </a:rPr>
              <a:t> </a:t>
            </a:r>
            <a:r>
              <a:rPr lang="en-US" sz="1600" b="0" i="0" dirty="0" err="1">
                <a:effectLst/>
                <a:latin typeface="+mj-lt"/>
              </a:rPr>
              <a:t>værdsat</a:t>
            </a:r>
            <a:r>
              <a:rPr lang="en-US" sz="1600" b="0" i="0" dirty="0">
                <a:effectLst/>
                <a:latin typeface="+mj-lt"/>
              </a:rPr>
              <a:t> og </a:t>
            </a:r>
            <a:r>
              <a:rPr lang="en-US" sz="1600" b="0" i="0" dirty="0" err="1">
                <a:effectLst/>
                <a:latin typeface="+mj-lt"/>
              </a:rPr>
              <a:t>vigtig</a:t>
            </a:r>
            <a:r>
              <a:rPr lang="en-US" sz="1600" b="0" i="0" dirty="0">
                <a:effectLst/>
                <a:latin typeface="+mj-lt"/>
              </a:rPr>
              <a:t> del af </a:t>
            </a:r>
            <a:r>
              <a:rPr lang="en-US" sz="1600" b="0" i="0" dirty="0" err="1">
                <a:effectLst/>
                <a:latin typeface="+mj-lt"/>
              </a:rPr>
              <a:t>klassen</a:t>
            </a:r>
            <a:r>
              <a:rPr lang="en-US" sz="1600" b="0" i="0" dirty="0">
                <a:effectLst/>
                <a:latin typeface="+mj-lt"/>
              </a:rPr>
              <a:t>.</a:t>
            </a:r>
            <a:endParaRPr lang="en-GB" altLang="ko-KR" sz="1600" dirty="0">
              <a:latin typeface="+mj-lt"/>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5143702" cy="221819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algn="r">
              <a:lnSpc>
                <a:spcPct val="120000"/>
              </a:lnSpc>
              <a:buClr>
                <a:schemeClr val="dk1"/>
              </a:buClr>
              <a:buSzPts val="1100"/>
            </a:pPr>
            <a:r>
              <a:rPr lang="en-GB" sz="2000" b="1" dirty="0" err="1">
                <a:solidFill>
                  <a:schemeClr val="dk1"/>
                </a:solidFill>
                <a:latin typeface="+mj-lt"/>
                <a:ea typeface="Varela Round"/>
                <a:cs typeface="Varela Round"/>
                <a:sym typeface="Varela Round"/>
              </a:rPr>
              <a:t>Tilskynd</a:t>
            </a:r>
            <a:r>
              <a:rPr lang="en-GB" sz="2000" b="1" dirty="0">
                <a:solidFill>
                  <a:schemeClr val="dk1"/>
                </a:solidFill>
                <a:latin typeface="+mj-lt"/>
                <a:ea typeface="Varela Round"/>
                <a:cs typeface="Varela Round"/>
                <a:sym typeface="Varela Round"/>
              </a:rPr>
              <a:t> til </a:t>
            </a:r>
            <a:r>
              <a:rPr lang="en-GB" sz="2000" b="1" dirty="0" err="1">
                <a:solidFill>
                  <a:schemeClr val="dk1"/>
                </a:solidFill>
                <a:latin typeface="+mj-lt"/>
                <a:ea typeface="Varela Round"/>
                <a:cs typeface="Varela Round"/>
                <a:sym typeface="Varela Round"/>
              </a:rPr>
              <a:t>risikovillighed</a:t>
            </a:r>
            <a:r>
              <a:rPr lang="en-GB" sz="2000" b="1" dirty="0">
                <a:solidFill>
                  <a:schemeClr val="dk1"/>
                </a:solidFill>
                <a:latin typeface="+mj-lt"/>
                <a:ea typeface="Varela Round"/>
                <a:cs typeface="Varela Round"/>
                <a:sym typeface="Varela Round"/>
              </a:rPr>
              <a:t> og </a:t>
            </a:r>
            <a:r>
              <a:rPr lang="en-GB" sz="2000" b="1" dirty="0" err="1">
                <a:solidFill>
                  <a:schemeClr val="dk1"/>
                </a:solidFill>
                <a:latin typeface="+mj-lt"/>
                <a:ea typeface="Varela Round"/>
                <a:cs typeface="Varela Round"/>
                <a:sym typeface="Varela Round"/>
              </a:rPr>
              <a:t>fejl</a:t>
            </a:r>
            <a:endParaRPr lang="en-GB" sz="2000" b="1" dirty="0">
              <a:solidFill>
                <a:schemeClr val="dk1"/>
              </a:solidFill>
              <a:latin typeface="+mj-lt"/>
              <a:ea typeface="Varela Round"/>
              <a:cs typeface="Varela Round"/>
              <a:sym typeface="Varela Round"/>
            </a:endParaRPr>
          </a:p>
          <a:p>
            <a:pPr algn="r">
              <a:lnSpc>
                <a:spcPct val="120000"/>
              </a:lnSpc>
              <a:buClr>
                <a:schemeClr val="dk1"/>
              </a:buClr>
              <a:buSzPts val="1100"/>
            </a:pPr>
            <a:r>
              <a:rPr lang="en-US" sz="1600" b="0" i="0" dirty="0">
                <a:effectLst/>
                <a:latin typeface="+mj-lt"/>
              </a:rPr>
              <a:t>At </a:t>
            </a:r>
            <a:r>
              <a:rPr lang="en-US" sz="1600" b="0" i="0" dirty="0" err="1">
                <a:effectLst/>
                <a:latin typeface="+mj-lt"/>
              </a:rPr>
              <a:t>begå</a:t>
            </a:r>
            <a:r>
              <a:rPr lang="en-US" sz="1600" b="0" i="0" dirty="0">
                <a:effectLst/>
                <a:latin typeface="+mj-lt"/>
              </a:rPr>
              <a:t> </a:t>
            </a:r>
            <a:r>
              <a:rPr lang="en-US" sz="1600" b="0" i="0" dirty="0" err="1">
                <a:effectLst/>
                <a:latin typeface="+mj-lt"/>
              </a:rPr>
              <a:t>fejl</a:t>
            </a:r>
            <a:r>
              <a:rPr lang="en-US" sz="1600" b="0" i="0" dirty="0">
                <a:effectLst/>
                <a:latin typeface="+mj-lt"/>
              </a:rPr>
              <a:t> er </a:t>
            </a:r>
            <a:r>
              <a:rPr lang="en-US" sz="1600" b="0" i="0" dirty="0" err="1">
                <a:effectLst/>
                <a:latin typeface="+mj-lt"/>
              </a:rPr>
              <a:t>en</a:t>
            </a:r>
            <a:r>
              <a:rPr lang="en-US" sz="1600" b="0" i="0" dirty="0">
                <a:effectLst/>
                <a:latin typeface="+mj-lt"/>
              </a:rPr>
              <a:t> </a:t>
            </a:r>
            <a:r>
              <a:rPr lang="en-US" sz="1600" b="0" i="0" dirty="0" err="1">
                <a:effectLst/>
                <a:latin typeface="+mj-lt"/>
              </a:rPr>
              <a:t>naturlig</a:t>
            </a:r>
            <a:r>
              <a:rPr lang="en-US" sz="1600" b="0" i="0" dirty="0">
                <a:effectLst/>
                <a:latin typeface="+mj-lt"/>
              </a:rPr>
              <a:t> del af </a:t>
            </a:r>
            <a:r>
              <a:rPr lang="en-US" sz="1600" b="0" i="0" dirty="0" err="1">
                <a:effectLst/>
                <a:latin typeface="+mj-lt"/>
              </a:rPr>
              <a:t>læringsprocessen</a:t>
            </a:r>
            <a:r>
              <a:rPr lang="en-US" sz="1600" b="0" i="0" dirty="0">
                <a:effectLst/>
                <a:latin typeface="+mj-lt"/>
              </a:rPr>
              <a:t>. </a:t>
            </a:r>
            <a:r>
              <a:rPr lang="en-US" sz="1600" b="0" i="0" dirty="0" err="1">
                <a:effectLst/>
                <a:latin typeface="+mj-lt"/>
              </a:rPr>
              <a:t>Tilskynd</a:t>
            </a:r>
            <a:r>
              <a:rPr lang="en-US" sz="1600" b="0" i="0" dirty="0">
                <a:effectLst/>
                <a:latin typeface="+mj-lt"/>
              </a:rPr>
              <a:t> dine elever til at </a:t>
            </a:r>
            <a:r>
              <a:rPr lang="en-US" sz="1600" b="0" i="0" dirty="0" err="1">
                <a:effectLst/>
                <a:latin typeface="+mj-lt"/>
              </a:rPr>
              <a:t>stille</a:t>
            </a:r>
            <a:r>
              <a:rPr lang="en-US" sz="1600" b="0" i="0" dirty="0">
                <a:effectLst/>
                <a:latin typeface="+mj-lt"/>
              </a:rPr>
              <a:t> spørgsmål, </a:t>
            </a:r>
            <a:r>
              <a:rPr lang="en-US" sz="1600" b="0" i="0" dirty="0" err="1">
                <a:effectLst/>
                <a:latin typeface="+mj-lt"/>
              </a:rPr>
              <a:t>udtrykke</a:t>
            </a:r>
            <a:r>
              <a:rPr lang="en-US" sz="1600" b="0" i="0" dirty="0">
                <a:effectLst/>
                <a:latin typeface="+mj-lt"/>
              </a:rPr>
              <a:t> </a:t>
            </a:r>
            <a:r>
              <a:rPr lang="en-US" sz="1600" b="0" i="0" dirty="0" err="1">
                <a:effectLst/>
                <a:latin typeface="+mj-lt"/>
              </a:rPr>
              <a:t>deres</a:t>
            </a:r>
            <a:r>
              <a:rPr lang="en-US" sz="1600" b="0" i="0" dirty="0">
                <a:effectLst/>
                <a:latin typeface="+mj-lt"/>
              </a:rPr>
              <a:t> </a:t>
            </a:r>
            <a:r>
              <a:rPr lang="en-US" sz="1600" b="0" i="0" dirty="0" err="1">
                <a:effectLst/>
                <a:latin typeface="+mj-lt"/>
              </a:rPr>
              <a:t>ideer</a:t>
            </a:r>
            <a:r>
              <a:rPr lang="en-US" sz="1600" b="0" i="0" dirty="0">
                <a:effectLst/>
                <a:latin typeface="+mj-lt"/>
              </a:rPr>
              <a:t> og </a:t>
            </a:r>
            <a:r>
              <a:rPr lang="en-US" sz="1600" b="0" i="0" dirty="0" err="1">
                <a:effectLst/>
                <a:latin typeface="+mj-lt"/>
              </a:rPr>
              <a:t>prøve</a:t>
            </a:r>
            <a:r>
              <a:rPr lang="en-US" sz="1600" b="0" i="0" dirty="0">
                <a:effectLst/>
                <a:latin typeface="+mj-lt"/>
              </a:rPr>
              <a:t> nye ting, </a:t>
            </a:r>
            <a:r>
              <a:rPr lang="en-US" sz="1600" b="0" i="0" dirty="0" err="1">
                <a:effectLst/>
                <a:latin typeface="+mj-lt"/>
              </a:rPr>
              <a:t>selv</a:t>
            </a:r>
            <a:r>
              <a:rPr lang="en-US" sz="1600" b="0" i="0" dirty="0">
                <a:effectLst/>
                <a:latin typeface="+mj-lt"/>
              </a:rPr>
              <a:t> </a:t>
            </a:r>
            <a:r>
              <a:rPr lang="en-US" sz="1600" b="0" i="0" dirty="0" err="1">
                <a:effectLst/>
                <a:latin typeface="+mj-lt"/>
              </a:rPr>
              <a:t>hvis</a:t>
            </a:r>
            <a:r>
              <a:rPr lang="en-US" sz="1600" b="0" i="0" dirty="0">
                <a:effectLst/>
                <a:latin typeface="+mj-lt"/>
              </a:rPr>
              <a:t> det ikke </a:t>
            </a:r>
            <a:r>
              <a:rPr lang="en-US" sz="1600" b="0" i="0" dirty="0" err="1">
                <a:effectLst/>
                <a:latin typeface="+mj-lt"/>
              </a:rPr>
              <a:t>bliver</a:t>
            </a:r>
            <a:r>
              <a:rPr lang="en-US" sz="1600" b="0" i="0" dirty="0">
                <a:effectLst/>
                <a:latin typeface="+mj-lt"/>
              </a:rPr>
              <a:t> </a:t>
            </a:r>
            <a:r>
              <a:rPr lang="en-US" sz="1600" b="0" i="0" dirty="0" err="1">
                <a:effectLst/>
                <a:latin typeface="+mj-lt"/>
              </a:rPr>
              <a:t>perfekt</a:t>
            </a:r>
            <a:r>
              <a:rPr lang="en-US" sz="1600" b="0" i="0" dirty="0">
                <a:effectLst/>
                <a:latin typeface="+mj-lt"/>
              </a:rPr>
              <a:t> </a:t>
            </a:r>
            <a:r>
              <a:rPr lang="en-US" sz="1600" b="0" i="0" dirty="0" err="1">
                <a:effectLst/>
                <a:latin typeface="+mj-lt"/>
              </a:rPr>
              <a:t>første</a:t>
            </a:r>
            <a:r>
              <a:rPr lang="en-US" sz="1600" b="0" i="0" dirty="0">
                <a:effectLst/>
                <a:latin typeface="+mj-lt"/>
              </a:rPr>
              <a:t> gang. </a:t>
            </a:r>
            <a:endParaRPr lang="en-GB" altLang="ko-KR" sz="1600" dirty="0">
              <a:latin typeface="+mj-lt"/>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dirty="0">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62109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3.5 </a:t>
            </a:r>
            <a:r>
              <a:rPr lang="da-DK" sz="2000" dirty="0">
                <a:effectLst/>
                <a:latin typeface="Calibri Light" panose="020F0302020204030204" pitchFamily="34" charset="0"/>
                <a:ea typeface="Times New Roman" panose="02020603050405020304" pitchFamily="18" charset="0"/>
              </a:rPr>
              <a:t>Skabelse af et understøttende læringsmiljø</a:t>
            </a:r>
            <a:endParaRPr lang="en-AU" sz="2000" dirty="0">
              <a:latin typeface="+mj-lt"/>
              <a:ea typeface="Microsoft Sans Serif" panose="020B0604020202020204" pitchFamily="34" charset="0"/>
            </a:endParaRPr>
          </a:p>
        </p:txBody>
      </p:sp>
      <p:pic>
        <p:nvPicPr>
          <p:cNvPr id="11266" name="Picture 2" descr="output">
            <a:extLst>
              <a:ext uri="{FF2B5EF4-FFF2-40B4-BE49-F238E27FC236}">
                <a16:creationId xmlns:a16="http://schemas.microsoft.com/office/drawing/2014/main" id="{A13EF754-7B2D-8AE5-8351-EE0838308F1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528553" y="2952108"/>
            <a:ext cx="146685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2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3.6 </a:t>
            </a:r>
            <a:r>
              <a:rPr lang="en-AU" sz="2000" dirty="0" err="1">
                <a:latin typeface="+mj-lt"/>
                <a:ea typeface="Microsoft Sans Serif" panose="020B0604020202020204" pitchFamily="34" charset="0"/>
              </a:rPr>
              <a:t>Klasserumsstrategier</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0"/>
            <a:ext cx="7772400" cy="191326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200" b="0" i="0" dirty="0">
                <a:effectLst/>
                <a:latin typeface="+mj-lt"/>
              </a:rPr>
              <a:t>Ved at </a:t>
            </a:r>
            <a:r>
              <a:rPr lang="en-US" sz="3200" dirty="0" err="1">
                <a:latin typeface="+mj-lt"/>
              </a:rPr>
              <a:t>implementere</a:t>
            </a:r>
            <a:r>
              <a:rPr lang="en-US" sz="3200" dirty="0">
                <a:latin typeface="+mj-lt"/>
              </a:rPr>
              <a:t> </a:t>
            </a:r>
            <a:r>
              <a:rPr lang="en-US" sz="3200" dirty="0" err="1">
                <a:latin typeface="+mj-lt"/>
              </a:rPr>
              <a:t>disse</a:t>
            </a:r>
            <a:r>
              <a:rPr lang="en-US" sz="3200" dirty="0">
                <a:latin typeface="+mj-lt"/>
              </a:rPr>
              <a:t> </a:t>
            </a:r>
            <a:r>
              <a:rPr lang="en-US" sz="3200" dirty="0" err="1">
                <a:latin typeface="+mj-lt"/>
              </a:rPr>
              <a:t>strategier</a:t>
            </a:r>
            <a:r>
              <a:rPr lang="en-US" sz="3200" dirty="0">
                <a:latin typeface="+mj-lt"/>
              </a:rPr>
              <a:t> </a:t>
            </a:r>
            <a:r>
              <a:rPr lang="en-US" sz="3200" dirty="0" err="1">
                <a:latin typeface="+mj-lt"/>
              </a:rPr>
              <a:t>kan</a:t>
            </a:r>
            <a:r>
              <a:rPr lang="en-US" sz="3200" dirty="0">
                <a:latin typeface="+mj-lt"/>
              </a:rPr>
              <a:t> man </a:t>
            </a:r>
            <a:r>
              <a:rPr lang="en-US" sz="3200" dirty="0" err="1">
                <a:latin typeface="+mj-lt"/>
              </a:rPr>
              <a:t>skabe</a:t>
            </a:r>
            <a:r>
              <a:rPr lang="en-US" sz="3200" dirty="0">
                <a:latin typeface="+mj-lt"/>
              </a:rPr>
              <a:t> et </a:t>
            </a:r>
            <a:r>
              <a:rPr lang="en-US" sz="3200" dirty="0" err="1">
                <a:latin typeface="+mj-lt"/>
              </a:rPr>
              <a:t>støttende</a:t>
            </a:r>
            <a:r>
              <a:rPr lang="en-US" sz="3200" dirty="0">
                <a:latin typeface="+mj-lt"/>
              </a:rPr>
              <a:t> og </a:t>
            </a:r>
            <a:r>
              <a:rPr lang="en-US" sz="3200" dirty="0" err="1">
                <a:latin typeface="+mj-lt"/>
              </a:rPr>
              <a:t>nærende</a:t>
            </a:r>
            <a:r>
              <a:rPr lang="en-US" sz="3200" dirty="0">
                <a:latin typeface="+mj-lt"/>
              </a:rPr>
              <a:t> </a:t>
            </a:r>
            <a:r>
              <a:rPr lang="en-US" sz="3200" dirty="0" err="1">
                <a:latin typeface="+mj-lt"/>
              </a:rPr>
              <a:t>læringsmiljø</a:t>
            </a:r>
            <a:r>
              <a:rPr lang="en-US" sz="3200" dirty="0">
                <a:latin typeface="+mj-lt"/>
              </a:rPr>
              <a:t>, der </a:t>
            </a:r>
            <a:r>
              <a:rPr lang="en-US" sz="3200" dirty="0" err="1">
                <a:latin typeface="+mj-lt"/>
              </a:rPr>
              <a:t>hjælper</a:t>
            </a:r>
            <a:r>
              <a:rPr lang="en-US" sz="3200" dirty="0">
                <a:latin typeface="+mj-lt"/>
              </a:rPr>
              <a:t> elever til at </a:t>
            </a:r>
            <a:r>
              <a:rPr lang="en-US" sz="3200" dirty="0" err="1">
                <a:latin typeface="+mj-lt"/>
              </a:rPr>
              <a:t>opnå</a:t>
            </a:r>
            <a:r>
              <a:rPr lang="en-US" sz="3200" dirty="0">
                <a:latin typeface="+mj-lt"/>
              </a:rPr>
              <a:t> </a:t>
            </a:r>
            <a:r>
              <a:rPr lang="en-US" sz="3200" dirty="0" err="1">
                <a:latin typeface="+mj-lt"/>
              </a:rPr>
              <a:t>succes</a:t>
            </a:r>
            <a:r>
              <a:rPr lang="en-US" sz="3200" dirty="0">
                <a:latin typeface="+mj-lt"/>
              </a:rPr>
              <a:t>.</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1911661"/>
            <a:ext cx="7772400" cy="1553566"/>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400" b="0" i="0" dirty="0">
                <a:effectLst/>
                <a:latin typeface="+mj-lt"/>
              </a:rPr>
              <a:t>Det er </a:t>
            </a:r>
            <a:r>
              <a:rPr lang="en-US" sz="2400" b="0" i="0" dirty="0" err="1">
                <a:effectLst/>
                <a:latin typeface="+mj-lt"/>
              </a:rPr>
              <a:t>vigtigt</a:t>
            </a:r>
            <a:r>
              <a:rPr lang="en-US" sz="2400" b="0" i="0" dirty="0">
                <a:effectLst/>
                <a:latin typeface="+mj-lt"/>
              </a:rPr>
              <a:t> at </a:t>
            </a:r>
            <a:r>
              <a:rPr lang="en-US" sz="2400" b="0" i="0" dirty="0" err="1">
                <a:effectLst/>
                <a:latin typeface="+mj-lt"/>
              </a:rPr>
              <a:t>fastlægge</a:t>
            </a:r>
            <a:r>
              <a:rPr lang="en-US" sz="2400" b="0" i="0" dirty="0">
                <a:effectLst/>
                <a:latin typeface="+mj-lt"/>
              </a:rPr>
              <a:t> </a:t>
            </a:r>
            <a:r>
              <a:rPr lang="en-US" sz="2400" b="0" i="0" dirty="0" err="1">
                <a:effectLst/>
                <a:latin typeface="+mj-lt"/>
              </a:rPr>
              <a:t>klare</a:t>
            </a:r>
            <a:r>
              <a:rPr lang="en-US" sz="2400" b="0" i="0" dirty="0">
                <a:effectLst/>
                <a:latin typeface="+mj-lt"/>
              </a:rPr>
              <a:t> </a:t>
            </a:r>
            <a:r>
              <a:rPr lang="en-US" sz="2400" b="0" i="0" dirty="0" err="1">
                <a:effectLst/>
                <a:latin typeface="+mj-lt"/>
              </a:rPr>
              <a:t>forventninger</a:t>
            </a:r>
            <a:r>
              <a:rPr lang="en-US" sz="2400" b="0" i="0" dirty="0">
                <a:effectLst/>
                <a:latin typeface="+mj-lt"/>
              </a:rPr>
              <a:t>, </a:t>
            </a:r>
            <a:r>
              <a:rPr lang="en-US" sz="2400" b="0" i="0" dirty="0" err="1">
                <a:effectLst/>
                <a:latin typeface="+mj-lt"/>
              </a:rPr>
              <a:t>skabe</a:t>
            </a:r>
            <a:r>
              <a:rPr lang="en-US" sz="2400" b="0" i="0" dirty="0">
                <a:effectLst/>
                <a:latin typeface="+mj-lt"/>
              </a:rPr>
              <a:t> </a:t>
            </a:r>
            <a:r>
              <a:rPr lang="en-US" sz="2400" b="0" i="0" dirty="0" err="1">
                <a:effectLst/>
                <a:latin typeface="+mj-lt"/>
              </a:rPr>
              <a:t>en</a:t>
            </a:r>
            <a:r>
              <a:rPr lang="en-US" sz="2400" b="0" i="0" dirty="0">
                <a:effectLst/>
                <a:latin typeface="+mj-lt"/>
              </a:rPr>
              <a:t> </a:t>
            </a:r>
            <a:r>
              <a:rPr lang="en-US" sz="2400" b="0" i="0" dirty="0" err="1">
                <a:effectLst/>
                <a:latin typeface="+mj-lt"/>
              </a:rPr>
              <a:t>positiv</a:t>
            </a:r>
            <a:r>
              <a:rPr lang="en-US" sz="2400" b="0" i="0" dirty="0">
                <a:effectLst/>
                <a:latin typeface="+mj-lt"/>
              </a:rPr>
              <a:t> kultur i </a:t>
            </a:r>
            <a:r>
              <a:rPr lang="en-US" sz="2400" b="0" i="0" dirty="0" err="1">
                <a:effectLst/>
                <a:latin typeface="+mj-lt"/>
              </a:rPr>
              <a:t>klasseværelset</a:t>
            </a:r>
            <a:r>
              <a:rPr lang="en-US" sz="2400" b="0" i="0" dirty="0">
                <a:effectLst/>
                <a:latin typeface="+mj-lt"/>
              </a:rPr>
              <a:t>, </a:t>
            </a:r>
            <a:r>
              <a:rPr lang="en-US" sz="2400" b="0" i="0" dirty="0" err="1">
                <a:effectLst/>
                <a:latin typeface="+mj-lt"/>
              </a:rPr>
              <a:t>fremme</a:t>
            </a:r>
            <a:r>
              <a:rPr lang="en-US" sz="2400" b="0" i="0" dirty="0">
                <a:effectLst/>
                <a:latin typeface="+mj-lt"/>
              </a:rPr>
              <a:t> </a:t>
            </a:r>
            <a:r>
              <a:rPr lang="en-US" sz="2400" b="0" i="0" dirty="0" err="1">
                <a:effectLst/>
                <a:latin typeface="+mj-lt"/>
              </a:rPr>
              <a:t>en</a:t>
            </a:r>
            <a:r>
              <a:rPr lang="en-US" sz="2400" b="0" i="0" dirty="0">
                <a:effectLst/>
                <a:latin typeface="+mj-lt"/>
              </a:rPr>
              <a:t> </a:t>
            </a:r>
            <a:r>
              <a:rPr lang="en-US" sz="2400" b="0" i="0" dirty="0" err="1">
                <a:effectLst/>
                <a:latin typeface="+mj-lt"/>
              </a:rPr>
              <a:t>følelse</a:t>
            </a:r>
            <a:r>
              <a:rPr lang="en-US" sz="2400" b="0" i="0" dirty="0">
                <a:effectLst/>
                <a:latin typeface="+mj-lt"/>
              </a:rPr>
              <a:t> af at </a:t>
            </a:r>
            <a:r>
              <a:rPr lang="en-US" sz="2400" b="0" i="0" dirty="0" err="1">
                <a:effectLst/>
                <a:latin typeface="+mj-lt"/>
              </a:rPr>
              <a:t>høre</a:t>
            </a:r>
            <a:r>
              <a:rPr lang="en-US" sz="2400" b="0" i="0" dirty="0">
                <a:effectLst/>
                <a:latin typeface="+mj-lt"/>
              </a:rPr>
              <a:t> til, </a:t>
            </a:r>
            <a:r>
              <a:rPr lang="en-US" sz="2400" b="0" i="0" dirty="0" err="1">
                <a:effectLst/>
                <a:latin typeface="+mj-lt"/>
              </a:rPr>
              <a:t>gøre</a:t>
            </a:r>
            <a:r>
              <a:rPr lang="en-US" sz="2400" b="0" i="0" dirty="0">
                <a:effectLst/>
                <a:latin typeface="+mj-lt"/>
              </a:rPr>
              <a:t> ressourcer </a:t>
            </a:r>
            <a:r>
              <a:rPr lang="en-US" sz="2400" b="0" i="0" dirty="0" err="1">
                <a:effectLst/>
                <a:latin typeface="+mj-lt"/>
              </a:rPr>
              <a:t>tilgængelige</a:t>
            </a:r>
            <a:r>
              <a:rPr lang="en-US" sz="2400" b="0" i="0" dirty="0">
                <a:effectLst/>
                <a:latin typeface="+mj-lt"/>
              </a:rPr>
              <a:t> og </a:t>
            </a:r>
            <a:r>
              <a:rPr lang="en-US" sz="2400" b="0" i="0" dirty="0" err="1">
                <a:effectLst/>
                <a:latin typeface="+mj-lt"/>
              </a:rPr>
              <a:t>yde</a:t>
            </a:r>
            <a:r>
              <a:rPr lang="en-US" sz="2400" b="0" i="0" dirty="0">
                <a:effectLst/>
                <a:latin typeface="+mj-lt"/>
              </a:rPr>
              <a:t> </a:t>
            </a:r>
            <a:r>
              <a:rPr lang="en-US" sz="2400" b="0" i="0" dirty="0" err="1">
                <a:effectLst/>
                <a:latin typeface="+mj-lt"/>
              </a:rPr>
              <a:t>støtte</a:t>
            </a:r>
            <a:r>
              <a:rPr lang="en-US" sz="2400" b="0" i="0" dirty="0">
                <a:effectLst/>
                <a:latin typeface="+mj-lt"/>
              </a:rPr>
              <a:t>, </a:t>
            </a:r>
            <a:r>
              <a:rPr lang="en-US" sz="2400" b="0" i="0" dirty="0" err="1">
                <a:effectLst/>
                <a:latin typeface="+mj-lt"/>
              </a:rPr>
              <a:t>opfordre</a:t>
            </a:r>
            <a:r>
              <a:rPr lang="en-US" sz="2400" b="0" i="0" dirty="0">
                <a:effectLst/>
                <a:latin typeface="+mj-lt"/>
              </a:rPr>
              <a:t> til </a:t>
            </a:r>
            <a:r>
              <a:rPr lang="en-US" sz="2400" b="0" i="0" dirty="0" err="1">
                <a:effectLst/>
                <a:latin typeface="+mj-lt"/>
              </a:rPr>
              <a:t>risikovillighed</a:t>
            </a:r>
            <a:r>
              <a:rPr lang="en-US" sz="2400" b="0" i="0" dirty="0">
                <a:effectLst/>
                <a:latin typeface="+mj-lt"/>
              </a:rPr>
              <a:t> og </a:t>
            </a:r>
            <a:r>
              <a:rPr lang="en-US" sz="2400" b="0" i="0" dirty="0" err="1">
                <a:effectLst/>
                <a:latin typeface="+mj-lt"/>
              </a:rPr>
              <a:t>fejl</a:t>
            </a:r>
            <a:r>
              <a:rPr lang="en-US" sz="2400" b="0" i="0" dirty="0">
                <a:effectLst/>
                <a:latin typeface="+mj-lt"/>
              </a:rPr>
              <a:t> og at vise interesse for sine elever.</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2290" name="Picture 2" descr="output">
            <a:extLst>
              <a:ext uri="{FF2B5EF4-FFF2-40B4-BE49-F238E27FC236}">
                <a16:creationId xmlns:a16="http://schemas.microsoft.com/office/drawing/2014/main" id="{1612999A-6232-E212-E0F0-8D4B679AF9D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487027" y="2414864"/>
            <a:ext cx="2371379" cy="2371379"/>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46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1187615" cy="4149683"/>
            <a:chOff x="-2868940" y="1571528"/>
            <a:chExt cx="11187615"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6375696" cy="675826"/>
            </a:xfrm>
            <a:prstGeom prst="rect">
              <a:avLst/>
            </a:prstGeom>
            <a:noFill/>
          </p:spPr>
          <p:txBody>
            <a:bodyPr wrap="square" rtlCol="0">
              <a:spAutoFit/>
            </a:bodyPr>
            <a:lstStyle/>
            <a:p>
              <a:pPr indent="-285750"/>
              <a:r>
                <a:rPr lang="en-US" altLang="ko-KR" sz="2000" b="1" dirty="0" err="1">
                  <a:cs typeface="Poppins Medium" panose="00000600000000000000" pitchFamily="2" charset="0"/>
                </a:rPr>
                <a:t>Hvordan</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vi </a:t>
              </a:r>
              <a:r>
                <a:rPr lang="en-US" altLang="ko-KR" sz="2000" b="1" dirty="0" err="1">
                  <a:cs typeface="Poppins Medium" panose="00000600000000000000" pitchFamily="2" charset="0"/>
                </a:rPr>
                <a:t>hjælpe</a:t>
              </a:r>
              <a:r>
                <a:rPr lang="en-US" altLang="ko-KR" sz="2000" b="1" dirty="0">
                  <a:cs typeface="Poppins Medium" panose="00000600000000000000" pitchFamily="2" charset="0"/>
                </a:rPr>
                <a:t> elever med </a:t>
              </a:r>
              <a:r>
                <a:rPr lang="en-US" altLang="ko-KR" sz="2000" b="1" dirty="0" err="1">
                  <a:cs typeface="Poppins Medium" panose="00000600000000000000" pitchFamily="2" charset="0"/>
                </a:rPr>
                <a:t>særlige</a:t>
              </a:r>
              <a:r>
                <a:rPr lang="en-US" altLang="ko-KR" sz="2000" b="1" dirty="0">
                  <a:cs typeface="Poppins Medium" panose="00000600000000000000" pitchFamily="2" charset="0"/>
                </a:rPr>
                <a:t> behov?</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Dette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gøres</a:t>
              </a:r>
              <a:r>
                <a:rPr lang="en-US" altLang="ko-KR" sz="1600" dirty="0">
                  <a:solidFill>
                    <a:prstClr val="black"/>
                  </a:solidFill>
                  <a:latin typeface="Calibri Light" panose="020F0302020204030204"/>
                  <a:cs typeface="Poppins ExtraLight" panose="00000300000000000000" pitchFamily="2" charset="0"/>
                </a:rPr>
                <a:t> via digitale </a:t>
              </a:r>
              <a:r>
                <a:rPr lang="en-US" altLang="ko-KR" sz="1600" dirty="0" err="1">
                  <a:solidFill>
                    <a:prstClr val="black"/>
                  </a:solidFill>
                  <a:latin typeface="Calibri Light" panose="020F0302020204030204"/>
                  <a:cs typeface="Poppins ExtraLight" panose="00000300000000000000" pitchFamily="2" charset="0"/>
                </a:rPr>
                <a:t>hjælpemidler</a:t>
              </a:r>
              <a:r>
                <a:rPr lang="en-US" altLang="ko-KR" sz="1600" dirty="0">
                  <a:solidFill>
                    <a:prstClr val="black"/>
                  </a:solidFill>
                  <a:latin typeface="Calibri Light" panose="020F0302020204030204"/>
                  <a:cs typeface="Poppins ExtraLight" panose="00000300000000000000" pitchFamily="2" charset="0"/>
                </a:rPr>
                <a:t>.</a:t>
              </a: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Ordblinde</a:t>
              </a:r>
              <a:r>
                <a:rPr lang="en-US" altLang="ko-KR" sz="2000" b="1" dirty="0">
                  <a:cs typeface="Poppins Medium" panose="00000600000000000000" pitchFamily="2" charset="0"/>
                </a:rPr>
                <a:t> elever</a:t>
              </a: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støttes</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-til-tale software og software til </a:t>
              </a:r>
              <a:r>
                <a:rPr lang="en-US" altLang="ko-KR" sz="1600" dirty="0" err="1">
                  <a:solidFill>
                    <a:prstClr val="black"/>
                  </a:solidFill>
                  <a:latin typeface="Calibri Light" panose="020F0302020204030204"/>
                  <a:cs typeface="Poppins ExtraLight" panose="00000300000000000000" pitchFamily="2" charset="0"/>
                </a:rPr>
                <a:t>stemmegenkendelse</a:t>
              </a:r>
              <a:r>
                <a:rPr lang="en-US" altLang="ko-KR" sz="1600" dirty="0">
                  <a:solidFill>
                    <a:prstClr val="black"/>
                  </a:solidFill>
                  <a:latin typeface="Calibri Light" panose="020F0302020204030204"/>
                  <a:cs typeface="Poppins ExtraLight" panose="00000300000000000000" pitchFamily="2" charset="0"/>
                </a:rPr>
                <a:t>.</a:t>
              </a:r>
              <a:endParaRPr lang="ko-KR" altLang="en-US" sz="1600" dirty="0">
                <a:solidFill>
                  <a:prstClr val="black"/>
                </a:solidFill>
                <a:latin typeface="Calibri Light" panose="020F0302020204030204"/>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Elever med </a:t>
              </a:r>
              <a:r>
                <a:rPr lang="en-US" altLang="ko-KR" sz="2000" b="1" dirty="0" err="1">
                  <a:cs typeface="Poppins Medium" panose="00000600000000000000" pitchFamily="2" charset="0"/>
                </a:rPr>
                <a:t>psykisk</a:t>
              </a:r>
              <a:r>
                <a:rPr lang="en-US" altLang="ko-KR" sz="2000" b="1" dirty="0">
                  <a:cs typeface="Poppins Medium" panose="00000600000000000000" pitchFamily="2" charset="0"/>
                </a:rPr>
                <a:t> handicap</a:t>
              </a:r>
              <a:endParaRPr lang="en-US" altLang="ko-KR" sz="1600" b="1" dirty="0">
                <a:cs typeface="Poppins Medium" panose="00000600000000000000" pitchFamily="2" charset="0"/>
              </a:endParaRP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Visuelle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hjælpemidler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såsom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billeder</a:t>
              </a:r>
              <a:r>
                <a:rPr lang="en-US" altLang="ko-KR" sz="1600" dirty="0">
                  <a:solidFill>
                    <a:prstClr val="black"/>
                  </a:solidFill>
                  <a:latin typeface="Calibri Light" panose="020F0302020204030204"/>
                  <a:cs typeface="Poppins ExtraLight" panose="00000300000000000000" pitchFamily="2" charset="0"/>
                </a:rPr>
                <a:t>, figurer og </a:t>
              </a:r>
              <a:r>
                <a:rPr lang="en-US" altLang="ko-KR" sz="1600" dirty="0" err="1">
                  <a:solidFill>
                    <a:prstClr val="black"/>
                  </a:solidFill>
                  <a:latin typeface="Calibri Light" panose="020F0302020204030204"/>
                  <a:cs typeface="Poppins ExtraLight" panose="00000300000000000000" pitchFamily="2" charset="0"/>
                </a:rPr>
                <a:t>diagrammer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elever med </a:t>
              </a:r>
              <a:r>
                <a:rPr lang="en-US" altLang="ko-KR" sz="1600" dirty="0" err="1">
                  <a:solidFill>
                    <a:prstClr val="black"/>
                  </a:solidFill>
                  <a:latin typeface="Calibri Light" panose="020F0302020204030204"/>
                  <a:cs typeface="Poppins ExtraLight" panose="00000300000000000000" pitchFamily="2" charset="0"/>
                </a:rPr>
                <a:t>psykisk</a:t>
              </a:r>
              <a:r>
                <a:rPr lang="en-US" altLang="ko-KR" sz="1600" dirty="0">
                  <a:solidFill>
                    <a:prstClr val="black"/>
                  </a:solidFill>
                  <a:latin typeface="Calibri Light" panose="020F0302020204030204"/>
                  <a:cs typeface="Poppins ExtraLight" panose="00000300000000000000" pitchFamily="2" charset="0"/>
                </a:rPr>
                <a:t> handicap.</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Elever med </a:t>
              </a:r>
              <a:r>
                <a:rPr lang="en-US" altLang="ko-KR" sz="2000" b="1" dirty="0" err="1">
                  <a:cs typeface="Poppins Medium" panose="00000600000000000000" pitchFamily="2" charset="0"/>
                </a:rPr>
                <a:t>fysisk</a:t>
              </a:r>
              <a:r>
                <a:rPr lang="en-US" altLang="ko-KR" sz="2000" b="1" dirty="0">
                  <a:cs typeface="Poppins Medium" panose="00000600000000000000" pitchFamily="2" charset="0"/>
                </a:rPr>
                <a:t> handicap</a:t>
              </a:r>
              <a:endParaRPr lang="en-US" altLang="ko-KR" sz="1600" b="1" dirty="0">
                <a:cs typeface="Poppins Medium" panose="00000600000000000000" pitchFamily="2" charset="0"/>
              </a:endParaRP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Tilpassede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skriveborde</a:t>
              </a:r>
              <a:r>
                <a:rPr lang="en-US" altLang="ko-KR" sz="1600" dirty="0">
                  <a:solidFill>
                    <a:prstClr val="black"/>
                  </a:solidFill>
                  <a:latin typeface="Calibri Light" panose="020F0302020204030204"/>
                  <a:cs typeface="Poppins ExtraLight" panose="00000300000000000000" pitchFamily="2" charset="0"/>
                </a:rPr>
                <a:t> og stole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elever med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handicap </a:t>
              </a:r>
              <a:r>
                <a:rPr lang="en-US" altLang="ko-KR" sz="1600" dirty="0" err="1">
                  <a:solidFill>
                    <a:prstClr val="black"/>
                  </a:solidFill>
                  <a:latin typeface="Calibri Light" panose="020F0302020204030204"/>
                  <a:cs typeface="Poppins ExtraLight" panose="00000300000000000000" pitchFamily="2" charset="0"/>
                </a:rPr>
                <a:t>deltage</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aktivit</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klasseværelset</a:t>
              </a:r>
              <a:r>
                <a:rPr lang="en-US" altLang="ko-KR" sz="1600" dirty="0">
                  <a:solidFill>
                    <a:prstClr val="black"/>
                  </a:solidFill>
                  <a:latin typeface="Calibri Light" panose="020F0302020204030204"/>
                  <a:cs typeface="Poppins ExtraLight" panose="00000300000000000000" pitchFamily="2" charset="0"/>
                </a:rPr>
                <a:t>.</a:t>
              </a: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0307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0260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Et </a:t>
            </a:r>
            <a:r>
              <a:rPr lang="en-US" altLang="ko-KR" sz="2000" b="1" dirty="0" err="1">
                <a:cs typeface="Poppins Medium" panose="00000600000000000000" pitchFamily="2" charset="0"/>
              </a:rPr>
              <a:t>understøttende</a:t>
            </a:r>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hjælpe</a:t>
            </a:r>
            <a:r>
              <a:rPr lang="en-US" altLang="ko-KR" sz="2000" b="1" dirty="0">
                <a:cs typeface="Poppins Medium" panose="00000600000000000000" pitchFamily="2" charset="0"/>
              </a:rPr>
              <a:t> elever med</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særlige</a:t>
            </a:r>
            <a:r>
              <a:rPr lang="en-US" altLang="ko-KR" sz="2000" b="1" dirty="0">
                <a:cs typeface="Poppins Medium" panose="00000600000000000000" pitchFamily="2" charset="0"/>
              </a:rPr>
              <a:t> behov </a:t>
            </a:r>
            <a:r>
              <a:rPr lang="en-US" altLang="ko-KR" sz="2000" b="1" dirty="0" err="1">
                <a:cs typeface="Poppins Medium" panose="00000600000000000000" pitchFamily="2" charset="0"/>
              </a:rPr>
              <a:t>føle</a:t>
            </a:r>
            <a:r>
              <a:rPr lang="en-US" altLang="ko-KR" sz="2000" b="1" dirty="0">
                <a:cs typeface="Poppins Medium" panose="00000600000000000000" pitchFamily="2" charset="0"/>
              </a:rPr>
              <a:t> sig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Ansvarlige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opmærksomme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Komfortable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selvsikre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Nervøse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usikre</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Tilpasning</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inkludere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Ekstra</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tid</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prøver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Færre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venner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Ekstra</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hjemmearbejde</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Skabelse af et </a:t>
            </a:r>
            <a:r>
              <a:rPr lang="en-US" altLang="ko-KR" sz="2000" b="1" dirty="0" err="1">
                <a:cs typeface="Poppins Medium" panose="00000600000000000000" pitchFamily="2" charset="0"/>
              </a:rPr>
              <a:t>understøttende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ske</a:t>
            </a:r>
            <a:r>
              <a:rPr lang="en-US" altLang="ko-KR" sz="2000" b="1" dirty="0">
                <a:cs typeface="Poppins Medium" panose="00000600000000000000" pitchFamily="2" charset="0"/>
              </a:rPr>
              <a:t> via?</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Tydelige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forventninger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regler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Færre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regler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brug</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Kortere</a:t>
            </a:r>
            <a:r>
              <a:rPr lang="en-US" altLang="ko-KR" sz="1600" dirty="0">
                <a:latin typeface="+mj-lt"/>
                <a:cs typeface="Poppins ExtraLight" panose="00000300000000000000" pitchFamily="2" charset="0"/>
              </a:rPr>
              <a:t> pauser</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Man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skabe</a:t>
            </a:r>
            <a:r>
              <a:rPr lang="en-US" altLang="ko-KR" sz="2000" b="1" dirty="0">
                <a:cs typeface="Poppins Medium" panose="00000600000000000000" pitchFamily="2" charset="0"/>
              </a:rPr>
              <a:t> et</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understøttende</a:t>
            </a:r>
            <a:r>
              <a:rPr lang="en-US" altLang="ko-KR" sz="2000" b="1" dirty="0">
                <a:cs typeface="Poppins Medium" panose="00000600000000000000" pitchFamily="2" charset="0"/>
              </a:rPr>
              <a:t> og </a:t>
            </a:r>
            <a:r>
              <a:rPr lang="en-US" altLang="ko-KR" sz="2000" b="1" dirty="0" err="1">
                <a:cs typeface="Poppins Medium" panose="00000600000000000000" pitchFamily="2" charset="0"/>
              </a:rPr>
              <a:t>nærende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r>
              <a:rPr lang="en-US" altLang="ko-KR" sz="2000" b="1" dirty="0">
                <a:cs typeface="Poppins Medium" panose="00000600000000000000" pitchFamily="2" charset="0"/>
              </a:rPr>
              <a:t> </a:t>
            </a:r>
            <a:r>
              <a:rPr lang="en-US" altLang="ko-KR" sz="2000" b="1" dirty="0" err="1">
                <a:cs typeface="Poppins Medium" panose="00000600000000000000" pitchFamily="2" charset="0"/>
              </a:rPr>
              <a:t>ved</a:t>
            </a:r>
            <a:r>
              <a:rPr lang="en-US" altLang="ko-KR" sz="2000" b="1" dirty="0">
                <a:cs typeface="Poppins Medium" panose="00000600000000000000" pitchFamily="2" charset="0"/>
              </a:rPr>
              <a:t> at </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Spille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musik</a:t>
            </a:r>
            <a:r>
              <a:rPr lang="en-US" altLang="ko-KR" sz="1600" dirty="0">
                <a:latin typeface="+mj-lt"/>
                <a:cs typeface="Poppins ExtraLight" panose="00000300000000000000" pitchFamily="2" charset="0"/>
              </a:rPr>
              <a:t> i </a:t>
            </a:r>
            <a:r>
              <a:rPr lang="en-US" altLang="ko-KR" sz="1600" dirty="0" err="1">
                <a:latin typeface="+mj-lt"/>
                <a:cs typeface="Poppins ExtraLight" panose="00000300000000000000" pitchFamily="2" charset="0"/>
              </a:rPr>
              <a:t>klasseværelset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Isolere</a:t>
            </a:r>
            <a:r>
              <a:rPr lang="en-US" altLang="ko-KR" sz="1600" dirty="0">
                <a:latin typeface="+mj-lt"/>
                <a:cs typeface="Poppins ExtraLight" panose="00000300000000000000" pitchFamily="2" charset="0"/>
              </a:rPr>
              <a:t> elever med </a:t>
            </a:r>
            <a:r>
              <a:rPr lang="en-US" altLang="ko-KR" sz="1600" dirty="0" err="1">
                <a:latin typeface="+mj-lt"/>
                <a:cs typeface="Poppins ExtraLight" panose="00000300000000000000" pitchFamily="2" charset="0"/>
              </a:rPr>
              <a:t>særlige</a:t>
            </a:r>
            <a:r>
              <a:rPr lang="en-US" altLang="ko-KR" sz="1600" dirty="0">
                <a:latin typeface="+mj-lt"/>
                <a:cs typeface="Poppins ExtraLight" panose="00000300000000000000" pitchFamily="2" charset="0"/>
              </a:rPr>
              <a:t> behov</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Implementere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strategier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følgende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læringsmiljø</a:t>
            </a:r>
            <a:endParaRPr lang="en-US" sz="2000" b="1" dirty="0">
              <a:cs typeface="Poppins Medium" panose="00000600000000000000" pitchFamily="2" charset="0"/>
              <a:sym typeface="Varela Round"/>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52866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0260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Et </a:t>
            </a:r>
            <a:r>
              <a:rPr lang="en-US" altLang="ko-KR" sz="2000" b="1" dirty="0" err="1">
                <a:cs typeface="Poppins Medium" panose="00000600000000000000" pitchFamily="2" charset="0"/>
              </a:rPr>
              <a:t>understøttende</a:t>
            </a:r>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hjælpe</a:t>
            </a:r>
            <a:r>
              <a:rPr lang="en-US" altLang="ko-KR" sz="2000" b="1" dirty="0">
                <a:cs typeface="Poppins Medium" panose="00000600000000000000" pitchFamily="2" charset="0"/>
              </a:rPr>
              <a:t> elever med</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særlige</a:t>
            </a:r>
            <a:r>
              <a:rPr lang="en-US" altLang="ko-KR" sz="2000" b="1" dirty="0">
                <a:cs typeface="Poppins Medium" panose="00000600000000000000" pitchFamily="2" charset="0"/>
              </a:rPr>
              <a:t> behov </a:t>
            </a:r>
            <a:r>
              <a:rPr lang="en-US" altLang="ko-KR" sz="2000" b="1" dirty="0" err="1">
                <a:cs typeface="Poppins Medium" panose="00000600000000000000" pitchFamily="2" charset="0"/>
              </a:rPr>
              <a:t>føle</a:t>
            </a:r>
            <a:r>
              <a:rPr lang="en-US" altLang="ko-KR" sz="2000" b="1" dirty="0">
                <a:cs typeface="Poppins Medium" panose="00000600000000000000" pitchFamily="2" charset="0"/>
              </a:rPr>
              <a:t> sig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Ansvarlige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opmærksomme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Komfortable</a:t>
            </a:r>
            <a:r>
              <a:rPr lang="en-US" altLang="ko-KR" sz="1600" dirty="0">
                <a:solidFill>
                  <a:srgbClr val="00B050"/>
                </a:solidFill>
                <a:latin typeface="+mj-lt"/>
                <a:cs typeface="Poppins ExtraLight" panose="00000300000000000000" pitchFamily="2" charset="0"/>
              </a:rPr>
              <a:t> og </a:t>
            </a:r>
            <a:r>
              <a:rPr lang="en-US" altLang="ko-KR" sz="1600" dirty="0" err="1">
                <a:solidFill>
                  <a:srgbClr val="00B050"/>
                </a:solidFill>
                <a:latin typeface="+mj-lt"/>
                <a:cs typeface="Poppins ExtraLight" panose="00000300000000000000" pitchFamily="2" charset="0"/>
              </a:rPr>
              <a:t>selvsikre</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Nervøse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usikre</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Tilpasning</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inkludere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Ekstra</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tid</a:t>
            </a:r>
            <a:r>
              <a:rPr lang="en-US" altLang="ko-KR" sz="1600" dirty="0">
                <a:solidFill>
                  <a:srgbClr val="00B050"/>
                </a:solidFill>
                <a:latin typeface="+mj-lt"/>
                <a:cs typeface="Poppins ExtraLight" panose="00000300000000000000" pitchFamily="2" charset="0"/>
              </a:rPr>
              <a:t> til </a:t>
            </a:r>
            <a:r>
              <a:rPr lang="en-US" altLang="ko-KR" sz="1600" dirty="0" err="1">
                <a:solidFill>
                  <a:srgbClr val="00B050"/>
                </a:solidFill>
                <a:latin typeface="+mj-lt"/>
                <a:cs typeface="Poppins ExtraLight" panose="00000300000000000000" pitchFamily="2" charset="0"/>
              </a:rPr>
              <a:t>prøver</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Færre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venner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Ekstra</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hjemmearbejde</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Skabelse af et </a:t>
            </a:r>
            <a:r>
              <a:rPr lang="en-US" altLang="ko-KR" sz="2000" b="1" dirty="0" err="1">
                <a:cs typeface="Poppins Medium" panose="00000600000000000000" pitchFamily="2" charset="0"/>
              </a:rPr>
              <a:t>understøttende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ske</a:t>
            </a:r>
            <a:r>
              <a:rPr lang="en-US" altLang="ko-KR" sz="2000" b="1" dirty="0">
                <a:cs typeface="Poppins Medium" panose="00000600000000000000" pitchFamily="2" charset="0"/>
              </a:rPr>
              <a:t> via?</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Tydelige</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forventninger</a:t>
            </a:r>
            <a:r>
              <a:rPr lang="en-US" altLang="ko-KR" sz="1600" dirty="0">
                <a:solidFill>
                  <a:srgbClr val="00B050"/>
                </a:solidFill>
                <a:latin typeface="+mj-lt"/>
                <a:cs typeface="Poppins ExtraLight" panose="00000300000000000000" pitchFamily="2" charset="0"/>
              </a:rPr>
              <a:t> og </a:t>
            </a:r>
            <a:r>
              <a:rPr lang="en-US" altLang="ko-KR" sz="1600" dirty="0" err="1">
                <a:solidFill>
                  <a:srgbClr val="00B050"/>
                </a:solidFill>
                <a:latin typeface="+mj-lt"/>
                <a:cs typeface="Poppins ExtraLight" panose="00000300000000000000" pitchFamily="2" charset="0"/>
              </a:rPr>
              <a:t>regler</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Færre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regler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brug</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Kortere</a:t>
            </a:r>
            <a:r>
              <a:rPr lang="en-US" altLang="ko-KR" sz="1600" dirty="0">
                <a:latin typeface="+mj-lt"/>
                <a:cs typeface="Poppins ExtraLight" panose="00000300000000000000" pitchFamily="2" charset="0"/>
              </a:rPr>
              <a:t> pauser</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Man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skabe</a:t>
            </a:r>
            <a:r>
              <a:rPr lang="en-US" altLang="ko-KR" sz="2000" b="1" dirty="0">
                <a:cs typeface="Poppins Medium" panose="00000600000000000000" pitchFamily="2" charset="0"/>
              </a:rPr>
              <a:t> et</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understøttende</a:t>
            </a:r>
            <a:r>
              <a:rPr lang="en-US" altLang="ko-KR" sz="2000" b="1" dirty="0">
                <a:cs typeface="Poppins Medium" panose="00000600000000000000" pitchFamily="2" charset="0"/>
              </a:rPr>
              <a:t> og </a:t>
            </a:r>
            <a:r>
              <a:rPr lang="en-US" altLang="ko-KR" sz="2000" b="1" dirty="0" err="1">
                <a:cs typeface="Poppins Medium" panose="00000600000000000000" pitchFamily="2" charset="0"/>
              </a:rPr>
              <a:t>nærende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r>
              <a:rPr lang="en-US" altLang="ko-KR" sz="2000" b="1" dirty="0">
                <a:cs typeface="Poppins Medium" panose="00000600000000000000" pitchFamily="2" charset="0"/>
              </a:rPr>
              <a:t> </a:t>
            </a:r>
            <a:r>
              <a:rPr lang="en-US" altLang="ko-KR" sz="2000" b="1" dirty="0" err="1">
                <a:cs typeface="Poppins Medium" panose="00000600000000000000" pitchFamily="2" charset="0"/>
              </a:rPr>
              <a:t>ved</a:t>
            </a:r>
            <a:r>
              <a:rPr lang="en-US" altLang="ko-KR" sz="2000" b="1" dirty="0">
                <a:cs typeface="Poppins Medium" panose="00000600000000000000" pitchFamily="2" charset="0"/>
              </a:rPr>
              <a:t> at </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Spille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musik</a:t>
            </a:r>
            <a:r>
              <a:rPr lang="en-US" altLang="ko-KR" sz="1600" dirty="0">
                <a:latin typeface="+mj-lt"/>
                <a:cs typeface="Poppins ExtraLight" panose="00000300000000000000" pitchFamily="2" charset="0"/>
              </a:rPr>
              <a:t> i </a:t>
            </a:r>
            <a:r>
              <a:rPr lang="en-US" altLang="ko-KR" sz="1600" dirty="0" err="1">
                <a:latin typeface="+mj-lt"/>
                <a:cs typeface="Poppins ExtraLight" panose="00000300000000000000" pitchFamily="2" charset="0"/>
              </a:rPr>
              <a:t>klasseværelset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Isolere</a:t>
            </a:r>
            <a:r>
              <a:rPr lang="en-US" altLang="ko-KR" sz="1600" dirty="0">
                <a:latin typeface="+mj-lt"/>
                <a:cs typeface="Poppins ExtraLight" panose="00000300000000000000" pitchFamily="2" charset="0"/>
              </a:rPr>
              <a:t> elever med </a:t>
            </a:r>
            <a:r>
              <a:rPr lang="en-US" altLang="ko-KR" sz="1600" dirty="0" err="1">
                <a:latin typeface="+mj-lt"/>
                <a:cs typeface="Poppins ExtraLight" panose="00000300000000000000" pitchFamily="2" charset="0"/>
              </a:rPr>
              <a:t>særlige</a:t>
            </a:r>
            <a:r>
              <a:rPr lang="en-US" altLang="ko-KR" sz="1600" dirty="0">
                <a:latin typeface="+mj-lt"/>
                <a:cs typeface="Poppins ExtraLight" panose="00000300000000000000" pitchFamily="2" charset="0"/>
              </a:rPr>
              <a:t> behov</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Implementere</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strategier</a:t>
            </a:r>
            <a:endParaRPr lang="en-US" altLang="ko-KR" sz="1600" dirty="0">
              <a:solidFill>
                <a:srgbClr val="00B050"/>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1872293"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Korrekte svar</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872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5696311"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4.1 </a:t>
            </a:r>
            <a:r>
              <a:rPr lang="da-DK" sz="2000" dirty="0">
                <a:effectLst/>
                <a:latin typeface="Calibri Light" panose="020F0302020204030204" pitchFamily="34" charset="0"/>
                <a:ea typeface="Times New Roman" panose="02020603050405020304" pitchFamily="18" charset="0"/>
              </a:rPr>
              <a:t>Hvordan kan vi hjælpe elever med særlige behov</a:t>
            </a:r>
            <a:r>
              <a:rPr lang="en-US" sz="2000" dirty="0">
                <a:latin typeface="+mj-lt"/>
                <a:ea typeface="Microsoft Sans Serif" panose="020B0604020202020204" pitchFamily="34" charset="0"/>
              </a:rPr>
              <a:t>?</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99711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929134"/>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7030A0"/>
                </a:solidFill>
                <a:latin typeface="+mn-lt"/>
                <a:ea typeface="Varela Round"/>
                <a:cs typeface="Varela Round"/>
                <a:sym typeface="Varela Round"/>
              </a:rPr>
              <a:t>Software / Hardware</a:t>
            </a: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72208" y="2634279"/>
            <a:ext cx="7772400" cy="1135288"/>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b="0" i="0" dirty="0" err="1">
                <a:effectLst/>
                <a:latin typeface="Söhne"/>
              </a:rPr>
              <a:t>Hjæpeteknologi</a:t>
            </a:r>
            <a:r>
              <a:rPr lang="en-US" sz="2000" b="0" i="0" dirty="0">
                <a:effectLst/>
                <a:latin typeface="Söhne"/>
              </a:rPr>
              <a:t> </a:t>
            </a:r>
            <a:r>
              <a:rPr lang="en-US" sz="2000" b="0" i="0" dirty="0" err="1">
                <a:effectLst/>
                <a:latin typeface="Söhne"/>
              </a:rPr>
              <a:t>refererer</a:t>
            </a:r>
            <a:r>
              <a:rPr lang="en-US" sz="2000" b="0" i="0" dirty="0">
                <a:effectLst/>
                <a:latin typeface="Söhne"/>
              </a:rPr>
              <a:t> til </a:t>
            </a:r>
            <a:r>
              <a:rPr lang="en-US" sz="2000" b="0" i="0" dirty="0" err="1">
                <a:effectLst/>
                <a:latin typeface="Söhne"/>
              </a:rPr>
              <a:t>enhver</a:t>
            </a:r>
            <a:r>
              <a:rPr lang="en-US" sz="2000" b="0" i="0" dirty="0">
                <a:effectLst/>
                <a:latin typeface="Söhne"/>
              </a:rPr>
              <a:t> type af </a:t>
            </a:r>
            <a:r>
              <a:rPr lang="en-US" sz="2000" b="0" i="0" dirty="0" err="1">
                <a:effectLst/>
                <a:latin typeface="Söhne"/>
              </a:rPr>
              <a:t>teknologi</a:t>
            </a:r>
            <a:r>
              <a:rPr lang="en-US" sz="2000" b="0" i="0" dirty="0">
                <a:effectLst/>
                <a:latin typeface="Söhne"/>
              </a:rPr>
              <a:t> eller </a:t>
            </a:r>
            <a:r>
              <a:rPr lang="en-US" sz="2000" b="0" i="0" dirty="0" err="1">
                <a:effectLst/>
                <a:latin typeface="Söhne"/>
              </a:rPr>
              <a:t>enhed</a:t>
            </a:r>
            <a:r>
              <a:rPr lang="en-US" sz="2000" b="0" i="0" dirty="0">
                <a:effectLst/>
                <a:latin typeface="Söhne"/>
              </a:rPr>
              <a:t>, der </a:t>
            </a:r>
            <a:r>
              <a:rPr lang="en-US" sz="2000" b="0" i="0" dirty="0" err="1">
                <a:effectLst/>
                <a:latin typeface="Söhne"/>
              </a:rPr>
              <a:t>bruges</a:t>
            </a:r>
            <a:r>
              <a:rPr lang="en-US" sz="2000" b="0" i="0" dirty="0">
                <a:effectLst/>
                <a:latin typeface="Söhne"/>
              </a:rPr>
              <a:t> til at </a:t>
            </a:r>
            <a:r>
              <a:rPr lang="en-US" sz="2000" b="0" i="0" dirty="0" err="1">
                <a:effectLst/>
                <a:latin typeface="Söhne"/>
              </a:rPr>
              <a:t>hjælpe</a:t>
            </a:r>
            <a:r>
              <a:rPr lang="en-US" sz="2000" b="0" i="0" dirty="0">
                <a:effectLst/>
                <a:latin typeface="Söhne"/>
              </a:rPr>
              <a:t> </a:t>
            </a:r>
            <a:r>
              <a:rPr lang="en-US" sz="2000" b="0" i="0" dirty="0" err="1">
                <a:effectLst/>
                <a:latin typeface="Söhne"/>
              </a:rPr>
              <a:t>personer</a:t>
            </a:r>
            <a:r>
              <a:rPr lang="en-US" sz="2000" b="0" i="0" dirty="0">
                <a:effectLst/>
                <a:latin typeface="Söhne"/>
              </a:rPr>
              <a:t> med handicap eller </a:t>
            </a:r>
            <a:r>
              <a:rPr lang="en-US" sz="2000" dirty="0" err="1">
                <a:latin typeface="Söhne"/>
              </a:rPr>
              <a:t>s</a:t>
            </a:r>
            <a:r>
              <a:rPr lang="en-US" sz="2000" b="0" i="0" dirty="0" err="1">
                <a:effectLst/>
                <a:latin typeface="Söhne"/>
              </a:rPr>
              <a:t>ærlige</a:t>
            </a:r>
            <a:r>
              <a:rPr lang="en-US" sz="2000" b="0" i="0" dirty="0">
                <a:effectLst/>
                <a:latin typeface="Söhne"/>
              </a:rPr>
              <a:t> behov </a:t>
            </a:r>
            <a:r>
              <a:rPr lang="en-US" sz="2000" b="0" i="0" dirty="0" err="1">
                <a:effectLst/>
                <a:latin typeface="Söhne"/>
              </a:rPr>
              <a:t>udføre</a:t>
            </a:r>
            <a:r>
              <a:rPr lang="en-US" sz="2000" b="0" i="0" dirty="0">
                <a:effectLst/>
                <a:latin typeface="Söhne"/>
              </a:rPr>
              <a:t> </a:t>
            </a:r>
            <a:r>
              <a:rPr lang="en-US" sz="2000" b="0" i="0" dirty="0" err="1">
                <a:effectLst/>
                <a:latin typeface="Söhne"/>
              </a:rPr>
              <a:t>opgaver</a:t>
            </a:r>
            <a:r>
              <a:rPr lang="en-US" sz="2000" b="0" i="0" dirty="0">
                <a:effectLst/>
                <a:latin typeface="Söhne"/>
              </a:rPr>
              <a:t>, der </a:t>
            </a:r>
            <a:r>
              <a:rPr lang="en-US" sz="2000" b="0" i="0" dirty="0" err="1">
                <a:effectLst/>
                <a:latin typeface="Söhne"/>
              </a:rPr>
              <a:t>ellers</a:t>
            </a:r>
            <a:r>
              <a:rPr lang="en-US" sz="2000" b="0" i="0" dirty="0">
                <a:effectLst/>
                <a:latin typeface="Söhne"/>
              </a:rPr>
              <a:t> </a:t>
            </a:r>
            <a:r>
              <a:rPr lang="en-US" sz="2000" b="0" i="0" dirty="0" err="1">
                <a:effectLst/>
                <a:latin typeface="Söhne"/>
              </a:rPr>
              <a:t>kan</a:t>
            </a:r>
            <a:r>
              <a:rPr lang="en-US" sz="2000" b="0" i="0" dirty="0">
                <a:effectLst/>
                <a:latin typeface="Söhne"/>
              </a:rPr>
              <a:t> være </a:t>
            </a:r>
            <a:r>
              <a:rPr lang="en-US" sz="2000" b="0" i="0" dirty="0" err="1">
                <a:effectLst/>
                <a:latin typeface="Söhne"/>
              </a:rPr>
              <a:t>vanskelige</a:t>
            </a:r>
            <a:r>
              <a:rPr lang="en-US" sz="2000" b="0" i="0" dirty="0">
                <a:effectLst/>
                <a:latin typeface="Söhne"/>
              </a:rPr>
              <a:t> eller </a:t>
            </a:r>
            <a:r>
              <a:rPr lang="en-US" sz="2000" b="0" i="0" dirty="0" err="1">
                <a:effectLst/>
                <a:latin typeface="Söhne"/>
              </a:rPr>
              <a:t>umulige</a:t>
            </a:r>
            <a:r>
              <a:rPr lang="en-US" sz="2000" b="0" i="0" dirty="0">
                <a:effectLst/>
                <a:latin typeface="Söhne"/>
              </a:rPr>
              <a:t>.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32368" y="641824"/>
            <a:ext cx="220819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 name="Picture 4" descr="output">
            <a:extLst>
              <a:ext uri="{FF2B5EF4-FFF2-40B4-BE49-F238E27FC236}">
                <a16:creationId xmlns:a16="http://schemas.microsoft.com/office/drawing/2014/main" id="{7D6350B2-BA89-0DAF-AAAC-26EB7AD83B5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81931" y="2183843"/>
            <a:ext cx="227647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563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523191" y="696158"/>
            <a:ext cx="218268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018363"/>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dirty="0" err="1">
                <a:latin typeface="+mj-lt"/>
              </a:rPr>
              <a:t>Konverterer</a:t>
            </a:r>
            <a:r>
              <a:rPr lang="en-US" sz="1600" b="1" dirty="0">
                <a:latin typeface="+mj-lt"/>
              </a:rPr>
              <a:t> </a:t>
            </a:r>
            <a:r>
              <a:rPr lang="en-US" sz="1600" b="1" dirty="0" err="1">
                <a:latin typeface="+mj-lt"/>
              </a:rPr>
              <a:t>skrevet</a:t>
            </a:r>
            <a:r>
              <a:rPr lang="en-US" sz="1600" b="1" dirty="0">
                <a:latin typeface="+mj-lt"/>
              </a:rPr>
              <a:t> </a:t>
            </a:r>
            <a:r>
              <a:rPr lang="en-US" sz="1600" b="1" dirty="0" err="1">
                <a:latin typeface="+mj-lt"/>
              </a:rPr>
              <a:t>tekst</a:t>
            </a:r>
            <a:r>
              <a:rPr lang="en-US" sz="1600" b="1" dirty="0">
                <a:latin typeface="+mj-lt"/>
              </a:rPr>
              <a:t> til </a:t>
            </a:r>
            <a:r>
              <a:rPr lang="en-US" sz="1600" b="1" dirty="0" err="1">
                <a:latin typeface="+mj-lt"/>
              </a:rPr>
              <a:t>talte</a:t>
            </a:r>
            <a:r>
              <a:rPr lang="en-US" sz="1600" b="1" dirty="0">
                <a:latin typeface="+mj-lt"/>
              </a:rPr>
              <a:t> </a:t>
            </a:r>
            <a:r>
              <a:rPr lang="en-US" sz="1600" b="1" dirty="0" err="1">
                <a:latin typeface="+mj-lt"/>
              </a:rPr>
              <a:t>ord</a:t>
            </a:r>
            <a:r>
              <a:rPr lang="en-US" sz="1600" b="1" dirty="0">
                <a:latin typeface="+mj-lt"/>
              </a:rPr>
              <a:t>:</a:t>
            </a:r>
            <a:r>
              <a:rPr lang="en-US" sz="1600" dirty="0">
                <a:latin typeface="+mj-lt"/>
              </a:rPr>
              <a:t> Dette </a:t>
            </a:r>
            <a:r>
              <a:rPr lang="en-US" sz="1600" dirty="0" err="1">
                <a:latin typeface="+mj-lt"/>
              </a:rPr>
              <a:t>kan</a:t>
            </a:r>
            <a:r>
              <a:rPr lang="en-US" sz="1600" dirty="0">
                <a:latin typeface="+mj-lt"/>
              </a:rPr>
              <a:t> være </a:t>
            </a:r>
            <a:r>
              <a:rPr lang="en-US" sz="1600" dirty="0" err="1">
                <a:latin typeface="+mj-lt"/>
              </a:rPr>
              <a:t>en</a:t>
            </a:r>
            <a:r>
              <a:rPr lang="en-US" sz="1600" dirty="0">
                <a:latin typeface="+mj-lt"/>
              </a:rPr>
              <a:t> </a:t>
            </a:r>
            <a:r>
              <a:rPr lang="en-US" sz="1600" dirty="0" err="1">
                <a:latin typeface="+mj-lt"/>
              </a:rPr>
              <a:t>hjælp</a:t>
            </a:r>
            <a:r>
              <a:rPr lang="en-US" sz="1600" dirty="0">
                <a:latin typeface="+mj-lt"/>
              </a:rPr>
              <a:t> til </a:t>
            </a:r>
            <a:r>
              <a:rPr lang="en-US" sz="1600" dirty="0" err="1">
                <a:latin typeface="+mj-lt"/>
              </a:rPr>
              <a:t>personer</a:t>
            </a:r>
            <a:r>
              <a:rPr lang="en-US" sz="1600" dirty="0">
                <a:latin typeface="+mj-lt"/>
              </a:rPr>
              <a:t> med </a:t>
            </a:r>
            <a:r>
              <a:rPr lang="en-US" sz="1600" dirty="0" err="1">
                <a:latin typeface="+mj-lt"/>
              </a:rPr>
              <a:t>synsnedsættelse</a:t>
            </a:r>
            <a:r>
              <a:rPr lang="en-US" sz="1600" dirty="0">
                <a:latin typeface="+mj-lt"/>
              </a:rPr>
              <a:t>, </a:t>
            </a:r>
            <a:r>
              <a:rPr lang="en-US" sz="1600" dirty="0" err="1">
                <a:latin typeface="+mj-lt"/>
              </a:rPr>
              <a:t>ordblindhed</a:t>
            </a:r>
            <a:r>
              <a:rPr lang="en-US" sz="1600" dirty="0">
                <a:latin typeface="+mj-lt"/>
              </a:rPr>
              <a:t> eller andre </a:t>
            </a:r>
            <a:r>
              <a:rPr lang="en-US" sz="1600" dirty="0" err="1">
                <a:latin typeface="+mj-lt"/>
              </a:rPr>
              <a:t>læsevanskeligheder</a:t>
            </a:r>
            <a:r>
              <a:rPr lang="en-US" sz="1600" dirty="0">
                <a:latin typeface="+mj-lt"/>
              </a:rPr>
              <a:t>.</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a:latin typeface="+mj-lt"/>
              </a:rPr>
              <a:t>Kan </a:t>
            </a:r>
            <a:r>
              <a:rPr lang="en-US" sz="1600" b="1" dirty="0" err="1">
                <a:latin typeface="+mj-lt"/>
              </a:rPr>
              <a:t>bruges</a:t>
            </a:r>
            <a:r>
              <a:rPr lang="en-US" sz="1600" b="1" dirty="0">
                <a:latin typeface="+mj-lt"/>
              </a:rPr>
              <a:t> på </a:t>
            </a:r>
            <a:r>
              <a:rPr lang="en-US" sz="1600" b="1" dirty="0" err="1">
                <a:latin typeface="+mj-lt"/>
              </a:rPr>
              <a:t>en</a:t>
            </a:r>
            <a:r>
              <a:rPr lang="en-US" sz="1600" b="1" dirty="0">
                <a:latin typeface="+mj-lt"/>
              </a:rPr>
              <a:t> bred </a:t>
            </a:r>
            <a:r>
              <a:rPr lang="en-US" sz="1600" b="1" dirty="0" err="1">
                <a:latin typeface="+mj-lt"/>
              </a:rPr>
              <a:t>vifte</a:t>
            </a:r>
            <a:r>
              <a:rPr lang="en-US" sz="1600" b="1" dirty="0">
                <a:latin typeface="+mj-lt"/>
              </a:rPr>
              <a:t> af andre </a:t>
            </a:r>
            <a:r>
              <a:rPr lang="en-US" sz="1600" b="1" dirty="0" err="1">
                <a:latin typeface="+mj-lt"/>
              </a:rPr>
              <a:t>forskellige</a:t>
            </a:r>
            <a:r>
              <a:rPr lang="en-US" sz="1600" b="1" dirty="0">
                <a:latin typeface="+mj-lt"/>
              </a:rPr>
              <a:t> </a:t>
            </a:r>
            <a:r>
              <a:rPr lang="en-US" sz="1600" b="1" dirty="0" err="1">
                <a:latin typeface="+mj-lt"/>
              </a:rPr>
              <a:t>enheder</a:t>
            </a:r>
            <a:r>
              <a:rPr lang="en-US" sz="1600" b="1" dirty="0">
                <a:latin typeface="+mj-lt"/>
              </a:rPr>
              <a:t>: </a:t>
            </a:r>
            <a:r>
              <a:rPr lang="en-US" sz="1600" dirty="0">
                <a:latin typeface="+mj-lt"/>
              </a:rPr>
              <a:t>Dette </a:t>
            </a:r>
            <a:r>
              <a:rPr lang="en-US" sz="1600" dirty="0" err="1">
                <a:latin typeface="+mj-lt"/>
              </a:rPr>
              <a:t>kan</a:t>
            </a:r>
            <a:r>
              <a:rPr lang="en-US" sz="1600" dirty="0">
                <a:latin typeface="+mj-lt"/>
              </a:rPr>
              <a:t> </a:t>
            </a:r>
            <a:r>
              <a:rPr lang="en-US" sz="1600" dirty="0" err="1">
                <a:latin typeface="+mj-lt"/>
              </a:rPr>
              <a:t>inkludere</a:t>
            </a:r>
            <a:r>
              <a:rPr lang="en-US" sz="1600" dirty="0">
                <a:latin typeface="+mj-lt"/>
              </a:rPr>
              <a:t> </a:t>
            </a:r>
            <a:r>
              <a:rPr lang="en-US" sz="1600" dirty="0" err="1">
                <a:latin typeface="+mj-lt"/>
              </a:rPr>
              <a:t>computere</a:t>
            </a:r>
            <a:r>
              <a:rPr lang="en-US" sz="1600" dirty="0">
                <a:latin typeface="+mj-lt"/>
              </a:rPr>
              <a:t>, smartphones, tablets og andre </a:t>
            </a:r>
            <a:r>
              <a:rPr lang="en-US" sz="1600" dirty="0" err="1">
                <a:latin typeface="+mj-lt"/>
              </a:rPr>
              <a:t>elektroniske</a:t>
            </a:r>
            <a:r>
              <a:rPr lang="en-US" sz="1600" dirty="0">
                <a:latin typeface="+mj-lt"/>
              </a:rPr>
              <a:t> </a:t>
            </a:r>
            <a:r>
              <a:rPr lang="en-US" sz="1600" dirty="0" err="1">
                <a:latin typeface="+mj-lt"/>
              </a:rPr>
              <a:t>enheder</a:t>
            </a:r>
            <a:r>
              <a:rPr lang="en-US" sz="1600" dirty="0">
                <a:latin typeface="+mj-lt"/>
              </a:rPr>
              <a:t>.</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err="1">
                <a:latin typeface="+mj-lt"/>
              </a:rPr>
              <a:t>Brugbart</a:t>
            </a:r>
            <a:r>
              <a:rPr lang="en-US" sz="1600" b="1" dirty="0">
                <a:latin typeface="+mj-lt"/>
              </a:rPr>
              <a:t> til </a:t>
            </a:r>
            <a:r>
              <a:rPr lang="en-US" sz="1600" b="1" dirty="0" err="1">
                <a:latin typeface="+mj-lt"/>
              </a:rPr>
              <a:t>en</a:t>
            </a:r>
            <a:r>
              <a:rPr lang="en-US" sz="1600" b="1" dirty="0">
                <a:latin typeface="+mj-lt"/>
              </a:rPr>
              <a:t> bred </a:t>
            </a:r>
            <a:r>
              <a:rPr lang="en-US" sz="1600" b="1" dirty="0" err="1">
                <a:latin typeface="+mj-lt"/>
              </a:rPr>
              <a:t>vifte</a:t>
            </a:r>
            <a:r>
              <a:rPr lang="en-US" sz="1600" b="1" dirty="0">
                <a:latin typeface="+mj-lt"/>
              </a:rPr>
              <a:t> af </a:t>
            </a:r>
            <a:r>
              <a:rPr lang="en-US" sz="1600" b="1" dirty="0" err="1">
                <a:latin typeface="+mj-lt"/>
              </a:rPr>
              <a:t>forskellige</a:t>
            </a:r>
            <a:r>
              <a:rPr lang="en-US" sz="1600" b="1" dirty="0">
                <a:latin typeface="+mj-lt"/>
              </a:rPr>
              <a:t> </a:t>
            </a:r>
            <a:r>
              <a:rPr lang="en-US" sz="1600" b="1" dirty="0" err="1">
                <a:latin typeface="+mj-lt"/>
              </a:rPr>
              <a:t>formål</a:t>
            </a:r>
            <a:r>
              <a:rPr lang="en-US" sz="1600" b="1" dirty="0">
                <a:latin typeface="+mj-lt"/>
              </a:rPr>
              <a:t>: </a:t>
            </a:r>
            <a:r>
              <a:rPr lang="en-US" sz="1600" dirty="0">
                <a:latin typeface="+mj-lt"/>
              </a:rPr>
              <a:t>For </a:t>
            </a:r>
            <a:r>
              <a:rPr lang="en-US" sz="1600" dirty="0" err="1">
                <a:latin typeface="+mj-lt"/>
              </a:rPr>
              <a:t>eksempel</a:t>
            </a:r>
            <a:r>
              <a:rPr lang="en-US" sz="1600" dirty="0">
                <a:latin typeface="+mj-lt"/>
              </a:rPr>
              <a:t> </a:t>
            </a:r>
            <a:r>
              <a:rPr lang="en-US" sz="1600" dirty="0" err="1">
                <a:latin typeface="+mj-lt"/>
              </a:rPr>
              <a:t>kan</a:t>
            </a:r>
            <a:r>
              <a:rPr lang="en-US" sz="1600" dirty="0">
                <a:latin typeface="+mj-lt"/>
              </a:rPr>
              <a:t> man </a:t>
            </a:r>
            <a:r>
              <a:rPr lang="en-US" sz="1600" dirty="0" err="1">
                <a:latin typeface="+mj-lt"/>
              </a:rPr>
              <a:t>bruge</a:t>
            </a:r>
            <a:r>
              <a:rPr lang="en-US" sz="1600" dirty="0">
                <a:latin typeface="+mj-lt"/>
              </a:rPr>
              <a:t> </a:t>
            </a:r>
            <a:r>
              <a:rPr lang="en-US" sz="1600" dirty="0" err="1">
                <a:latin typeface="+mj-lt"/>
              </a:rPr>
              <a:t>tekst</a:t>
            </a:r>
            <a:r>
              <a:rPr lang="en-US" sz="1600" dirty="0">
                <a:latin typeface="+mj-lt"/>
              </a:rPr>
              <a:t>-til-tale-software til at </a:t>
            </a:r>
            <a:r>
              <a:rPr lang="en-US" sz="1600" dirty="0" err="1">
                <a:latin typeface="+mj-lt"/>
              </a:rPr>
              <a:t>lytte</a:t>
            </a:r>
            <a:r>
              <a:rPr lang="en-US" sz="1600" dirty="0">
                <a:latin typeface="+mj-lt"/>
              </a:rPr>
              <a:t> til </a:t>
            </a:r>
            <a:r>
              <a:rPr lang="en-US" sz="1600" dirty="0" err="1">
                <a:latin typeface="+mj-lt"/>
              </a:rPr>
              <a:t>lydbøger</a:t>
            </a:r>
            <a:r>
              <a:rPr lang="en-US" sz="1600" dirty="0">
                <a:latin typeface="+mj-lt"/>
              </a:rPr>
              <a:t>, </a:t>
            </a:r>
            <a:r>
              <a:rPr lang="en-US" sz="1600" dirty="0" err="1">
                <a:latin typeface="+mj-lt"/>
              </a:rPr>
              <a:t>tilgå</a:t>
            </a:r>
            <a:r>
              <a:rPr lang="en-US" sz="1600" dirty="0">
                <a:latin typeface="+mj-lt"/>
              </a:rPr>
              <a:t> online </a:t>
            </a:r>
            <a:r>
              <a:rPr lang="en-US" sz="1600" dirty="0" err="1">
                <a:latin typeface="+mj-lt"/>
              </a:rPr>
              <a:t>materiale</a:t>
            </a:r>
            <a:r>
              <a:rPr lang="en-US" sz="1600" dirty="0">
                <a:latin typeface="+mj-lt"/>
              </a:rPr>
              <a:t> eller </a:t>
            </a:r>
            <a:r>
              <a:rPr lang="en-US" sz="1600" dirty="0" err="1">
                <a:latin typeface="+mj-lt"/>
              </a:rPr>
              <a:t>få</a:t>
            </a:r>
            <a:r>
              <a:rPr lang="en-US" sz="1600" dirty="0">
                <a:latin typeface="+mj-lt"/>
              </a:rPr>
              <a:t> </a:t>
            </a:r>
            <a:r>
              <a:rPr lang="en-US" sz="1600" dirty="0" err="1">
                <a:latin typeface="+mj-lt"/>
              </a:rPr>
              <a:t>dokumenter</a:t>
            </a:r>
            <a:r>
              <a:rPr lang="en-US" sz="1600" dirty="0">
                <a:latin typeface="+mj-lt"/>
              </a:rPr>
              <a:t> </a:t>
            </a:r>
            <a:r>
              <a:rPr lang="en-US" sz="1600" dirty="0" err="1">
                <a:latin typeface="+mj-lt"/>
              </a:rPr>
              <a:t>læst</a:t>
            </a:r>
            <a:r>
              <a:rPr lang="en-US" sz="1600" dirty="0">
                <a:latin typeface="+mj-lt"/>
              </a:rPr>
              <a:t> </a:t>
            </a:r>
            <a:r>
              <a:rPr lang="en-US" sz="1600" dirty="0" err="1">
                <a:latin typeface="+mj-lt"/>
              </a:rPr>
              <a:t>højt</a:t>
            </a:r>
            <a:r>
              <a:rPr lang="en-US" sz="1600" dirty="0">
                <a:latin typeface="+mj-lt"/>
              </a:rPr>
              <a:t>. </a:t>
            </a:r>
          </a:p>
          <a:p>
            <a:pPr marL="285750" indent="-285750" algn="l">
              <a:buFont typeface="Arial" panose="020B0604020202020204" pitchFamily="34" charset="0"/>
              <a:buChar char="•"/>
            </a:pPr>
            <a:endParaRPr lang="en-US" sz="1600" dirty="0">
              <a:latin typeface="+mj-lt"/>
            </a:endParaRPr>
          </a:p>
          <a:p>
            <a:pPr marL="285750" indent="-285750">
              <a:buFont typeface="Arial" panose="020B0604020202020204" pitchFamily="34" charset="0"/>
              <a:buChar char="•"/>
            </a:pPr>
            <a:r>
              <a:rPr lang="en-US" sz="1600" b="1" dirty="0" err="1">
                <a:latin typeface="+mj-lt"/>
              </a:rPr>
              <a:t>Tilpasning</a:t>
            </a:r>
            <a:r>
              <a:rPr lang="en-US" sz="1600" b="1" dirty="0">
                <a:latin typeface="+mj-lt"/>
              </a:rPr>
              <a:t>: </a:t>
            </a:r>
            <a:r>
              <a:rPr lang="en-US" sz="1600" dirty="0">
                <a:latin typeface="+mj-lt"/>
              </a:rPr>
              <a:t>Mange </a:t>
            </a:r>
            <a:r>
              <a:rPr lang="en-US" sz="1600" dirty="0" err="1">
                <a:latin typeface="+mj-lt"/>
              </a:rPr>
              <a:t>tekst</a:t>
            </a:r>
            <a:r>
              <a:rPr lang="en-US" sz="1600" dirty="0">
                <a:latin typeface="+mj-lt"/>
              </a:rPr>
              <a:t>-til-tale programmer </a:t>
            </a:r>
            <a:r>
              <a:rPr lang="en-US" sz="1600" dirty="0" err="1">
                <a:latin typeface="+mj-lt"/>
              </a:rPr>
              <a:t>tillader</a:t>
            </a:r>
            <a:r>
              <a:rPr lang="en-US" sz="1600" dirty="0">
                <a:latin typeface="+mj-lt"/>
              </a:rPr>
              <a:t> </a:t>
            </a:r>
            <a:r>
              <a:rPr lang="en-US" sz="1600" dirty="0" err="1">
                <a:latin typeface="+mj-lt"/>
              </a:rPr>
              <a:t>brugeren</a:t>
            </a:r>
            <a:r>
              <a:rPr lang="en-US" sz="1600" dirty="0">
                <a:latin typeface="+mj-lt"/>
              </a:rPr>
              <a:t> at </a:t>
            </a:r>
            <a:r>
              <a:rPr lang="en-US" sz="1600" dirty="0" err="1">
                <a:latin typeface="+mj-lt"/>
              </a:rPr>
              <a:t>justere</a:t>
            </a:r>
            <a:r>
              <a:rPr lang="en-US" sz="1600" dirty="0">
                <a:latin typeface="+mj-lt"/>
              </a:rPr>
              <a:t> </a:t>
            </a:r>
            <a:r>
              <a:rPr lang="en-US" sz="1600" dirty="0" err="1">
                <a:latin typeface="+mj-lt"/>
              </a:rPr>
              <a:t>hastighed</a:t>
            </a:r>
            <a:r>
              <a:rPr lang="en-US" sz="1600" dirty="0">
                <a:latin typeface="+mj-lt"/>
              </a:rPr>
              <a:t> og </a:t>
            </a:r>
            <a:r>
              <a:rPr lang="en-US" sz="1600" dirty="0" err="1">
                <a:latin typeface="+mj-lt"/>
              </a:rPr>
              <a:t>udtale</a:t>
            </a:r>
            <a:r>
              <a:rPr lang="en-US" sz="1600" dirty="0">
                <a:latin typeface="+mj-lt"/>
              </a:rPr>
              <a:t> og </a:t>
            </a:r>
            <a:r>
              <a:rPr lang="en-US" sz="1600" dirty="0" err="1">
                <a:latin typeface="+mj-lt"/>
              </a:rPr>
              <a:t>også</a:t>
            </a:r>
            <a:r>
              <a:rPr lang="en-US" sz="1600" dirty="0">
                <a:latin typeface="+mj-lt"/>
              </a:rPr>
              <a:t> den </a:t>
            </a:r>
            <a:r>
              <a:rPr lang="en-US" sz="1600" dirty="0" err="1">
                <a:latin typeface="+mj-lt"/>
              </a:rPr>
              <a:t>stemme</a:t>
            </a:r>
            <a:r>
              <a:rPr lang="en-US" sz="1600" dirty="0">
                <a:latin typeface="+mj-lt"/>
              </a:rPr>
              <a:t>, der </a:t>
            </a:r>
            <a:r>
              <a:rPr lang="en-US" sz="1600" dirty="0" err="1">
                <a:latin typeface="+mj-lt"/>
              </a:rPr>
              <a:t>bruges</a:t>
            </a:r>
            <a:r>
              <a:rPr lang="en-US" sz="1600" dirty="0">
                <a:latin typeface="+mj-lt"/>
              </a:rPr>
              <a:t> til at </a:t>
            </a:r>
            <a:r>
              <a:rPr lang="en-US" sz="1600" dirty="0" err="1">
                <a:latin typeface="+mj-lt"/>
              </a:rPr>
              <a:t>læse</a:t>
            </a:r>
            <a:r>
              <a:rPr lang="en-US" sz="1600" dirty="0">
                <a:latin typeface="+mj-lt"/>
              </a:rPr>
              <a:t> </a:t>
            </a:r>
            <a:r>
              <a:rPr lang="en-US" sz="1600" dirty="0" err="1">
                <a:latin typeface="+mj-lt"/>
              </a:rPr>
              <a:t>teksten</a:t>
            </a:r>
            <a:r>
              <a:rPr lang="en-US" sz="1600" dirty="0">
                <a:latin typeface="+mj-lt"/>
              </a:rPr>
              <a:t>. </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a:latin typeface="+mj-lt"/>
              </a:rPr>
              <a:t>En </a:t>
            </a:r>
            <a:r>
              <a:rPr lang="en-US" sz="1600" b="1" dirty="0" err="1">
                <a:latin typeface="+mj-lt"/>
              </a:rPr>
              <a:t>hjælp</a:t>
            </a:r>
            <a:r>
              <a:rPr lang="en-US" sz="1600" b="1" dirty="0">
                <a:latin typeface="+mj-lt"/>
              </a:rPr>
              <a:t> til </a:t>
            </a:r>
            <a:r>
              <a:rPr lang="en-US" sz="1600" b="1" dirty="0" err="1">
                <a:latin typeface="+mj-lt"/>
              </a:rPr>
              <a:t>personer</a:t>
            </a:r>
            <a:r>
              <a:rPr lang="en-US" sz="1600" b="1" dirty="0">
                <a:latin typeface="+mj-lt"/>
              </a:rPr>
              <a:t> med </a:t>
            </a:r>
            <a:r>
              <a:rPr lang="en-US" sz="1600" b="1" dirty="0" err="1">
                <a:latin typeface="+mj-lt"/>
              </a:rPr>
              <a:t>forskellige</a:t>
            </a:r>
            <a:r>
              <a:rPr lang="en-US" sz="1600" b="1" dirty="0">
                <a:latin typeface="+mj-lt"/>
              </a:rPr>
              <a:t> handicaps: </a:t>
            </a:r>
            <a:r>
              <a:rPr lang="en-US" sz="1600" dirty="0" err="1">
                <a:latin typeface="+mj-lt"/>
              </a:rPr>
              <a:t>Udover</a:t>
            </a:r>
            <a:r>
              <a:rPr lang="en-US" sz="1600" dirty="0">
                <a:latin typeface="+mj-lt"/>
              </a:rPr>
              <a:t> </a:t>
            </a:r>
            <a:r>
              <a:rPr lang="en-US" sz="1600" dirty="0" err="1">
                <a:latin typeface="+mj-lt"/>
              </a:rPr>
              <a:t>personer</a:t>
            </a:r>
            <a:r>
              <a:rPr lang="en-US" sz="1600" dirty="0">
                <a:latin typeface="+mj-lt"/>
              </a:rPr>
              <a:t> med </a:t>
            </a:r>
            <a:r>
              <a:rPr lang="en-US" sz="1600" dirty="0" err="1">
                <a:latin typeface="+mj-lt"/>
              </a:rPr>
              <a:t>synsnedsættelse</a:t>
            </a:r>
            <a:r>
              <a:rPr lang="en-US" sz="1600" dirty="0">
                <a:latin typeface="+mj-lt"/>
              </a:rPr>
              <a:t> eller </a:t>
            </a:r>
            <a:r>
              <a:rPr lang="en-US" sz="1600" dirty="0" err="1">
                <a:latin typeface="+mj-lt"/>
              </a:rPr>
              <a:t>læsevanskeligheder</a:t>
            </a:r>
            <a:r>
              <a:rPr lang="en-US" sz="1600" dirty="0">
                <a:latin typeface="+mj-lt"/>
              </a:rPr>
              <a:t> </a:t>
            </a:r>
            <a:r>
              <a:rPr lang="en-US" sz="1600" dirty="0" err="1">
                <a:latin typeface="+mj-lt"/>
              </a:rPr>
              <a:t>kan</a:t>
            </a:r>
            <a:r>
              <a:rPr lang="en-US" sz="1600" dirty="0">
                <a:latin typeface="+mj-lt"/>
              </a:rPr>
              <a:t> </a:t>
            </a:r>
            <a:r>
              <a:rPr lang="en-US" sz="1600" dirty="0" err="1">
                <a:latin typeface="+mj-lt"/>
              </a:rPr>
              <a:t>tekst</a:t>
            </a:r>
            <a:r>
              <a:rPr lang="en-US" sz="1600" dirty="0">
                <a:latin typeface="+mj-lt"/>
              </a:rPr>
              <a:t>-til-tale-software være </a:t>
            </a:r>
            <a:r>
              <a:rPr lang="en-US" sz="1600" dirty="0" err="1">
                <a:latin typeface="+mj-lt"/>
              </a:rPr>
              <a:t>en</a:t>
            </a:r>
            <a:r>
              <a:rPr lang="en-US" sz="1600" dirty="0">
                <a:latin typeface="+mj-lt"/>
              </a:rPr>
              <a:t> </a:t>
            </a:r>
            <a:r>
              <a:rPr lang="en-US" sz="1600" dirty="0" err="1">
                <a:latin typeface="+mj-lt"/>
              </a:rPr>
              <a:t>hjælp</a:t>
            </a:r>
            <a:r>
              <a:rPr lang="en-US" sz="1600" dirty="0">
                <a:latin typeface="+mj-lt"/>
              </a:rPr>
              <a:t> for </a:t>
            </a:r>
            <a:r>
              <a:rPr lang="en-US" sz="1600" dirty="0" err="1">
                <a:latin typeface="+mj-lt"/>
              </a:rPr>
              <a:t>personer</a:t>
            </a:r>
            <a:r>
              <a:rPr lang="en-US" sz="1600" dirty="0">
                <a:latin typeface="+mj-lt"/>
              </a:rPr>
              <a:t> med </a:t>
            </a:r>
            <a:r>
              <a:rPr lang="en-US" sz="1600" dirty="0" err="1">
                <a:latin typeface="+mj-lt"/>
              </a:rPr>
              <a:t>kognitive</a:t>
            </a:r>
            <a:r>
              <a:rPr lang="en-US" sz="1600" dirty="0">
                <a:latin typeface="+mj-lt"/>
              </a:rPr>
              <a:t> </a:t>
            </a:r>
            <a:r>
              <a:rPr lang="en-US" sz="1600" dirty="0" err="1">
                <a:latin typeface="+mj-lt"/>
              </a:rPr>
              <a:t>problemer</a:t>
            </a:r>
            <a:r>
              <a:rPr lang="en-US" sz="1600" dirty="0">
                <a:latin typeface="+mj-lt"/>
              </a:rPr>
              <a:t> eller </a:t>
            </a:r>
            <a:r>
              <a:rPr lang="en-US" sz="1600" dirty="0" err="1">
                <a:latin typeface="+mj-lt"/>
              </a:rPr>
              <a:t>indlæringsvanskeligheder</a:t>
            </a:r>
            <a:r>
              <a:rPr lang="en-US" sz="1600" dirty="0">
                <a:latin typeface="+mj-lt"/>
              </a:rPr>
              <a:t>, </a:t>
            </a:r>
            <a:r>
              <a:rPr lang="en-US" sz="1600" dirty="0" err="1">
                <a:latin typeface="+mj-lt"/>
              </a:rPr>
              <a:t>hørenedsættelse</a:t>
            </a:r>
            <a:r>
              <a:rPr lang="en-US" sz="1600" dirty="0">
                <a:latin typeface="+mj-lt"/>
              </a:rPr>
              <a:t> eller andre </a:t>
            </a:r>
            <a:r>
              <a:rPr lang="en-US" sz="1600" dirty="0" err="1">
                <a:latin typeface="+mj-lt"/>
              </a:rPr>
              <a:t>udfordringer</a:t>
            </a:r>
            <a:r>
              <a:rPr lang="en-US" sz="1600" dirty="0">
                <a:latin typeface="+mj-lt"/>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4.2 Tekst-til-tale-software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C30DE16F-5072-E3D9-63B5-94129B239D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92145" y="2229441"/>
            <a:ext cx="2096325" cy="209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48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Mål</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Efter </a:t>
            </a:r>
            <a:r>
              <a:rPr lang="en-GB" sz="2000" dirty="0" err="1">
                <a:latin typeface="+mj-lt"/>
                <a:ea typeface="Microsoft Sans Serif" panose="020B0604020202020204" pitchFamily="34" charset="0"/>
                <a:cs typeface="Poppins ExtraLight" panose="00000300000000000000" pitchFamily="2" charset="0"/>
              </a:rPr>
              <a:t>gennemførsel</a:t>
            </a:r>
            <a:r>
              <a:rPr lang="en-GB" sz="2000" dirty="0">
                <a:latin typeface="+mj-lt"/>
                <a:ea typeface="Microsoft Sans Serif" panose="020B0604020202020204" pitchFamily="34" charset="0"/>
                <a:cs typeface="Poppins ExtraLight" panose="00000300000000000000" pitchFamily="2" charset="0"/>
              </a:rPr>
              <a:t> af </a:t>
            </a:r>
            <a:r>
              <a:rPr lang="en-GB" sz="2000" dirty="0" err="1">
                <a:latin typeface="+mj-lt"/>
                <a:ea typeface="Microsoft Sans Serif" panose="020B0604020202020204" pitchFamily="34" charset="0"/>
                <a:cs typeface="Poppins ExtraLight" panose="00000300000000000000" pitchFamily="2" charset="0"/>
              </a:rPr>
              <a:t>dette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modul</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vil</a:t>
            </a:r>
            <a:r>
              <a:rPr lang="en-GB" sz="2000" dirty="0">
                <a:latin typeface="+mj-lt"/>
                <a:ea typeface="Microsoft Sans Serif" panose="020B0604020202020204" pitchFamily="34" charset="0"/>
                <a:cs typeface="Poppins ExtraLight" panose="00000300000000000000" pitchFamily="2" charset="0"/>
              </a:rPr>
              <a:t> man være i stand til at:</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63439" y="2057196"/>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a:sym typeface="Varela Round"/>
              </a:rPr>
              <a:t>Særlige behov</a:t>
            </a:r>
          </a:p>
          <a:p>
            <a:pPr marL="0" lvl="0" indent="0">
              <a:lnSpc>
                <a:spcPct val="100000"/>
              </a:lnSpc>
              <a:spcBef>
                <a:spcPts val="0"/>
              </a:spcBef>
              <a:buNone/>
            </a:pPr>
            <a:r>
              <a:rPr lang="da-DK" sz="2000" dirty="0">
                <a:effectLst/>
                <a:latin typeface="Calibri Light" panose="020F0302020204030204" pitchFamily="34" charset="0"/>
                <a:ea typeface="Calibri" panose="020F0502020204030204" pitchFamily="34" charset="0"/>
                <a:cs typeface="Arial MT"/>
              </a:rPr>
              <a:t>Kunne identificere elever med fysiske, psykiske eller neurologiske handicaps</a:t>
            </a:r>
            <a:endParaRPr lang="da-DK" sz="2000" dirty="0">
              <a:effectLst/>
              <a:latin typeface="Arial MT"/>
              <a:ea typeface="Calibri" panose="020F0502020204030204" pitchFamily="34" charset="0"/>
              <a:cs typeface="Arial MT"/>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3506290"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Coaching og tutoring</a:t>
            </a:r>
          </a:p>
          <a:p>
            <a:pPr marL="0" indent="0">
              <a:lnSpc>
                <a:spcPct val="100000"/>
              </a:lnSpc>
              <a:spcBef>
                <a:spcPts val="0"/>
              </a:spcBef>
              <a:buSzPct val="60000"/>
              <a:buNone/>
            </a:pPr>
            <a:r>
              <a:rPr lang="da-DK" sz="2000" dirty="0">
                <a:effectLst/>
                <a:latin typeface="Calibri Light" panose="020F0302020204030204" pitchFamily="34" charset="0"/>
                <a:ea typeface="Calibri" panose="020F0502020204030204" pitchFamily="34" charset="0"/>
              </a:rPr>
              <a:t>Vide, hvad coaching og tutoring omfatter</a:t>
            </a:r>
            <a:endParaRPr lang="en-US" sz="2000" dirty="0">
              <a:solidFill>
                <a:prstClr val="black"/>
              </a:solidFill>
              <a:latin typeface="Calibri Light" panose="020F0302020204030204"/>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0"/>
            <a:ext cx="288000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læringsmiljæ</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a-DK" sz="2000" dirty="0">
                <a:effectLst/>
                <a:latin typeface="Calibri Light" panose="020F0302020204030204" pitchFamily="34" charset="0"/>
                <a:ea typeface="Calibri" panose="020F0502020204030204" pitchFamily="34" charset="0"/>
              </a:rPr>
              <a:t>Kunne oprette og designe et understøttende læringsmiljø</a:t>
            </a:r>
            <a:endParaRPr lang="en-AU" sz="2000" dirty="0">
              <a:solidFill>
                <a:prstClr val="black"/>
              </a:solidFill>
              <a:latin typeface="Calibri Light" panose="020F0302020204030204"/>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Hjælpeteknologi</a:t>
            </a:r>
          </a:p>
          <a:p>
            <a:pPr marL="0" indent="0">
              <a:lnSpc>
                <a:spcPct val="100000"/>
              </a:lnSpc>
              <a:spcBef>
                <a:spcPts val="0"/>
              </a:spcBef>
              <a:buSzPct val="60000"/>
              <a:buNone/>
            </a:pPr>
            <a:r>
              <a:rPr lang="da-DK" sz="2000" dirty="0">
                <a:effectLst/>
                <a:latin typeface="Calibri Light" panose="020F0302020204030204" pitchFamily="34" charset="0"/>
                <a:ea typeface="Calibri" panose="020F0502020204030204" pitchFamily="34" charset="0"/>
              </a:rPr>
              <a:t>Vide, hvordan hjælpeteknologier kan støtte elever med særlige behov</a:t>
            </a:r>
            <a:endParaRPr lang="en-US" sz="2000" dirty="0">
              <a:solidFill>
                <a:prstClr val="black"/>
              </a:solidFill>
              <a:latin typeface="Calibri Light" panose="020F0302020204030204"/>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grpSp>
        <p:nvGrpSpPr>
          <p:cNvPr id="20" name="Gruppo 19">
            <a:extLst>
              <a:ext uri="{FF2B5EF4-FFF2-40B4-BE49-F238E27FC236}">
                <a16:creationId xmlns:a16="http://schemas.microsoft.com/office/drawing/2014/main" id="{0D268612-9602-418E-84A9-DA75D1CCA5A5}"/>
              </a:ext>
            </a:extLst>
          </p:cNvPr>
          <p:cNvGrpSpPr>
            <a:grpSpLocks noChangeAspect="1"/>
          </p:cNvGrpSpPr>
          <p:nvPr/>
        </p:nvGrpSpPr>
        <p:grpSpPr>
          <a:xfrm>
            <a:off x="10215389" y="2917800"/>
            <a:ext cx="1440000" cy="1022400"/>
            <a:chOff x="6998649" y="2151000"/>
            <a:chExt cx="3600000" cy="2556000"/>
          </a:xfrm>
        </p:grpSpPr>
        <p:grpSp>
          <p:nvGrpSpPr>
            <p:cNvPr id="21" name="Gruppo 20">
              <a:extLst>
                <a:ext uri="{FF2B5EF4-FFF2-40B4-BE49-F238E27FC236}">
                  <a16:creationId xmlns:a16="http://schemas.microsoft.com/office/drawing/2014/main" id="{78BDF6CA-9DEB-4CF4-8AB5-0A26651BA044}"/>
                </a:ext>
              </a:extLst>
            </p:cNvPr>
            <p:cNvGrpSpPr/>
            <p:nvPr/>
          </p:nvGrpSpPr>
          <p:grpSpPr>
            <a:xfrm>
              <a:off x="6998649" y="3474692"/>
              <a:ext cx="1143150" cy="1232308"/>
              <a:chOff x="6998649" y="3428849"/>
              <a:chExt cx="1143150" cy="1278151"/>
            </a:xfrm>
          </p:grpSpPr>
          <p:sp>
            <p:nvSpPr>
              <p:cNvPr id="52" name="Figura a mano libera: forma 51">
                <a:extLst>
                  <a:ext uri="{FF2B5EF4-FFF2-40B4-BE49-F238E27FC236}">
                    <a16:creationId xmlns:a16="http://schemas.microsoft.com/office/drawing/2014/main" id="{5EA9F49E-11B6-437E-911B-AC03B357BED6}"/>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53" name="Figura a mano libera: forma 52">
                <a:extLst>
                  <a:ext uri="{FF2B5EF4-FFF2-40B4-BE49-F238E27FC236}">
                    <a16:creationId xmlns:a16="http://schemas.microsoft.com/office/drawing/2014/main" id="{72B6689C-D266-4866-B325-7EDC2D489FEC}"/>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4" name="Figura a mano libera: forma 53">
                <a:extLst>
                  <a:ext uri="{FF2B5EF4-FFF2-40B4-BE49-F238E27FC236}">
                    <a16:creationId xmlns:a16="http://schemas.microsoft.com/office/drawing/2014/main" id="{C2980D15-3231-4F11-8919-BAA70F800D4C}"/>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2" name="Gruppo 21">
              <a:extLst>
                <a:ext uri="{FF2B5EF4-FFF2-40B4-BE49-F238E27FC236}">
                  <a16:creationId xmlns:a16="http://schemas.microsoft.com/office/drawing/2014/main" id="{0CDC10D5-FC6A-4C7C-A93A-CF1C9AEE64E4}"/>
                </a:ext>
              </a:extLst>
            </p:cNvPr>
            <p:cNvGrpSpPr/>
            <p:nvPr/>
          </p:nvGrpSpPr>
          <p:grpSpPr>
            <a:xfrm>
              <a:off x="8286264" y="3471371"/>
              <a:ext cx="1071868" cy="1143339"/>
              <a:chOff x="8286264" y="3428839"/>
              <a:chExt cx="1071868" cy="1185872"/>
            </a:xfrm>
          </p:grpSpPr>
          <p:sp>
            <p:nvSpPr>
              <p:cNvPr id="49" name="Figura a mano libera: forma 48">
                <a:extLst>
                  <a:ext uri="{FF2B5EF4-FFF2-40B4-BE49-F238E27FC236}">
                    <a16:creationId xmlns:a16="http://schemas.microsoft.com/office/drawing/2014/main" id="{BE4FF7A7-9B27-42C5-AE65-C6ACD8DE9AAB}"/>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93257C19-092E-40F7-99F1-E5FED0F26725}"/>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51" name="Figura a mano libera: forma 50">
                <a:extLst>
                  <a:ext uri="{FF2B5EF4-FFF2-40B4-BE49-F238E27FC236}">
                    <a16:creationId xmlns:a16="http://schemas.microsoft.com/office/drawing/2014/main" id="{8568A668-A9A6-47D8-B250-FE0EFFF76B60}"/>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4" name="Gruppo 23">
              <a:extLst>
                <a:ext uri="{FF2B5EF4-FFF2-40B4-BE49-F238E27FC236}">
                  <a16:creationId xmlns:a16="http://schemas.microsoft.com/office/drawing/2014/main" id="{60EC82C1-F3DE-46C6-8486-FF8A49D19798}"/>
                </a:ext>
              </a:extLst>
            </p:cNvPr>
            <p:cNvGrpSpPr/>
            <p:nvPr/>
          </p:nvGrpSpPr>
          <p:grpSpPr>
            <a:xfrm>
              <a:off x="9413258" y="3461912"/>
              <a:ext cx="1185391" cy="1163336"/>
              <a:chOff x="9413258" y="3418635"/>
              <a:chExt cx="1185391" cy="1206613"/>
            </a:xfrm>
          </p:grpSpPr>
          <p:sp>
            <p:nvSpPr>
              <p:cNvPr id="33" name="Figura a mano libera: forma 32">
                <a:extLst>
                  <a:ext uri="{FF2B5EF4-FFF2-40B4-BE49-F238E27FC236}">
                    <a16:creationId xmlns:a16="http://schemas.microsoft.com/office/drawing/2014/main" id="{4940F41C-1667-49EE-8FA4-8A15B779979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125E317F-9417-4576-9955-9C9E1CC0D231}"/>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B179DEF2-5201-48E7-84C7-4D7F59EC4DF7}"/>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7" name="Figura a mano libera: forma 26">
              <a:extLst>
                <a:ext uri="{FF2B5EF4-FFF2-40B4-BE49-F238E27FC236}">
                  <a16:creationId xmlns:a16="http://schemas.microsoft.com/office/drawing/2014/main" id="{55EFF390-BC66-42F1-BC58-E93AD25FB08F}"/>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28" name="Figura a mano libera: forma 27">
              <a:extLst>
                <a:ext uri="{FF2B5EF4-FFF2-40B4-BE49-F238E27FC236}">
                  <a16:creationId xmlns:a16="http://schemas.microsoft.com/office/drawing/2014/main" id="{51F1366A-30D8-449E-BAD4-B6285C1908A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29" name="Figura a mano libera: forma 28">
              <a:extLst>
                <a:ext uri="{FF2B5EF4-FFF2-40B4-BE49-F238E27FC236}">
                  <a16:creationId xmlns:a16="http://schemas.microsoft.com/office/drawing/2014/main" id="{DC0F0C88-FF25-449D-A168-AB396E3E8F21}"/>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0" name="Figura a mano libera: forma 29">
              <a:extLst>
                <a:ext uri="{FF2B5EF4-FFF2-40B4-BE49-F238E27FC236}">
                  <a16:creationId xmlns:a16="http://schemas.microsoft.com/office/drawing/2014/main" id="{FE7F476C-C5CF-4377-9996-E7279FD00679}"/>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1" name="Figura a mano libera: forma 30">
              <a:extLst>
                <a:ext uri="{FF2B5EF4-FFF2-40B4-BE49-F238E27FC236}">
                  <a16:creationId xmlns:a16="http://schemas.microsoft.com/office/drawing/2014/main" id="{902FCB7F-077E-49D1-BF5B-D7B990AED3EB}"/>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2" name="Figura a mano libera: forma 31">
              <a:extLst>
                <a:ext uri="{FF2B5EF4-FFF2-40B4-BE49-F238E27FC236}">
                  <a16:creationId xmlns:a16="http://schemas.microsoft.com/office/drawing/2014/main" id="{7085FBAB-0D1B-4001-9A52-610624B8DDD1}"/>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152212"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dirty="0">
                <a:latin typeface="+mj-lt"/>
              </a:rPr>
              <a:t>Tale-til-</a:t>
            </a:r>
            <a:r>
              <a:rPr lang="en-US" sz="1600" b="1" dirty="0" err="1">
                <a:latin typeface="+mj-lt"/>
              </a:rPr>
              <a:t>tekst</a:t>
            </a:r>
            <a:r>
              <a:rPr lang="en-US" sz="1600" b="1" dirty="0">
                <a:latin typeface="+mj-lt"/>
              </a:rPr>
              <a:t>-software</a:t>
            </a:r>
            <a:r>
              <a:rPr lang="en-US" sz="1600" b="1" i="0" dirty="0">
                <a:effectLst/>
                <a:latin typeface="+mj-lt"/>
              </a:rPr>
              <a:t> </a:t>
            </a:r>
            <a:r>
              <a:rPr lang="en-US" sz="1600" i="0" dirty="0" err="1">
                <a:effectLst/>
                <a:latin typeface="+mj-lt"/>
              </a:rPr>
              <a:t>konverterer</a:t>
            </a:r>
            <a:r>
              <a:rPr lang="en-US" sz="1600" i="0" dirty="0">
                <a:effectLst/>
                <a:latin typeface="+mj-lt"/>
              </a:rPr>
              <a:t> </a:t>
            </a:r>
            <a:r>
              <a:rPr lang="en-US" sz="1600" i="0" dirty="0" err="1">
                <a:effectLst/>
                <a:latin typeface="+mj-lt"/>
              </a:rPr>
              <a:t>talte</a:t>
            </a:r>
            <a:r>
              <a:rPr lang="en-US" sz="1600" i="0" dirty="0">
                <a:effectLst/>
                <a:latin typeface="+mj-lt"/>
              </a:rPr>
              <a:t> </a:t>
            </a:r>
            <a:r>
              <a:rPr lang="en-US" sz="1600" i="0" dirty="0" err="1">
                <a:effectLst/>
                <a:latin typeface="+mj-lt"/>
              </a:rPr>
              <a:t>ord</a:t>
            </a:r>
            <a:r>
              <a:rPr lang="en-US" sz="1600" i="0" dirty="0">
                <a:effectLst/>
                <a:latin typeface="+mj-lt"/>
              </a:rPr>
              <a:t> til </a:t>
            </a:r>
            <a:r>
              <a:rPr lang="en-US" sz="1600" i="0" dirty="0" err="1">
                <a:effectLst/>
                <a:latin typeface="+mj-lt"/>
              </a:rPr>
              <a:t>skrevet</a:t>
            </a:r>
            <a:r>
              <a:rPr lang="en-US" sz="1600" i="0" dirty="0">
                <a:effectLst/>
                <a:latin typeface="+mj-lt"/>
              </a:rPr>
              <a:t> </a:t>
            </a:r>
            <a:r>
              <a:rPr lang="en-US" sz="1600" i="0" dirty="0" err="1">
                <a:effectLst/>
                <a:latin typeface="+mj-lt"/>
              </a:rPr>
              <a:t>tekst</a:t>
            </a:r>
            <a:r>
              <a:rPr lang="en-US" sz="1600" i="0" dirty="0">
                <a:effectLst/>
                <a:latin typeface="+mj-lt"/>
              </a:rPr>
              <a:t>: Dette </a:t>
            </a:r>
            <a:r>
              <a:rPr lang="en-US" sz="1600" i="0" dirty="0" err="1">
                <a:effectLst/>
                <a:latin typeface="+mj-lt"/>
              </a:rPr>
              <a:t>kan</a:t>
            </a:r>
            <a:r>
              <a:rPr lang="en-US" sz="1600" i="0" dirty="0">
                <a:effectLst/>
                <a:latin typeface="+mj-lt"/>
              </a:rPr>
              <a:t> være </a:t>
            </a:r>
            <a:r>
              <a:rPr lang="en-US" sz="1600" i="0" dirty="0" err="1">
                <a:effectLst/>
                <a:latin typeface="+mj-lt"/>
              </a:rPr>
              <a:t>en</a:t>
            </a:r>
            <a:r>
              <a:rPr lang="en-US" sz="1600" i="0" dirty="0">
                <a:effectLst/>
                <a:latin typeface="+mj-lt"/>
              </a:rPr>
              <a:t> </a:t>
            </a:r>
            <a:r>
              <a:rPr lang="en-US" sz="1600" i="0" dirty="0" err="1">
                <a:effectLst/>
                <a:latin typeface="+mj-lt"/>
              </a:rPr>
              <a:t>hjælp</a:t>
            </a:r>
            <a:r>
              <a:rPr lang="en-US" sz="1600" i="0" dirty="0">
                <a:effectLst/>
                <a:latin typeface="+mj-lt"/>
              </a:rPr>
              <a:t> for </a:t>
            </a:r>
            <a:r>
              <a:rPr lang="en-US" sz="1600" i="0" dirty="0" err="1">
                <a:effectLst/>
                <a:latin typeface="+mj-lt"/>
              </a:rPr>
              <a:t>personer</a:t>
            </a:r>
            <a:r>
              <a:rPr lang="en-US" sz="1600" i="0" dirty="0">
                <a:effectLst/>
                <a:latin typeface="+mj-lt"/>
              </a:rPr>
              <a:t> med </a:t>
            </a:r>
            <a:r>
              <a:rPr lang="en-US" sz="1600" i="0" dirty="0" err="1">
                <a:effectLst/>
                <a:latin typeface="+mj-lt"/>
              </a:rPr>
              <a:t>udfordringer</a:t>
            </a:r>
            <a:r>
              <a:rPr lang="en-US" sz="1600" i="0" dirty="0">
                <a:effectLst/>
                <a:latin typeface="+mj-lt"/>
              </a:rPr>
              <a:t> </a:t>
            </a:r>
            <a:r>
              <a:rPr lang="en-US" sz="1600" i="0" dirty="0" err="1">
                <a:effectLst/>
                <a:latin typeface="+mj-lt"/>
              </a:rPr>
              <a:t>ved</a:t>
            </a:r>
            <a:r>
              <a:rPr lang="en-US" sz="1600" i="0" dirty="0">
                <a:effectLst/>
                <a:latin typeface="+mj-lt"/>
              </a:rPr>
              <a:t> at </a:t>
            </a:r>
            <a:r>
              <a:rPr lang="en-US" sz="1600" i="0" dirty="0" err="1">
                <a:effectLst/>
                <a:latin typeface="+mj-lt"/>
              </a:rPr>
              <a:t>skrive</a:t>
            </a:r>
            <a:r>
              <a:rPr lang="en-US" sz="1600" i="0" dirty="0">
                <a:effectLst/>
                <a:latin typeface="+mj-lt"/>
              </a:rPr>
              <a:t> </a:t>
            </a:r>
            <a:r>
              <a:rPr lang="en-US" sz="1600" i="0" dirty="0" err="1">
                <a:effectLst/>
                <a:latin typeface="+mj-lt"/>
              </a:rPr>
              <a:t>grundet</a:t>
            </a:r>
            <a:r>
              <a:rPr lang="en-US" sz="1600" i="0" dirty="0">
                <a:effectLst/>
                <a:latin typeface="+mj-lt"/>
              </a:rPr>
              <a:t> </a:t>
            </a:r>
            <a:r>
              <a:rPr lang="en-US" sz="1600" dirty="0" err="1">
                <a:latin typeface="+mj-lt"/>
              </a:rPr>
              <a:t>fysisk</a:t>
            </a:r>
            <a:r>
              <a:rPr lang="en-US" sz="1600" dirty="0">
                <a:latin typeface="+mj-lt"/>
              </a:rPr>
              <a:t> </a:t>
            </a:r>
            <a:r>
              <a:rPr lang="en-US" sz="1600" dirty="0" err="1">
                <a:latin typeface="+mj-lt"/>
              </a:rPr>
              <a:t>funktionsnedsættelse</a:t>
            </a:r>
            <a:r>
              <a:rPr lang="en-US" sz="1600" dirty="0">
                <a:latin typeface="+mj-lt"/>
              </a:rPr>
              <a:t>, </a:t>
            </a:r>
            <a:r>
              <a:rPr lang="en-US" sz="1600" dirty="0" err="1">
                <a:latin typeface="+mj-lt"/>
              </a:rPr>
              <a:t>kognitive</a:t>
            </a:r>
            <a:r>
              <a:rPr lang="en-US" sz="1600" dirty="0">
                <a:latin typeface="+mj-lt"/>
              </a:rPr>
              <a:t> </a:t>
            </a:r>
            <a:r>
              <a:rPr lang="en-US" sz="1600" dirty="0" err="1">
                <a:latin typeface="+mj-lt"/>
              </a:rPr>
              <a:t>vanskeligheder</a:t>
            </a:r>
            <a:r>
              <a:rPr lang="en-US" sz="1600" dirty="0">
                <a:latin typeface="+mj-lt"/>
              </a:rPr>
              <a:t> eller andre </a:t>
            </a:r>
            <a:r>
              <a:rPr lang="en-US" sz="1600" dirty="0" err="1">
                <a:latin typeface="+mj-lt"/>
              </a:rPr>
              <a:t>udfordringer</a:t>
            </a:r>
            <a:r>
              <a:rPr lang="en-US" sz="1600" dirty="0">
                <a:latin typeface="+mj-lt"/>
              </a:rPr>
              <a:t>.</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dirty="0">
                <a:latin typeface="+mj-lt"/>
              </a:rPr>
              <a:t>Kan </a:t>
            </a:r>
            <a:r>
              <a:rPr lang="en-US" sz="1600" b="1" dirty="0" err="1">
                <a:latin typeface="+mj-lt"/>
              </a:rPr>
              <a:t>bruges</a:t>
            </a:r>
            <a:r>
              <a:rPr lang="en-US" sz="1600" b="1" dirty="0">
                <a:latin typeface="+mj-lt"/>
              </a:rPr>
              <a:t> på </a:t>
            </a:r>
            <a:r>
              <a:rPr lang="en-US" sz="1600" b="1" dirty="0" err="1">
                <a:latin typeface="+mj-lt"/>
              </a:rPr>
              <a:t>en</a:t>
            </a:r>
            <a:r>
              <a:rPr lang="en-US" sz="1600" b="1" dirty="0">
                <a:latin typeface="+mj-lt"/>
              </a:rPr>
              <a:t> bred </a:t>
            </a:r>
            <a:r>
              <a:rPr lang="en-US" sz="1600" b="1" dirty="0" err="1">
                <a:latin typeface="+mj-lt"/>
              </a:rPr>
              <a:t>vifte</a:t>
            </a:r>
            <a:r>
              <a:rPr lang="en-US" sz="1600" b="1" dirty="0">
                <a:latin typeface="+mj-lt"/>
              </a:rPr>
              <a:t> af </a:t>
            </a:r>
            <a:r>
              <a:rPr lang="en-US" sz="1600" b="1" dirty="0" err="1">
                <a:latin typeface="+mj-lt"/>
              </a:rPr>
              <a:t>forskellige</a:t>
            </a:r>
            <a:r>
              <a:rPr lang="en-US" sz="1600" b="1" dirty="0">
                <a:latin typeface="+mj-lt"/>
              </a:rPr>
              <a:t> </a:t>
            </a:r>
            <a:r>
              <a:rPr lang="en-US" sz="1600" b="1" dirty="0" err="1">
                <a:latin typeface="+mj-lt"/>
              </a:rPr>
              <a:t>enheder</a:t>
            </a:r>
            <a:r>
              <a:rPr lang="en-US" sz="1600" b="1" dirty="0">
                <a:latin typeface="+mj-lt"/>
              </a:rPr>
              <a:t>: </a:t>
            </a:r>
            <a:r>
              <a:rPr lang="en-US" sz="1600" dirty="0">
                <a:latin typeface="+mj-lt"/>
              </a:rPr>
              <a:t>Dette </a:t>
            </a:r>
            <a:r>
              <a:rPr lang="en-US" sz="1600" dirty="0" err="1">
                <a:latin typeface="+mj-lt"/>
              </a:rPr>
              <a:t>kan</a:t>
            </a:r>
            <a:r>
              <a:rPr lang="en-US" sz="1600" dirty="0">
                <a:latin typeface="+mj-lt"/>
              </a:rPr>
              <a:t> </a:t>
            </a:r>
            <a:r>
              <a:rPr lang="en-US" sz="1600" dirty="0" err="1">
                <a:latin typeface="+mj-lt"/>
              </a:rPr>
              <a:t>inkludere</a:t>
            </a:r>
            <a:r>
              <a:rPr lang="en-US" sz="1600" dirty="0">
                <a:latin typeface="+mj-lt"/>
              </a:rPr>
              <a:t> </a:t>
            </a:r>
            <a:r>
              <a:rPr lang="en-US" sz="1600" dirty="0" err="1">
                <a:latin typeface="+mj-lt"/>
              </a:rPr>
              <a:t>computere</a:t>
            </a:r>
            <a:r>
              <a:rPr lang="en-US" sz="1600" dirty="0">
                <a:latin typeface="+mj-lt"/>
              </a:rPr>
              <a:t>, smartphones, tablets og andre </a:t>
            </a:r>
            <a:r>
              <a:rPr lang="en-US" sz="1600" dirty="0" err="1">
                <a:latin typeface="+mj-lt"/>
              </a:rPr>
              <a:t>elektroniske</a:t>
            </a:r>
            <a:r>
              <a:rPr lang="en-US" sz="1600" dirty="0">
                <a:latin typeface="+mj-lt"/>
              </a:rPr>
              <a:t> </a:t>
            </a:r>
            <a:r>
              <a:rPr lang="en-US" sz="1600" dirty="0" err="1">
                <a:latin typeface="+mj-lt"/>
              </a:rPr>
              <a:t>enheder</a:t>
            </a:r>
            <a:r>
              <a:rPr lang="en-US" sz="1600" dirty="0">
                <a:latin typeface="+mj-lt"/>
              </a:rPr>
              <a:t>.</a:t>
            </a:r>
          </a:p>
          <a:p>
            <a:pPr algn="l"/>
            <a:endParaRPr lang="en-US" sz="1600" i="0" dirty="0">
              <a:effectLst/>
              <a:latin typeface="+mj-lt"/>
            </a:endParaRPr>
          </a:p>
          <a:p>
            <a:pPr marL="285750" indent="-285750" algn="l">
              <a:buFont typeface="Arial" panose="020B0604020202020204" pitchFamily="34" charset="0"/>
              <a:buChar char="•"/>
            </a:pPr>
            <a:r>
              <a:rPr lang="en-US" sz="1600" b="1" dirty="0" err="1">
                <a:latin typeface="+mj-lt"/>
              </a:rPr>
              <a:t>Brugbart</a:t>
            </a:r>
            <a:r>
              <a:rPr lang="en-US" sz="1600" b="1" dirty="0">
                <a:latin typeface="+mj-lt"/>
              </a:rPr>
              <a:t> til </a:t>
            </a:r>
            <a:r>
              <a:rPr lang="en-US" sz="1600" b="1" dirty="0" err="1">
                <a:latin typeface="+mj-lt"/>
              </a:rPr>
              <a:t>en</a:t>
            </a:r>
            <a:r>
              <a:rPr lang="en-US" sz="1600" b="1" dirty="0">
                <a:latin typeface="+mj-lt"/>
              </a:rPr>
              <a:t> bred </a:t>
            </a:r>
            <a:r>
              <a:rPr lang="en-US" sz="1600" b="1" dirty="0" err="1">
                <a:latin typeface="+mj-lt"/>
              </a:rPr>
              <a:t>vifte</a:t>
            </a:r>
            <a:r>
              <a:rPr lang="en-US" sz="1600" b="1" dirty="0">
                <a:latin typeface="+mj-lt"/>
              </a:rPr>
              <a:t> af </a:t>
            </a:r>
            <a:r>
              <a:rPr lang="en-US" sz="1600" b="1" dirty="0" err="1">
                <a:latin typeface="+mj-lt"/>
              </a:rPr>
              <a:t>forskellige</a:t>
            </a:r>
            <a:r>
              <a:rPr lang="en-US" sz="1600" b="1" dirty="0">
                <a:latin typeface="+mj-lt"/>
              </a:rPr>
              <a:t> </a:t>
            </a:r>
            <a:r>
              <a:rPr lang="en-US" sz="1600" b="1" dirty="0" err="1">
                <a:latin typeface="+mj-lt"/>
              </a:rPr>
              <a:t>formål</a:t>
            </a:r>
            <a:r>
              <a:rPr lang="en-US" sz="1600" b="1" dirty="0">
                <a:latin typeface="+mj-lt"/>
              </a:rPr>
              <a:t> </a:t>
            </a:r>
            <a:r>
              <a:rPr lang="en-US" sz="1600" b="1" i="0" dirty="0">
                <a:effectLst/>
                <a:latin typeface="+mj-lt"/>
              </a:rPr>
              <a:t>: </a:t>
            </a:r>
            <a:r>
              <a:rPr lang="en-US" sz="1600" i="0" dirty="0">
                <a:effectLst/>
                <a:latin typeface="+mj-lt"/>
              </a:rPr>
              <a:t>For </a:t>
            </a:r>
            <a:r>
              <a:rPr lang="en-US" sz="1600" i="0" dirty="0" err="1">
                <a:effectLst/>
                <a:latin typeface="+mj-lt"/>
              </a:rPr>
              <a:t>eksempel</a:t>
            </a:r>
            <a:r>
              <a:rPr lang="en-US" sz="1600" i="0" dirty="0">
                <a:effectLst/>
                <a:latin typeface="+mj-lt"/>
              </a:rPr>
              <a:t> </a:t>
            </a:r>
            <a:r>
              <a:rPr lang="en-US" sz="1600" i="0" dirty="0" err="1">
                <a:effectLst/>
                <a:latin typeface="+mj-lt"/>
              </a:rPr>
              <a:t>kan</a:t>
            </a:r>
            <a:r>
              <a:rPr lang="en-US" sz="1600" i="0" dirty="0">
                <a:effectLst/>
                <a:latin typeface="+mj-lt"/>
              </a:rPr>
              <a:t> </a:t>
            </a:r>
            <a:r>
              <a:rPr lang="en-US" sz="1600" dirty="0">
                <a:latin typeface="+mj-lt"/>
              </a:rPr>
              <a:t>man </a:t>
            </a:r>
            <a:r>
              <a:rPr lang="en-US" sz="1600" dirty="0" err="1">
                <a:latin typeface="+mj-lt"/>
              </a:rPr>
              <a:t>bruge</a:t>
            </a:r>
            <a:r>
              <a:rPr lang="en-US" sz="1600" dirty="0">
                <a:latin typeface="+mj-lt"/>
              </a:rPr>
              <a:t> tale-til-</a:t>
            </a:r>
            <a:r>
              <a:rPr lang="en-US" sz="1600" dirty="0" err="1">
                <a:latin typeface="+mj-lt"/>
              </a:rPr>
              <a:t>tekst</a:t>
            </a:r>
            <a:r>
              <a:rPr lang="en-US" sz="1600" dirty="0">
                <a:latin typeface="+mj-lt"/>
              </a:rPr>
              <a:t>-software til at </a:t>
            </a:r>
            <a:r>
              <a:rPr lang="en-US" sz="1600" dirty="0" err="1">
                <a:latin typeface="+mj-lt"/>
              </a:rPr>
              <a:t>tage</a:t>
            </a:r>
            <a:r>
              <a:rPr lang="en-US" sz="1600" dirty="0">
                <a:latin typeface="+mj-lt"/>
              </a:rPr>
              <a:t> noter, </a:t>
            </a:r>
            <a:r>
              <a:rPr lang="en-US" sz="1600" dirty="0" err="1">
                <a:latin typeface="+mj-lt"/>
              </a:rPr>
              <a:t>skrive</a:t>
            </a:r>
            <a:r>
              <a:rPr lang="en-US" sz="1600" dirty="0">
                <a:latin typeface="+mj-lt"/>
              </a:rPr>
              <a:t> emails eller </a:t>
            </a:r>
            <a:r>
              <a:rPr lang="en-US" sz="1600" dirty="0" err="1">
                <a:latin typeface="+mj-lt"/>
              </a:rPr>
              <a:t>oprette</a:t>
            </a:r>
            <a:r>
              <a:rPr lang="en-US" sz="1600" dirty="0">
                <a:latin typeface="+mj-lt"/>
              </a:rPr>
              <a:t> </a:t>
            </a:r>
            <a:r>
              <a:rPr lang="en-US" sz="1600" dirty="0" err="1">
                <a:latin typeface="+mj-lt"/>
              </a:rPr>
              <a:t>dokumenter</a:t>
            </a:r>
            <a:r>
              <a:rPr lang="en-US" sz="1600" dirty="0">
                <a:latin typeface="+mj-lt"/>
              </a:rPr>
              <a:t>.</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en-US" sz="1600" b="1" dirty="0" err="1">
                <a:latin typeface="+mj-lt"/>
              </a:rPr>
              <a:t>Tilpasning</a:t>
            </a:r>
            <a:r>
              <a:rPr lang="en-US" sz="1600" b="1" dirty="0">
                <a:latin typeface="+mj-lt"/>
              </a:rPr>
              <a:t>: </a:t>
            </a:r>
            <a:r>
              <a:rPr lang="en-US" sz="1600" dirty="0">
                <a:latin typeface="+mj-lt"/>
              </a:rPr>
              <a:t>Mange tale-til-</a:t>
            </a:r>
            <a:r>
              <a:rPr lang="en-US" sz="1600" dirty="0" err="1">
                <a:latin typeface="+mj-lt"/>
              </a:rPr>
              <a:t>tekst</a:t>
            </a:r>
            <a:r>
              <a:rPr lang="en-US" sz="1600" dirty="0">
                <a:latin typeface="+mj-lt"/>
              </a:rPr>
              <a:t> programmer </a:t>
            </a:r>
            <a:r>
              <a:rPr lang="en-US" sz="1600" dirty="0" err="1">
                <a:latin typeface="+mj-lt"/>
              </a:rPr>
              <a:t>tillader</a:t>
            </a:r>
            <a:r>
              <a:rPr lang="en-US" sz="1600" dirty="0">
                <a:latin typeface="+mj-lt"/>
              </a:rPr>
              <a:t> </a:t>
            </a:r>
            <a:r>
              <a:rPr lang="en-US" sz="1600" dirty="0" err="1">
                <a:latin typeface="+mj-lt"/>
              </a:rPr>
              <a:t>brugeren</a:t>
            </a:r>
            <a:r>
              <a:rPr lang="en-US" sz="1600" dirty="0">
                <a:latin typeface="+mj-lt"/>
              </a:rPr>
              <a:t> at </a:t>
            </a:r>
            <a:r>
              <a:rPr lang="en-US" sz="1600" dirty="0" err="1">
                <a:latin typeface="+mj-lt"/>
              </a:rPr>
              <a:t>justere</a:t>
            </a:r>
            <a:r>
              <a:rPr lang="en-US" sz="1600" dirty="0">
                <a:latin typeface="+mj-lt"/>
              </a:rPr>
              <a:t> </a:t>
            </a:r>
            <a:r>
              <a:rPr lang="en-US" sz="1600" dirty="0" err="1">
                <a:latin typeface="+mj-lt"/>
              </a:rPr>
              <a:t>hastighed</a:t>
            </a:r>
            <a:r>
              <a:rPr lang="en-US" sz="1600" dirty="0">
                <a:latin typeface="+mj-lt"/>
              </a:rPr>
              <a:t> og </a:t>
            </a:r>
            <a:r>
              <a:rPr lang="en-US" sz="1600" dirty="0" err="1">
                <a:latin typeface="+mj-lt"/>
              </a:rPr>
              <a:t>udtale</a:t>
            </a:r>
            <a:r>
              <a:rPr lang="en-US" sz="1600" dirty="0">
                <a:latin typeface="+mj-lt"/>
              </a:rPr>
              <a:t> og </a:t>
            </a:r>
            <a:r>
              <a:rPr lang="en-US" sz="1600" dirty="0" err="1">
                <a:latin typeface="+mj-lt"/>
              </a:rPr>
              <a:t>også</a:t>
            </a:r>
            <a:r>
              <a:rPr lang="en-US" sz="1600" dirty="0">
                <a:latin typeface="+mj-lt"/>
              </a:rPr>
              <a:t> den </a:t>
            </a:r>
            <a:r>
              <a:rPr lang="en-US" sz="1600" dirty="0" err="1">
                <a:latin typeface="+mj-lt"/>
              </a:rPr>
              <a:t>stemme</a:t>
            </a:r>
            <a:r>
              <a:rPr lang="en-US" sz="1600" dirty="0">
                <a:latin typeface="+mj-lt"/>
              </a:rPr>
              <a:t>, der </a:t>
            </a:r>
            <a:r>
              <a:rPr lang="en-US" sz="1600" dirty="0" err="1">
                <a:latin typeface="+mj-lt"/>
              </a:rPr>
              <a:t>bruges</a:t>
            </a:r>
            <a:r>
              <a:rPr lang="en-US" sz="1600" dirty="0">
                <a:latin typeface="+mj-lt"/>
              </a:rPr>
              <a:t> til at </a:t>
            </a:r>
            <a:r>
              <a:rPr lang="en-US" sz="1600" dirty="0" err="1">
                <a:latin typeface="+mj-lt"/>
              </a:rPr>
              <a:t>læse</a:t>
            </a:r>
            <a:r>
              <a:rPr lang="en-US" sz="1600" dirty="0">
                <a:latin typeface="+mj-lt"/>
              </a:rPr>
              <a:t> </a:t>
            </a:r>
            <a:r>
              <a:rPr lang="en-US" sz="1600" dirty="0" err="1">
                <a:latin typeface="+mj-lt"/>
              </a:rPr>
              <a:t>teksten</a:t>
            </a:r>
            <a:r>
              <a:rPr lang="en-US" sz="1600" dirty="0">
                <a:latin typeface="+mj-lt"/>
              </a:rPr>
              <a:t>. </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dirty="0">
                <a:latin typeface="+mj-lt"/>
              </a:rPr>
              <a:t>En </a:t>
            </a:r>
            <a:r>
              <a:rPr lang="en-US" sz="1600" b="1" dirty="0" err="1">
                <a:latin typeface="+mj-lt"/>
              </a:rPr>
              <a:t>hjælp</a:t>
            </a:r>
            <a:r>
              <a:rPr lang="en-US" sz="1600" b="1" dirty="0">
                <a:latin typeface="+mj-lt"/>
              </a:rPr>
              <a:t> til </a:t>
            </a:r>
            <a:r>
              <a:rPr lang="en-US" sz="1600" b="1" dirty="0" err="1">
                <a:latin typeface="+mj-lt"/>
              </a:rPr>
              <a:t>personer</a:t>
            </a:r>
            <a:r>
              <a:rPr lang="en-US" sz="1600" b="1" dirty="0">
                <a:latin typeface="+mj-lt"/>
              </a:rPr>
              <a:t> med </a:t>
            </a:r>
            <a:r>
              <a:rPr lang="en-US" sz="1600" b="1" dirty="0" err="1">
                <a:latin typeface="+mj-lt"/>
              </a:rPr>
              <a:t>forskellige</a:t>
            </a:r>
            <a:r>
              <a:rPr lang="en-US" sz="1600" b="1" dirty="0">
                <a:latin typeface="+mj-lt"/>
              </a:rPr>
              <a:t> handicaps</a:t>
            </a:r>
            <a:r>
              <a:rPr lang="en-US" sz="1600" i="0" dirty="0">
                <a:effectLst/>
                <a:latin typeface="+mj-lt"/>
              </a:rPr>
              <a:t>: </a:t>
            </a:r>
            <a:r>
              <a:rPr lang="en-US" sz="1600" i="0" dirty="0" err="1">
                <a:effectLst/>
                <a:latin typeface="+mj-lt"/>
              </a:rPr>
              <a:t>Udover</a:t>
            </a:r>
            <a:r>
              <a:rPr lang="en-US" sz="1600" i="0" dirty="0">
                <a:effectLst/>
                <a:latin typeface="+mj-lt"/>
              </a:rPr>
              <a:t> </a:t>
            </a:r>
            <a:r>
              <a:rPr lang="en-US" sz="1600" i="0" dirty="0" err="1">
                <a:effectLst/>
                <a:latin typeface="+mj-lt"/>
              </a:rPr>
              <a:t>personer</a:t>
            </a:r>
            <a:r>
              <a:rPr lang="en-US" sz="1600" i="0" dirty="0">
                <a:effectLst/>
                <a:latin typeface="+mj-lt"/>
              </a:rPr>
              <a:t> med </a:t>
            </a:r>
            <a:r>
              <a:rPr lang="en-US" sz="1600" i="0" dirty="0" err="1">
                <a:effectLst/>
                <a:latin typeface="+mj-lt"/>
              </a:rPr>
              <a:t>fysisk</a:t>
            </a:r>
            <a:r>
              <a:rPr lang="en-US" sz="1600" i="0" dirty="0">
                <a:effectLst/>
                <a:latin typeface="+mj-lt"/>
              </a:rPr>
              <a:t> </a:t>
            </a:r>
            <a:r>
              <a:rPr lang="en-US" sz="1600" i="0" dirty="0" err="1">
                <a:effectLst/>
                <a:latin typeface="+mj-lt"/>
              </a:rPr>
              <a:t>funktionsnedsættelse</a:t>
            </a:r>
            <a:r>
              <a:rPr lang="en-US" sz="1600" i="0" dirty="0">
                <a:effectLst/>
                <a:latin typeface="+mj-lt"/>
              </a:rPr>
              <a:t> eller </a:t>
            </a:r>
            <a:r>
              <a:rPr lang="en-US" sz="1600" i="0" dirty="0" err="1">
                <a:effectLst/>
                <a:latin typeface="+mj-lt"/>
              </a:rPr>
              <a:t>skrivevanskeligheder</a:t>
            </a:r>
            <a:r>
              <a:rPr lang="en-US" sz="1600" i="0" dirty="0">
                <a:effectLst/>
                <a:latin typeface="+mj-lt"/>
              </a:rPr>
              <a:t> </a:t>
            </a:r>
            <a:r>
              <a:rPr lang="en-US" sz="1600" i="0" dirty="0" err="1">
                <a:effectLst/>
                <a:latin typeface="+mj-lt"/>
              </a:rPr>
              <a:t>kan</a:t>
            </a:r>
            <a:r>
              <a:rPr lang="en-US" sz="1600" i="0" dirty="0">
                <a:effectLst/>
                <a:latin typeface="+mj-lt"/>
              </a:rPr>
              <a:t> tale-til-</a:t>
            </a:r>
            <a:r>
              <a:rPr lang="en-US" sz="1600" i="0" dirty="0" err="1">
                <a:effectLst/>
                <a:latin typeface="+mj-lt"/>
              </a:rPr>
              <a:t>tekst</a:t>
            </a:r>
            <a:r>
              <a:rPr lang="en-US" sz="1600" i="0" dirty="0">
                <a:effectLst/>
                <a:latin typeface="+mj-lt"/>
              </a:rPr>
              <a:t>-software være </a:t>
            </a:r>
            <a:r>
              <a:rPr lang="en-US" sz="1600" i="0" dirty="0" err="1">
                <a:effectLst/>
                <a:latin typeface="+mj-lt"/>
              </a:rPr>
              <a:t>en</a:t>
            </a:r>
            <a:r>
              <a:rPr lang="en-US" sz="1600" i="0" dirty="0">
                <a:effectLst/>
                <a:latin typeface="+mj-lt"/>
              </a:rPr>
              <a:t> </a:t>
            </a:r>
            <a:r>
              <a:rPr lang="en-US" sz="1600" i="0" dirty="0" err="1">
                <a:effectLst/>
                <a:latin typeface="+mj-lt"/>
              </a:rPr>
              <a:t>hjælp</a:t>
            </a:r>
            <a:r>
              <a:rPr lang="en-US" sz="1600" i="0" dirty="0">
                <a:effectLst/>
                <a:latin typeface="+mj-lt"/>
              </a:rPr>
              <a:t> for </a:t>
            </a:r>
            <a:r>
              <a:rPr lang="en-US" sz="1600" i="0" dirty="0" err="1">
                <a:effectLst/>
                <a:latin typeface="+mj-lt"/>
              </a:rPr>
              <a:t>personer</a:t>
            </a:r>
            <a:r>
              <a:rPr lang="en-US" sz="1600" i="0" dirty="0">
                <a:effectLst/>
                <a:latin typeface="+mj-lt"/>
              </a:rPr>
              <a:t> med </a:t>
            </a:r>
            <a:r>
              <a:rPr lang="en-US" sz="1600" i="0" dirty="0" err="1">
                <a:effectLst/>
                <a:latin typeface="+mj-lt"/>
              </a:rPr>
              <a:t>kognitive</a:t>
            </a:r>
            <a:r>
              <a:rPr lang="en-US" sz="1600" i="0" dirty="0">
                <a:effectLst/>
                <a:latin typeface="+mj-lt"/>
              </a:rPr>
              <a:t> </a:t>
            </a:r>
            <a:r>
              <a:rPr lang="en-US" sz="1600" i="0" dirty="0" err="1">
                <a:effectLst/>
                <a:latin typeface="+mj-lt"/>
              </a:rPr>
              <a:t>problemer</a:t>
            </a:r>
            <a:r>
              <a:rPr lang="en-US" sz="1600" i="0" dirty="0">
                <a:effectLst/>
                <a:latin typeface="+mj-lt"/>
              </a:rPr>
              <a:t> eller </a:t>
            </a:r>
            <a:r>
              <a:rPr lang="en-US" sz="1600" i="0" dirty="0" err="1">
                <a:effectLst/>
                <a:latin typeface="+mj-lt"/>
              </a:rPr>
              <a:t>indlæringsvanskeligheder</a:t>
            </a:r>
            <a:r>
              <a:rPr lang="en-US" sz="1600" i="0" dirty="0">
                <a:effectLst/>
                <a:latin typeface="+mj-lt"/>
              </a:rPr>
              <a:t>, </a:t>
            </a:r>
            <a:r>
              <a:rPr lang="en-US" sz="1600" i="0" dirty="0" err="1">
                <a:effectLst/>
                <a:latin typeface="+mj-lt"/>
              </a:rPr>
              <a:t>hørenedsættelse</a:t>
            </a:r>
            <a:r>
              <a:rPr lang="en-US" sz="1600" dirty="0">
                <a:latin typeface="+mj-lt"/>
              </a:rPr>
              <a:t> eller andre </a:t>
            </a:r>
            <a:r>
              <a:rPr lang="en-US" sz="1600" dirty="0" err="1">
                <a:latin typeface="+mj-lt"/>
              </a:rPr>
              <a:t>udfordringer</a:t>
            </a:r>
            <a:r>
              <a:rPr lang="en-US" sz="1600" dirty="0">
                <a:latin typeface="+mj-lt"/>
              </a:rPr>
              <a:t>.</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4.3 Tale-til-tekst-software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95520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70872"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Software til </a:t>
            </a:r>
            <a:r>
              <a:rPr lang="en-US" sz="1600" b="1" i="0" dirty="0" err="1">
                <a:effectLst/>
                <a:latin typeface="+mj-lt"/>
              </a:rPr>
              <a:t>skærmlæsning</a:t>
            </a:r>
            <a:r>
              <a:rPr lang="en-US" sz="1600" b="1" i="0" dirty="0">
                <a:effectLst/>
                <a:latin typeface="+mj-lt"/>
              </a:rPr>
              <a:t> </a:t>
            </a:r>
            <a:r>
              <a:rPr lang="en-US" sz="1600" i="0" dirty="0">
                <a:effectLst/>
                <a:latin typeface="+mj-lt"/>
              </a:rPr>
              <a:t>er </a:t>
            </a:r>
            <a:r>
              <a:rPr lang="en-US" sz="1600" i="0" dirty="0" err="1">
                <a:effectLst/>
                <a:latin typeface="+mj-lt"/>
              </a:rPr>
              <a:t>designet</a:t>
            </a:r>
            <a:r>
              <a:rPr lang="en-US" sz="1600" i="0" dirty="0">
                <a:effectLst/>
                <a:latin typeface="+mj-lt"/>
              </a:rPr>
              <a:t> til at </a:t>
            </a:r>
            <a:r>
              <a:rPr lang="en-US" sz="1600" i="0" dirty="0" err="1">
                <a:effectLst/>
                <a:latin typeface="+mj-lt"/>
              </a:rPr>
              <a:t>hjælpe</a:t>
            </a:r>
            <a:r>
              <a:rPr lang="en-US" sz="1600" i="0" dirty="0">
                <a:effectLst/>
                <a:latin typeface="+mj-lt"/>
              </a:rPr>
              <a:t> </a:t>
            </a:r>
            <a:r>
              <a:rPr lang="en-US" sz="1600" i="0" dirty="0" err="1">
                <a:effectLst/>
                <a:latin typeface="+mj-lt"/>
              </a:rPr>
              <a:t>personer</a:t>
            </a:r>
            <a:r>
              <a:rPr lang="en-US" sz="1600" i="0" dirty="0">
                <a:effectLst/>
                <a:latin typeface="+mj-lt"/>
              </a:rPr>
              <a:t> med </a:t>
            </a:r>
            <a:r>
              <a:rPr lang="en-US" sz="1600" i="0" dirty="0" err="1">
                <a:effectLst/>
                <a:latin typeface="+mj-lt"/>
              </a:rPr>
              <a:t>synsnedsættelse</a:t>
            </a:r>
            <a:r>
              <a:rPr lang="en-US" sz="1600" i="0" dirty="0">
                <a:effectLst/>
                <a:latin typeface="+mj-lt"/>
              </a:rPr>
              <a:t>: Det </a:t>
            </a:r>
            <a:r>
              <a:rPr lang="en-US" sz="1600" i="0" dirty="0" err="1">
                <a:effectLst/>
                <a:latin typeface="+mj-lt"/>
              </a:rPr>
              <a:t>læser</a:t>
            </a:r>
            <a:r>
              <a:rPr lang="en-US" sz="1600" i="0" dirty="0">
                <a:effectLst/>
                <a:latin typeface="+mj-lt"/>
              </a:rPr>
              <a:t> </a:t>
            </a:r>
            <a:r>
              <a:rPr lang="en-US" sz="1600" i="0" dirty="0" err="1">
                <a:effectLst/>
                <a:latin typeface="+mj-lt"/>
              </a:rPr>
              <a:t>tekst</a:t>
            </a:r>
            <a:r>
              <a:rPr lang="en-US" sz="1600" i="0" dirty="0">
                <a:effectLst/>
                <a:latin typeface="+mj-lt"/>
              </a:rPr>
              <a:t> og </a:t>
            </a:r>
            <a:r>
              <a:rPr lang="en-US" sz="1600" i="0" dirty="0" err="1">
                <a:effectLst/>
                <a:latin typeface="+mj-lt"/>
              </a:rPr>
              <a:t>anden</a:t>
            </a:r>
            <a:r>
              <a:rPr lang="en-US" sz="1600" i="0" dirty="0">
                <a:effectLst/>
                <a:latin typeface="+mj-lt"/>
              </a:rPr>
              <a:t> information </a:t>
            </a:r>
            <a:r>
              <a:rPr lang="en-US" sz="1600" i="0" dirty="0" err="1">
                <a:effectLst/>
                <a:latin typeface="+mj-lt"/>
              </a:rPr>
              <a:t>vist</a:t>
            </a:r>
            <a:r>
              <a:rPr lang="en-US" sz="1600" i="0" dirty="0">
                <a:effectLst/>
                <a:latin typeface="+mj-lt"/>
              </a:rPr>
              <a:t> på </a:t>
            </a:r>
            <a:r>
              <a:rPr lang="en-US" sz="1600" i="0" dirty="0" err="1">
                <a:effectLst/>
                <a:latin typeface="+mj-lt"/>
              </a:rPr>
              <a:t>computerskærmen</a:t>
            </a:r>
            <a:r>
              <a:rPr lang="en-US" sz="1600" i="0" dirty="0">
                <a:effectLst/>
                <a:latin typeface="+mj-lt"/>
              </a:rPr>
              <a:t> </a:t>
            </a:r>
            <a:r>
              <a:rPr lang="en-US" sz="1600" i="0" dirty="0" err="1">
                <a:effectLst/>
                <a:latin typeface="+mj-lt"/>
              </a:rPr>
              <a:t>højt</a:t>
            </a:r>
            <a:r>
              <a:rPr lang="en-US" sz="1600" dirty="0">
                <a:latin typeface="+mj-lt"/>
              </a:rPr>
              <a:t> og </a:t>
            </a:r>
            <a:r>
              <a:rPr lang="en-US" sz="1600" dirty="0" err="1">
                <a:latin typeface="+mj-lt"/>
              </a:rPr>
              <a:t>tillader</a:t>
            </a:r>
            <a:r>
              <a:rPr lang="en-US" sz="1600" dirty="0">
                <a:latin typeface="+mj-lt"/>
              </a:rPr>
              <a:t> </a:t>
            </a:r>
            <a:r>
              <a:rPr lang="en-US" sz="1600" dirty="0" err="1">
                <a:latin typeface="+mj-lt"/>
              </a:rPr>
              <a:t>disse</a:t>
            </a:r>
            <a:r>
              <a:rPr lang="en-US" sz="1600" dirty="0">
                <a:latin typeface="+mj-lt"/>
              </a:rPr>
              <a:t> </a:t>
            </a:r>
            <a:r>
              <a:rPr lang="en-US" sz="1600" dirty="0" err="1">
                <a:latin typeface="+mj-lt"/>
              </a:rPr>
              <a:t>personer</a:t>
            </a:r>
            <a:r>
              <a:rPr lang="en-US" sz="1600" dirty="0">
                <a:latin typeface="+mj-lt"/>
              </a:rPr>
              <a:t> at </a:t>
            </a:r>
            <a:r>
              <a:rPr lang="en-US" sz="1600" dirty="0" err="1">
                <a:latin typeface="+mj-lt"/>
              </a:rPr>
              <a:t>tilgå</a:t>
            </a:r>
            <a:r>
              <a:rPr lang="en-US" sz="1600" dirty="0">
                <a:latin typeface="+mj-lt"/>
              </a:rPr>
              <a:t> digitalt indhold. </a:t>
            </a:r>
          </a:p>
          <a:p>
            <a:pPr algn="l"/>
            <a:endParaRPr lang="en-US" sz="1600" i="0" dirty="0">
              <a:effectLst/>
              <a:latin typeface="+mj-lt"/>
            </a:endParaRPr>
          </a:p>
          <a:p>
            <a:pPr marL="285750" indent="-285750" algn="l">
              <a:buFont typeface="Arial" panose="020B0604020202020204" pitchFamily="34" charset="0"/>
              <a:buChar char="•"/>
            </a:pPr>
            <a:r>
              <a:rPr lang="en-US" sz="1600" b="1" dirty="0">
                <a:latin typeface="+mj-lt"/>
              </a:rPr>
              <a:t>Kan </a:t>
            </a:r>
            <a:r>
              <a:rPr lang="en-US" sz="1600" b="1" dirty="0" err="1">
                <a:latin typeface="+mj-lt"/>
              </a:rPr>
              <a:t>bruges</a:t>
            </a:r>
            <a:r>
              <a:rPr lang="en-US" sz="1600" b="1" dirty="0">
                <a:latin typeface="+mj-lt"/>
              </a:rPr>
              <a:t> på </a:t>
            </a:r>
            <a:r>
              <a:rPr lang="en-US" sz="1600" b="1" dirty="0" err="1">
                <a:latin typeface="+mj-lt"/>
              </a:rPr>
              <a:t>en</a:t>
            </a:r>
            <a:r>
              <a:rPr lang="en-US" sz="1600" b="1" dirty="0">
                <a:latin typeface="+mj-lt"/>
              </a:rPr>
              <a:t> bred </a:t>
            </a:r>
            <a:r>
              <a:rPr lang="en-US" sz="1600" b="1" dirty="0" err="1">
                <a:latin typeface="+mj-lt"/>
              </a:rPr>
              <a:t>vifte</a:t>
            </a:r>
            <a:r>
              <a:rPr lang="en-US" sz="1600" b="1" dirty="0">
                <a:latin typeface="+mj-lt"/>
              </a:rPr>
              <a:t> af </a:t>
            </a:r>
            <a:r>
              <a:rPr lang="en-US" sz="1600" b="1" dirty="0" err="1">
                <a:latin typeface="+mj-lt"/>
              </a:rPr>
              <a:t>forskellige</a:t>
            </a:r>
            <a:r>
              <a:rPr lang="en-US" sz="1600" b="1" dirty="0">
                <a:latin typeface="+mj-lt"/>
              </a:rPr>
              <a:t> </a:t>
            </a:r>
            <a:r>
              <a:rPr lang="en-US" sz="1600" b="1" dirty="0" err="1">
                <a:latin typeface="+mj-lt"/>
              </a:rPr>
              <a:t>enheder</a:t>
            </a:r>
            <a:r>
              <a:rPr lang="en-US" sz="1600" b="1" dirty="0">
                <a:latin typeface="+mj-lt"/>
              </a:rPr>
              <a:t>: </a:t>
            </a:r>
            <a:r>
              <a:rPr lang="en-US" sz="1600" dirty="0">
                <a:latin typeface="+mj-lt"/>
              </a:rPr>
              <a:t>Dette </a:t>
            </a:r>
            <a:r>
              <a:rPr lang="en-US" sz="1600" dirty="0" err="1">
                <a:latin typeface="+mj-lt"/>
              </a:rPr>
              <a:t>kan</a:t>
            </a:r>
            <a:r>
              <a:rPr lang="en-US" sz="1600" dirty="0">
                <a:latin typeface="+mj-lt"/>
              </a:rPr>
              <a:t> </a:t>
            </a:r>
            <a:r>
              <a:rPr lang="en-US" sz="1600" dirty="0" err="1">
                <a:latin typeface="+mj-lt"/>
              </a:rPr>
              <a:t>inkludere</a:t>
            </a:r>
            <a:r>
              <a:rPr lang="en-US" sz="1600" dirty="0">
                <a:latin typeface="+mj-lt"/>
              </a:rPr>
              <a:t> </a:t>
            </a:r>
            <a:r>
              <a:rPr lang="en-US" sz="1600" dirty="0" err="1">
                <a:latin typeface="+mj-lt"/>
              </a:rPr>
              <a:t>computere</a:t>
            </a:r>
            <a:r>
              <a:rPr lang="en-US" sz="1600" dirty="0">
                <a:latin typeface="+mj-lt"/>
              </a:rPr>
              <a:t>, smartphones, tablets og andre </a:t>
            </a:r>
            <a:r>
              <a:rPr lang="en-US" sz="1600" dirty="0" err="1">
                <a:latin typeface="+mj-lt"/>
              </a:rPr>
              <a:t>elektroniske</a:t>
            </a:r>
            <a:r>
              <a:rPr lang="en-US" sz="1600" dirty="0">
                <a:latin typeface="+mj-lt"/>
              </a:rPr>
              <a:t> </a:t>
            </a:r>
            <a:r>
              <a:rPr lang="en-US" sz="1600" dirty="0" err="1">
                <a:latin typeface="+mj-lt"/>
              </a:rPr>
              <a:t>enheder</a:t>
            </a:r>
            <a:r>
              <a:rPr lang="en-US" sz="1600" dirty="0">
                <a:latin typeface="+mj-lt"/>
              </a:rPr>
              <a:t>.</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err="1">
                <a:effectLst/>
                <a:latin typeface="+mj-lt"/>
              </a:rPr>
              <a:t>Forskellige</a:t>
            </a:r>
            <a:r>
              <a:rPr lang="en-US" sz="1600" b="1" i="0" dirty="0">
                <a:effectLst/>
                <a:latin typeface="+mj-lt"/>
              </a:rPr>
              <a:t> </a:t>
            </a:r>
            <a:r>
              <a:rPr lang="en-US" sz="1600" b="1" i="0" dirty="0" err="1">
                <a:effectLst/>
                <a:latin typeface="+mj-lt"/>
              </a:rPr>
              <a:t>formål</a:t>
            </a:r>
            <a:r>
              <a:rPr lang="en-US" sz="1600" b="1" i="0" dirty="0">
                <a:effectLst/>
                <a:latin typeface="+mj-lt"/>
              </a:rPr>
              <a:t>: </a:t>
            </a:r>
            <a:r>
              <a:rPr lang="en-US" sz="1600" i="0" dirty="0">
                <a:effectLst/>
                <a:latin typeface="+mj-lt"/>
              </a:rPr>
              <a:t>For </a:t>
            </a:r>
            <a:r>
              <a:rPr lang="en-US" sz="1600" i="0" dirty="0" err="1">
                <a:effectLst/>
                <a:latin typeface="+mj-lt"/>
              </a:rPr>
              <a:t>eksempel</a:t>
            </a:r>
            <a:r>
              <a:rPr lang="en-US" sz="1600" i="0" dirty="0">
                <a:effectLst/>
                <a:latin typeface="+mj-lt"/>
              </a:rPr>
              <a:t> </a:t>
            </a:r>
            <a:r>
              <a:rPr lang="en-US" sz="1600" i="0" dirty="0" err="1">
                <a:effectLst/>
                <a:latin typeface="+mj-lt"/>
              </a:rPr>
              <a:t>kan</a:t>
            </a:r>
            <a:r>
              <a:rPr lang="en-US" sz="1600" i="0" dirty="0">
                <a:effectLst/>
                <a:latin typeface="+mj-lt"/>
              </a:rPr>
              <a:t> man </a:t>
            </a:r>
            <a:r>
              <a:rPr lang="en-US" sz="1600" i="0" dirty="0" err="1">
                <a:effectLst/>
                <a:latin typeface="+mj-lt"/>
              </a:rPr>
              <a:t>bruge</a:t>
            </a:r>
            <a:r>
              <a:rPr lang="en-US" sz="1600" i="0" dirty="0">
                <a:effectLst/>
                <a:latin typeface="+mj-lt"/>
              </a:rPr>
              <a:t> software til </a:t>
            </a:r>
            <a:r>
              <a:rPr lang="en-US" sz="1600" i="0" dirty="0" err="1">
                <a:effectLst/>
                <a:latin typeface="+mj-lt"/>
              </a:rPr>
              <a:t>skærmlæsning</a:t>
            </a:r>
            <a:r>
              <a:rPr lang="en-US" sz="1600" i="0" dirty="0">
                <a:effectLst/>
                <a:latin typeface="+mj-lt"/>
              </a:rPr>
              <a:t> til at </a:t>
            </a:r>
            <a:r>
              <a:rPr lang="en-US" sz="1600" i="0" dirty="0" err="1">
                <a:effectLst/>
                <a:latin typeface="+mj-lt"/>
              </a:rPr>
              <a:t>tilgå</a:t>
            </a:r>
            <a:r>
              <a:rPr lang="en-US" sz="1600" i="0" dirty="0">
                <a:effectLst/>
                <a:latin typeface="+mj-lt"/>
              </a:rPr>
              <a:t> </a:t>
            </a:r>
            <a:r>
              <a:rPr lang="en-US" sz="1600" i="0" dirty="0" err="1">
                <a:effectLst/>
                <a:latin typeface="+mj-lt"/>
              </a:rPr>
              <a:t>hjemmesider</a:t>
            </a:r>
            <a:r>
              <a:rPr lang="en-US" sz="1600" i="0" dirty="0">
                <a:effectLst/>
                <a:latin typeface="+mj-lt"/>
              </a:rPr>
              <a:t>, </a:t>
            </a:r>
            <a:r>
              <a:rPr lang="en-US" sz="1600" i="0" dirty="0" err="1">
                <a:effectLst/>
                <a:latin typeface="+mj-lt"/>
              </a:rPr>
              <a:t>læse</a:t>
            </a:r>
            <a:r>
              <a:rPr lang="en-US" sz="1600" i="0" dirty="0">
                <a:effectLst/>
                <a:latin typeface="+mj-lt"/>
              </a:rPr>
              <a:t> emails eller </a:t>
            </a:r>
            <a:r>
              <a:rPr lang="en-US" sz="1600" i="0" dirty="0" err="1">
                <a:effectLst/>
                <a:latin typeface="+mj-lt"/>
              </a:rPr>
              <a:t>åbne</a:t>
            </a:r>
            <a:r>
              <a:rPr lang="en-US" sz="1600" i="0" dirty="0">
                <a:effectLst/>
                <a:latin typeface="+mj-lt"/>
              </a:rPr>
              <a:t> </a:t>
            </a:r>
            <a:r>
              <a:rPr lang="en-US" sz="1600" i="0" dirty="0" err="1">
                <a:effectLst/>
                <a:latin typeface="+mj-lt"/>
              </a:rPr>
              <a:t>dokumenter</a:t>
            </a:r>
            <a:r>
              <a:rPr lang="en-US" sz="1600" i="0" dirty="0">
                <a:effectLst/>
                <a:latin typeface="+mj-lt"/>
              </a:rPr>
              <a:t>. </a:t>
            </a: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en-US" sz="1600" b="1" dirty="0" err="1">
                <a:latin typeface="+mj-lt"/>
              </a:rPr>
              <a:t>Tilpasning</a:t>
            </a:r>
            <a:r>
              <a:rPr lang="en-US" sz="1600" b="1" dirty="0">
                <a:latin typeface="+mj-lt"/>
              </a:rPr>
              <a:t>: </a:t>
            </a:r>
            <a:r>
              <a:rPr lang="en-US" sz="1600" dirty="0">
                <a:latin typeface="+mj-lt"/>
              </a:rPr>
              <a:t>Mange </a:t>
            </a:r>
            <a:r>
              <a:rPr lang="en-US" sz="1600" dirty="0" err="1">
                <a:latin typeface="+mj-lt"/>
              </a:rPr>
              <a:t>skærmlæsningsprogrammer</a:t>
            </a:r>
            <a:r>
              <a:rPr lang="en-US" sz="1600" dirty="0">
                <a:latin typeface="+mj-lt"/>
              </a:rPr>
              <a:t> </a:t>
            </a:r>
            <a:r>
              <a:rPr lang="en-US" sz="1600" dirty="0" err="1">
                <a:latin typeface="+mj-lt"/>
              </a:rPr>
              <a:t>tillader</a:t>
            </a:r>
            <a:r>
              <a:rPr lang="en-US" sz="1600" dirty="0">
                <a:latin typeface="+mj-lt"/>
              </a:rPr>
              <a:t> </a:t>
            </a:r>
            <a:r>
              <a:rPr lang="en-US" sz="1600" dirty="0" err="1">
                <a:latin typeface="+mj-lt"/>
              </a:rPr>
              <a:t>brugeren</a:t>
            </a:r>
            <a:r>
              <a:rPr lang="en-US" sz="1600" dirty="0">
                <a:latin typeface="+mj-lt"/>
              </a:rPr>
              <a:t> at </a:t>
            </a:r>
            <a:r>
              <a:rPr lang="en-US" sz="1600" dirty="0" err="1">
                <a:latin typeface="+mj-lt"/>
              </a:rPr>
              <a:t>justere</a:t>
            </a:r>
            <a:r>
              <a:rPr lang="en-US" sz="1600" dirty="0">
                <a:latin typeface="+mj-lt"/>
              </a:rPr>
              <a:t> </a:t>
            </a:r>
            <a:r>
              <a:rPr lang="en-US" sz="1600" dirty="0" err="1">
                <a:latin typeface="+mj-lt"/>
              </a:rPr>
              <a:t>hastighed</a:t>
            </a:r>
            <a:r>
              <a:rPr lang="en-US" sz="1600" dirty="0">
                <a:latin typeface="+mj-lt"/>
              </a:rPr>
              <a:t> og </a:t>
            </a:r>
            <a:r>
              <a:rPr lang="en-US" sz="1600" dirty="0" err="1">
                <a:latin typeface="+mj-lt"/>
              </a:rPr>
              <a:t>udtale</a:t>
            </a:r>
            <a:r>
              <a:rPr lang="en-US" sz="1600" dirty="0">
                <a:latin typeface="+mj-lt"/>
              </a:rPr>
              <a:t> og </a:t>
            </a:r>
            <a:r>
              <a:rPr lang="en-US" sz="1600" dirty="0" err="1">
                <a:latin typeface="+mj-lt"/>
              </a:rPr>
              <a:t>også</a:t>
            </a:r>
            <a:r>
              <a:rPr lang="en-US" sz="1600" dirty="0">
                <a:latin typeface="+mj-lt"/>
              </a:rPr>
              <a:t> den </a:t>
            </a:r>
            <a:r>
              <a:rPr lang="en-US" sz="1600" dirty="0" err="1">
                <a:latin typeface="+mj-lt"/>
              </a:rPr>
              <a:t>stemme</a:t>
            </a:r>
            <a:r>
              <a:rPr lang="en-US" sz="1600" dirty="0">
                <a:latin typeface="+mj-lt"/>
              </a:rPr>
              <a:t>, der </a:t>
            </a:r>
            <a:r>
              <a:rPr lang="en-US" sz="1600" dirty="0" err="1">
                <a:latin typeface="+mj-lt"/>
              </a:rPr>
              <a:t>bruges</a:t>
            </a:r>
            <a:r>
              <a:rPr lang="en-US" sz="1600" dirty="0">
                <a:latin typeface="+mj-lt"/>
              </a:rPr>
              <a:t> til at </a:t>
            </a:r>
            <a:r>
              <a:rPr lang="en-US" sz="1600" dirty="0" err="1">
                <a:latin typeface="+mj-lt"/>
              </a:rPr>
              <a:t>læse</a:t>
            </a:r>
            <a:r>
              <a:rPr lang="en-US" sz="1600" dirty="0">
                <a:latin typeface="+mj-lt"/>
              </a:rPr>
              <a:t> </a:t>
            </a:r>
            <a:r>
              <a:rPr lang="en-US" sz="1600" dirty="0" err="1">
                <a:latin typeface="+mj-lt"/>
              </a:rPr>
              <a:t>teksten</a:t>
            </a:r>
            <a:r>
              <a:rPr lang="en-US" sz="1600" dirty="0">
                <a:latin typeface="+mj-lt"/>
              </a:rPr>
              <a:t>. </a:t>
            </a:r>
          </a:p>
          <a:p>
            <a:pPr algn="l"/>
            <a:endParaRPr lang="en-US" sz="1600" i="0" dirty="0">
              <a:effectLst/>
              <a:latin typeface="+mj-lt"/>
            </a:endParaRPr>
          </a:p>
          <a:p>
            <a:pPr marL="285750" indent="-285750" algn="l">
              <a:buFont typeface="Arial" panose="020B0604020202020204" pitchFamily="34" charset="0"/>
              <a:buChar char="•"/>
            </a:pPr>
            <a:r>
              <a:rPr lang="en-US" sz="1600" b="1" dirty="0">
                <a:latin typeface="+mj-lt"/>
              </a:rPr>
              <a:t>En  </a:t>
            </a:r>
            <a:r>
              <a:rPr lang="en-US" sz="1600" b="1" dirty="0" err="1">
                <a:latin typeface="+mj-lt"/>
              </a:rPr>
              <a:t>hjælp</a:t>
            </a:r>
            <a:r>
              <a:rPr lang="en-US" sz="1600" b="1" dirty="0">
                <a:latin typeface="+mj-lt"/>
              </a:rPr>
              <a:t> for </a:t>
            </a:r>
            <a:r>
              <a:rPr lang="en-US" sz="1600" b="1" dirty="0" err="1">
                <a:latin typeface="+mj-lt"/>
              </a:rPr>
              <a:t>personer</a:t>
            </a:r>
            <a:r>
              <a:rPr lang="en-US" sz="1600" b="1" dirty="0">
                <a:latin typeface="+mj-lt"/>
              </a:rPr>
              <a:t> med </a:t>
            </a:r>
            <a:r>
              <a:rPr lang="en-US" sz="1600" b="1" dirty="0" err="1">
                <a:latin typeface="+mj-lt"/>
              </a:rPr>
              <a:t>en</a:t>
            </a:r>
            <a:r>
              <a:rPr lang="en-US" sz="1600" b="1" dirty="0">
                <a:latin typeface="+mj-lt"/>
              </a:rPr>
              <a:t> </a:t>
            </a:r>
            <a:r>
              <a:rPr lang="en-US" sz="1600" b="1" dirty="0" err="1">
                <a:latin typeface="+mj-lt"/>
              </a:rPr>
              <a:t>række</a:t>
            </a:r>
            <a:r>
              <a:rPr lang="en-US" sz="1600" b="1" dirty="0">
                <a:latin typeface="+mj-lt"/>
              </a:rPr>
              <a:t> </a:t>
            </a:r>
            <a:r>
              <a:rPr lang="en-US" sz="1600" b="1" dirty="0" err="1">
                <a:latin typeface="+mj-lt"/>
              </a:rPr>
              <a:t>forskellige</a:t>
            </a:r>
            <a:r>
              <a:rPr lang="en-US" sz="1600" b="1" dirty="0">
                <a:latin typeface="+mj-lt"/>
              </a:rPr>
              <a:t> </a:t>
            </a:r>
            <a:r>
              <a:rPr lang="en-US" sz="1600" b="1" dirty="0" err="1">
                <a:latin typeface="+mj-lt"/>
              </a:rPr>
              <a:t>synsnedsættelser</a:t>
            </a:r>
            <a:r>
              <a:rPr lang="en-US" sz="1600" b="1" i="0" dirty="0">
                <a:effectLst/>
                <a:latin typeface="+mj-lt"/>
              </a:rPr>
              <a:t>: </a:t>
            </a:r>
            <a:r>
              <a:rPr lang="en-US" sz="1600" i="0" dirty="0">
                <a:effectLst/>
                <a:latin typeface="+mj-lt"/>
              </a:rPr>
              <a:t>Det</a:t>
            </a:r>
            <a:r>
              <a:rPr lang="en-US" sz="1600" dirty="0">
                <a:latin typeface="+mj-lt"/>
              </a:rPr>
              <a:t>te </a:t>
            </a:r>
            <a:r>
              <a:rPr lang="en-US" sz="1600" dirty="0" err="1">
                <a:latin typeface="+mj-lt"/>
              </a:rPr>
              <a:t>kan</a:t>
            </a:r>
            <a:r>
              <a:rPr lang="en-US" sz="1600" dirty="0">
                <a:latin typeface="+mj-lt"/>
              </a:rPr>
              <a:t> </a:t>
            </a:r>
            <a:r>
              <a:rPr lang="en-US" sz="1600" dirty="0" err="1">
                <a:latin typeface="+mj-lt"/>
              </a:rPr>
              <a:t>inkludere</a:t>
            </a:r>
            <a:r>
              <a:rPr lang="en-US" sz="1600" dirty="0">
                <a:latin typeface="+mj-lt"/>
              </a:rPr>
              <a:t> </a:t>
            </a:r>
            <a:r>
              <a:rPr lang="en-US" sz="1600" dirty="0" err="1">
                <a:latin typeface="+mj-lt"/>
              </a:rPr>
              <a:t>personer</a:t>
            </a:r>
            <a:r>
              <a:rPr lang="en-US" sz="1600" dirty="0">
                <a:latin typeface="+mj-lt"/>
              </a:rPr>
              <a:t> med </a:t>
            </a:r>
            <a:r>
              <a:rPr lang="en-US" sz="1600" dirty="0" err="1">
                <a:latin typeface="+mj-lt"/>
              </a:rPr>
              <a:t>synsnedsættelse</a:t>
            </a:r>
            <a:r>
              <a:rPr lang="en-US" sz="1600" dirty="0">
                <a:latin typeface="+mj-lt"/>
              </a:rPr>
              <a:t>, </a:t>
            </a:r>
            <a:r>
              <a:rPr lang="en-US" sz="1600" dirty="0" err="1">
                <a:latin typeface="+mj-lt"/>
              </a:rPr>
              <a:t>blindhed</a:t>
            </a:r>
            <a:r>
              <a:rPr lang="en-US" sz="1600" dirty="0">
                <a:latin typeface="+mj-lt"/>
              </a:rPr>
              <a:t> eller andre </a:t>
            </a:r>
            <a:r>
              <a:rPr lang="en-US" sz="1600" dirty="0" err="1">
                <a:latin typeface="+mj-lt"/>
              </a:rPr>
              <a:t>synsrelaterede</a:t>
            </a:r>
            <a:r>
              <a:rPr lang="en-US" sz="1600" dirty="0">
                <a:latin typeface="+mj-lt"/>
              </a:rPr>
              <a:t> </a:t>
            </a:r>
            <a:r>
              <a:rPr lang="en-US" sz="1600" dirty="0" err="1">
                <a:latin typeface="+mj-lt"/>
              </a:rPr>
              <a:t>udfordringer</a:t>
            </a:r>
            <a:r>
              <a:rPr lang="en-US" sz="1600" i="0" dirty="0">
                <a:effectLst/>
                <a:latin typeface="+mj-lt"/>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4.4 Software til skærmlæsning</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11531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14888"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err="1">
                <a:solidFill>
                  <a:prstClr val="black"/>
                </a:solidFill>
                <a:cs typeface="Poppins Medium" panose="00000600000000000000" pitchFamily="2" charset="0"/>
              </a:rPr>
              <a:t>Optisk</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tegngenkendelse</a:t>
            </a:r>
            <a:r>
              <a:rPr lang="en-US" altLang="ko-KR" sz="2000" b="1" dirty="0">
                <a:solidFill>
                  <a:prstClr val="black"/>
                </a:solidFill>
                <a:cs typeface="Poppins Medium" panose="00000600000000000000" pitchFamily="2" charset="0"/>
              </a:rPr>
              <a:t> (Optical Character Recognition – OCR)</a:t>
            </a:r>
          </a:p>
          <a:p>
            <a:pPr marL="284400" lvl="0">
              <a:lnSpc>
                <a:spcPct val="120000"/>
              </a:lnSpc>
            </a:pPr>
            <a:r>
              <a:rPr lang="en-US" sz="1600" b="0" i="0" dirty="0" err="1">
                <a:effectLst/>
                <a:latin typeface="+mj-lt"/>
              </a:rPr>
              <a:t>Optisk</a:t>
            </a:r>
            <a:r>
              <a:rPr lang="en-US" sz="1600" b="0" i="0" dirty="0">
                <a:effectLst/>
                <a:latin typeface="+mj-lt"/>
              </a:rPr>
              <a:t> </a:t>
            </a:r>
            <a:r>
              <a:rPr lang="en-US" sz="1600" b="0" i="0" dirty="0" err="1">
                <a:effectLst/>
                <a:latin typeface="+mj-lt"/>
              </a:rPr>
              <a:t>tegngenkendelses</a:t>
            </a:r>
            <a:r>
              <a:rPr lang="en-US" sz="1600" dirty="0">
                <a:latin typeface="+mj-lt"/>
              </a:rPr>
              <a:t>-</a:t>
            </a:r>
            <a:r>
              <a:rPr lang="en-US" sz="1600" b="0" i="0" dirty="0">
                <a:effectLst/>
                <a:latin typeface="+mj-lt"/>
              </a:rPr>
              <a:t>software (OCR) er </a:t>
            </a:r>
            <a:r>
              <a:rPr lang="en-US" sz="1600" b="0" i="0" dirty="0" err="1">
                <a:effectLst/>
                <a:latin typeface="+mj-lt"/>
              </a:rPr>
              <a:t>en</a:t>
            </a:r>
            <a:r>
              <a:rPr lang="en-US" sz="1600" b="0" i="0" dirty="0">
                <a:effectLst/>
                <a:latin typeface="+mj-lt"/>
              </a:rPr>
              <a:t> type software, der </a:t>
            </a:r>
            <a:r>
              <a:rPr lang="en-US" sz="1600" b="0" i="0" dirty="0" err="1">
                <a:effectLst/>
                <a:latin typeface="+mj-lt"/>
              </a:rPr>
              <a:t>tillader</a:t>
            </a:r>
            <a:r>
              <a:rPr lang="en-US" sz="1600" b="0" i="0" dirty="0">
                <a:effectLst/>
                <a:latin typeface="+mj-lt"/>
              </a:rPr>
              <a:t> </a:t>
            </a:r>
            <a:r>
              <a:rPr lang="en-US" sz="1600" b="0" i="0" dirty="0" err="1">
                <a:effectLst/>
                <a:latin typeface="+mj-lt"/>
              </a:rPr>
              <a:t>brugeren</a:t>
            </a:r>
            <a:r>
              <a:rPr lang="en-US" sz="1600" b="0" i="0" dirty="0">
                <a:effectLst/>
                <a:latin typeface="+mj-lt"/>
              </a:rPr>
              <a:t> at </a:t>
            </a:r>
            <a:r>
              <a:rPr lang="en-US" sz="1600" b="0" i="0" dirty="0" err="1">
                <a:effectLst/>
                <a:latin typeface="+mj-lt"/>
              </a:rPr>
              <a:t>konvertere</a:t>
            </a:r>
            <a:r>
              <a:rPr lang="en-US" sz="1600" b="0" i="0" dirty="0">
                <a:effectLst/>
                <a:latin typeface="+mj-lt"/>
              </a:rPr>
              <a:t> </a:t>
            </a:r>
            <a:r>
              <a:rPr lang="en-US" sz="1600" b="0" i="0" dirty="0" err="1">
                <a:effectLst/>
                <a:latin typeface="+mj-lt"/>
              </a:rPr>
              <a:t>scannede</a:t>
            </a:r>
            <a:r>
              <a:rPr lang="en-US" sz="1600" b="0" i="0" dirty="0">
                <a:effectLst/>
                <a:latin typeface="+mj-lt"/>
              </a:rPr>
              <a:t> eller digitale </a:t>
            </a:r>
            <a:r>
              <a:rPr lang="en-US" sz="1600" b="0" i="0" dirty="0" err="1">
                <a:effectLst/>
                <a:latin typeface="+mj-lt"/>
              </a:rPr>
              <a:t>billeder</a:t>
            </a:r>
            <a:r>
              <a:rPr lang="en-US" sz="1600" b="0" i="0" dirty="0">
                <a:effectLst/>
                <a:latin typeface="+mj-lt"/>
              </a:rPr>
              <a:t> af </a:t>
            </a:r>
            <a:r>
              <a:rPr lang="en-US" sz="1600" b="0" i="0" dirty="0" err="1">
                <a:effectLst/>
                <a:latin typeface="+mj-lt"/>
              </a:rPr>
              <a:t>tekst</a:t>
            </a:r>
            <a:r>
              <a:rPr lang="en-US" sz="1600" b="0" i="0" dirty="0">
                <a:effectLst/>
                <a:latin typeface="+mj-lt"/>
              </a:rPr>
              <a:t> til </a:t>
            </a:r>
            <a:r>
              <a:rPr lang="en-US" sz="1600" b="0" i="0" dirty="0" err="1">
                <a:effectLst/>
                <a:latin typeface="+mj-lt"/>
              </a:rPr>
              <a:t>redigerbar</a:t>
            </a:r>
            <a:r>
              <a:rPr lang="en-US" sz="1600" b="0" i="0" dirty="0">
                <a:effectLst/>
                <a:latin typeface="+mj-lt"/>
              </a:rPr>
              <a:t> </a:t>
            </a:r>
            <a:r>
              <a:rPr lang="en-US" sz="1600" b="0" i="0" dirty="0" err="1">
                <a:effectLst/>
                <a:latin typeface="+mj-lt"/>
              </a:rPr>
              <a:t>tekst</a:t>
            </a:r>
            <a:r>
              <a:rPr lang="en-US" sz="1600" b="0" i="0" dirty="0">
                <a:effectLst/>
                <a:latin typeface="+mj-lt"/>
              </a:rPr>
              <a:t>. OCR software </a:t>
            </a:r>
            <a:r>
              <a:rPr lang="en-US" sz="1600" b="0" i="0" dirty="0" err="1">
                <a:effectLst/>
                <a:latin typeface="+mj-lt"/>
              </a:rPr>
              <a:t>bruges</a:t>
            </a:r>
            <a:r>
              <a:rPr lang="en-US" sz="1600" b="0" i="0" dirty="0">
                <a:effectLst/>
                <a:latin typeface="+mj-lt"/>
              </a:rPr>
              <a:t> </a:t>
            </a:r>
            <a:r>
              <a:rPr lang="en-US" sz="1600" b="0" i="0" dirty="0" err="1">
                <a:effectLst/>
                <a:latin typeface="+mj-lt"/>
              </a:rPr>
              <a:t>ofte</a:t>
            </a:r>
            <a:r>
              <a:rPr lang="en-US" sz="1600" b="0" i="0" dirty="0">
                <a:effectLst/>
                <a:latin typeface="+mj-lt"/>
              </a:rPr>
              <a:t> til at </a:t>
            </a:r>
            <a:r>
              <a:rPr lang="en-US" sz="1600" b="0" i="0" dirty="0" err="1">
                <a:effectLst/>
                <a:latin typeface="+mj-lt"/>
              </a:rPr>
              <a:t>digitalisere</a:t>
            </a:r>
            <a:r>
              <a:rPr lang="en-US" sz="1600" b="0" i="0" dirty="0">
                <a:effectLst/>
                <a:latin typeface="+mj-lt"/>
              </a:rPr>
              <a:t> </a:t>
            </a:r>
            <a:r>
              <a:rPr lang="en-US" sz="1600" dirty="0" err="1">
                <a:latin typeface="+mj-lt"/>
              </a:rPr>
              <a:t>fysiske</a:t>
            </a:r>
            <a:r>
              <a:rPr lang="en-US" sz="1600" dirty="0">
                <a:latin typeface="+mj-lt"/>
              </a:rPr>
              <a:t> </a:t>
            </a:r>
            <a:r>
              <a:rPr lang="en-US" sz="1600" dirty="0" err="1">
                <a:latin typeface="+mj-lt"/>
              </a:rPr>
              <a:t>dokumenter</a:t>
            </a:r>
            <a:r>
              <a:rPr lang="en-US" sz="1600" dirty="0">
                <a:latin typeface="+mj-lt"/>
              </a:rPr>
              <a:t> eller </a:t>
            </a:r>
            <a:r>
              <a:rPr lang="en-US" sz="1600" dirty="0" err="1">
                <a:latin typeface="+mj-lt"/>
              </a:rPr>
              <a:t>udtrække</a:t>
            </a:r>
            <a:r>
              <a:rPr lang="en-US" sz="1600" dirty="0">
                <a:latin typeface="+mj-lt"/>
              </a:rPr>
              <a:t> </a:t>
            </a:r>
            <a:r>
              <a:rPr lang="en-US" sz="1600" dirty="0" err="1">
                <a:latin typeface="+mj-lt"/>
              </a:rPr>
              <a:t>tekst</a:t>
            </a:r>
            <a:r>
              <a:rPr lang="en-US" sz="1600" dirty="0">
                <a:latin typeface="+mj-lt"/>
              </a:rPr>
              <a:t> fra </a:t>
            </a:r>
            <a:r>
              <a:rPr lang="en-US" sz="1600" dirty="0" err="1">
                <a:latin typeface="+mj-lt"/>
              </a:rPr>
              <a:t>billeder</a:t>
            </a:r>
            <a:r>
              <a:rPr lang="en-US" sz="1600" dirty="0">
                <a:latin typeface="+mj-lt"/>
              </a:rPr>
              <a:t> til </a:t>
            </a:r>
            <a:r>
              <a:rPr lang="en-US" sz="1600" dirty="0" err="1">
                <a:latin typeface="+mj-lt"/>
              </a:rPr>
              <a:t>anden</a:t>
            </a:r>
            <a:r>
              <a:rPr lang="en-US" sz="1600" dirty="0">
                <a:latin typeface="+mj-lt"/>
              </a:rPr>
              <a:t> </a:t>
            </a:r>
            <a:r>
              <a:rPr lang="en-US" sz="1600" dirty="0" err="1">
                <a:latin typeface="+mj-lt"/>
              </a:rPr>
              <a:t>brug</a:t>
            </a:r>
            <a:r>
              <a:rPr lang="en-US" sz="1600" dirty="0">
                <a:latin typeface="+mj-lt"/>
              </a:rPr>
              <a:t>.</a:t>
            </a:r>
            <a:r>
              <a:rPr lang="en-US" sz="1600" b="0" i="0" dirty="0">
                <a:effectLst/>
                <a:latin typeface="+mj-lt"/>
              </a:rPr>
              <a:t> </a:t>
            </a:r>
            <a:endParaRPr lang="en-US" altLang="ko-KR" sz="1600" dirty="0">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Dokumentscanning</a:t>
            </a:r>
            <a:endParaRPr lang="en-US" altLang="ko-KR" sz="2000" b="1" dirty="0">
              <a:solidFill>
                <a:prstClr val="black"/>
              </a:solidFill>
              <a:cs typeface="Poppins Medium" panose="00000600000000000000" pitchFamily="2" charset="0"/>
            </a:endParaRPr>
          </a:p>
          <a:p>
            <a:pPr marL="284400" lvl="0">
              <a:lnSpc>
                <a:spcPct val="120000"/>
              </a:lnSpc>
            </a:pPr>
            <a:r>
              <a:rPr lang="en-US" altLang="ko-KR" sz="1600" dirty="0" err="1">
                <a:solidFill>
                  <a:prstClr val="black"/>
                </a:solidFill>
                <a:latin typeface="Calibri Light" panose="020F0302020204030204"/>
                <a:cs typeface="Poppins ExtraLight" panose="00000300000000000000" pitchFamily="2" charset="0"/>
              </a:rPr>
              <a:t>Dokumentscannings</a:t>
            </a:r>
            <a:r>
              <a:rPr lang="en-US" altLang="ko-KR" sz="1600" dirty="0">
                <a:solidFill>
                  <a:prstClr val="black"/>
                </a:solidFill>
                <a:latin typeface="Calibri Light" panose="020F0302020204030204"/>
                <a:cs typeface="Poppins ExtraLight" panose="00000300000000000000" pitchFamily="2" charset="0"/>
              </a:rPr>
              <a:t>-software </a:t>
            </a:r>
            <a:r>
              <a:rPr lang="en-US" altLang="ko-KR" sz="1600" dirty="0" err="1">
                <a:solidFill>
                  <a:prstClr val="black"/>
                </a:solidFill>
                <a:latin typeface="Calibri Light" panose="020F0302020204030204"/>
                <a:cs typeface="Poppins ExtraLight" panose="00000300000000000000" pitchFamily="2" charset="0"/>
              </a:rPr>
              <a:t>inkluderer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ofte</a:t>
            </a:r>
            <a:r>
              <a:rPr lang="en-US" altLang="ko-KR" sz="1600" dirty="0">
                <a:solidFill>
                  <a:prstClr val="black"/>
                </a:solidFill>
                <a:latin typeface="Calibri Light" panose="020F0302020204030204"/>
                <a:cs typeface="Poppins ExtraLight" panose="00000300000000000000" pitchFamily="2" charset="0"/>
              </a:rPr>
              <a:t> OCR </a:t>
            </a:r>
            <a:r>
              <a:rPr lang="en-US" altLang="ko-KR" sz="1600" dirty="0" err="1">
                <a:solidFill>
                  <a:prstClr val="black"/>
                </a:solidFill>
                <a:latin typeface="Calibri Light" panose="020F0302020204030204"/>
                <a:cs typeface="Poppins ExtraLight" panose="00000300000000000000" pitchFamily="2" charset="0"/>
              </a:rPr>
              <a:t>funktioner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tillader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brugeren</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konvertere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scannede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dokumenter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redigarbar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eksempel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benytte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dokumentscannings</a:t>
            </a:r>
            <a:r>
              <a:rPr lang="en-US" altLang="ko-KR" sz="1600" dirty="0">
                <a:solidFill>
                  <a:prstClr val="black"/>
                </a:solidFill>
                <a:latin typeface="Calibri Light" panose="020F0302020204030204"/>
                <a:cs typeface="Poppins ExtraLight" panose="00000300000000000000" pitchFamily="2" charset="0"/>
              </a:rPr>
              <a:t>-software til at </a:t>
            </a:r>
            <a:r>
              <a:rPr lang="en-US" altLang="ko-KR" sz="1600" dirty="0" err="1">
                <a:solidFill>
                  <a:prstClr val="black"/>
                </a:solidFill>
                <a:latin typeface="Calibri Light" panose="020F0302020204030204"/>
                <a:cs typeface="Poppins ExtraLight" panose="00000300000000000000" pitchFamily="2" charset="0"/>
              </a:rPr>
              <a:t>scanne</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document og </a:t>
            </a:r>
            <a:r>
              <a:rPr lang="en-US" altLang="ko-KR" sz="1600" dirty="0" err="1">
                <a:solidFill>
                  <a:prstClr val="black"/>
                </a:solidFill>
                <a:latin typeface="Calibri Light" panose="020F0302020204030204"/>
                <a:cs typeface="Poppins ExtraLight" panose="00000300000000000000" pitchFamily="2" charset="0"/>
              </a:rPr>
              <a:t>derefter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OCR </a:t>
            </a:r>
            <a:r>
              <a:rPr lang="en-US" altLang="ko-KR" sz="1600" dirty="0" err="1">
                <a:solidFill>
                  <a:prstClr val="black"/>
                </a:solidFill>
                <a:latin typeface="Calibri Light" panose="020F0302020204030204"/>
                <a:cs typeface="Poppins ExtraLight" panose="00000300000000000000" pitchFamily="2" charset="0"/>
              </a:rPr>
              <a:t>funktioner</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konvertere</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scannede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billede</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teksten</a:t>
            </a:r>
            <a:r>
              <a:rPr lang="en-US" altLang="ko-KR" sz="1600" dirty="0">
                <a:solidFill>
                  <a:prstClr val="black"/>
                </a:solidFill>
                <a:latin typeface="Calibri Light" panose="020F0302020204030204"/>
                <a:cs typeface="Poppins ExtraLight" panose="00000300000000000000" pitchFamily="2" charset="0"/>
              </a:rPr>
              <a:t> til et </a:t>
            </a:r>
            <a:r>
              <a:rPr lang="en-US" altLang="ko-KR" sz="1600" dirty="0" err="1">
                <a:solidFill>
                  <a:prstClr val="black"/>
                </a:solidFill>
                <a:latin typeface="Calibri Light" panose="020F0302020204030204"/>
                <a:cs typeface="Poppins ExtraLight" panose="00000300000000000000" pitchFamily="2" charset="0"/>
              </a:rPr>
              <a:t>redigerbart</a:t>
            </a:r>
            <a:r>
              <a:rPr lang="en-US" altLang="ko-KR" sz="1600" dirty="0">
                <a:solidFill>
                  <a:prstClr val="black"/>
                </a:solidFill>
                <a:latin typeface="Calibri Light" panose="020F0302020204030204"/>
                <a:cs typeface="Poppins ExtraLight" panose="00000300000000000000" pitchFamily="2" charset="0"/>
              </a:rPr>
              <a:t> format.  </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58343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4.5 </a:t>
            </a:r>
            <a:r>
              <a:rPr lang="en-US" sz="2000" dirty="0" err="1">
                <a:latin typeface="+mj-lt"/>
                <a:ea typeface="Microsoft Sans Serif" panose="020B0604020202020204" pitchFamily="34" charset="0"/>
              </a:rPr>
              <a:t>Optisk</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tegngenkendelse</a:t>
            </a:r>
            <a:r>
              <a:rPr lang="en-US" sz="2000" dirty="0">
                <a:latin typeface="+mj-lt"/>
                <a:ea typeface="Microsoft Sans Serif" panose="020B0604020202020204" pitchFamily="34" charset="0"/>
              </a:rPr>
              <a:t> (OCR) </a:t>
            </a:r>
            <a:r>
              <a:rPr lang="da-DK" sz="2000" dirty="0">
                <a:latin typeface="+mj-lt"/>
                <a:ea typeface="Microsoft Sans Serif" panose="020B0604020202020204" pitchFamily="34" charset="0"/>
              </a:rPr>
              <a:t>dokumentscanning</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48948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 Hardware</a:t>
              </a: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Teknologi</a:t>
              </a:r>
              <a:r>
                <a:rPr lang="en-US" altLang="ko-KR" sz="1600" dirty="0">
                  <a:solidFill>
                    <a:prstClr val="black"/>
                  </a:solidFill>
                  <a:latin typeface="Calibri Light" panose="020F0302020204030204"/>
                  <a:cs typeface="Poppins ExtraLight" panose="00000300000000000000" pitchFamily="2" charset="0"/>
                </a:rPr>
                <a:t> eller </a:t>
              </a:r>
              <a:r>
                <a:rPr lang="en-US" altLang="ko-KR" sz="1600" dirty="0" err="1">
                  <a:solidFill>
                    <a:prstClr val="black"/>
                  </a:solidFill>
                  <a:latin typeface="Calibri Light" panose="020F0302020204030204"/>
                  <a:cs typeface="Poppins ExtraLight" panose="00000300000000000000" pitchFamily="2" charset="0"/>
                </a:rPr>
                <a:t>enhed</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bruges</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personer</a:t>
              </a:r>
              <a:r>
                <a:rPr lang="en-US" altLang="ko-KR" sz="1600" dirty="0">
                  <a:solidFill>
                    <a:prstClr val="black"/>
                  </a:solidFill>
                  <a:latin typeface="Calibri Light" panose="020F0302020204030204"/>
                  <a:cs typeface="Poppins ExtraLight" panose="00000300000000000000" pitchFamily="2" charset="0"/>
                </a:rPr>
                <a:t> med handicap eller </a:t>
              </a:r>
              <a:r>
                <a:rPr lang="en-US" altLang="ko-KR" sz="1600" dirty="0" err="1">
                  <a:solidFill>
                    <a:prstClr val="black"/>
                  </a:solidFill>
                  <a:latin typeface="Calibri Light" panose="020F0302020204030204"/>
                  <a:cs typeface="Poppins ExtraLight" panose="00000300000000000000" pitchFamily="2" charset="0"/>
                </a:rPr>
                <a:t>særlige</a:t>
              </a:r>
              <a:r>
                <a:rPr lang="en-US" altLang="ko-KR" sz="1600" dirty="0">
                  <a:solidFill>
                    <a:prstClr val="black"/>
                  </a:solidFill>
                  <a:latin typeface="Calibri Light" panose="020F0302020204030204"/>
                  <a:cs typeface="Poppins ExtraLight" panose="00000300000000000000" pitchFamily="2" charset="0"/>
                </a:rPr>
                <a:t> behov.</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675826"/>
            </a:xfrm>
            <a:prstGeom prst="rect">
              <a:avLst/>
            </a:prstGeom>
            <a:noFill/>
          </p:spPr>
          <p:txBody>
            <a:bodyPr wrap="square" rtlCol="0">
              <a:spAutoFit/>
            </a:bodyPr>
            <a:lstStyle/>
            <a:p>
              <a:pPr indent="-285750"/>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a:t>
              </a: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Konverterer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skrevet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talte</a:t>
              </a:r>
              <a:r>
                <a:rPr lang="en-US" altLang="ko-KR" sz="1600" dirty="0">
                  <a:solidFill>
                    <a:prstClr val="black"/>
                  </a:solidFill>
                  <a:latin typeface="Calibri Light" panose="020F0302020204030204"/>
                  <a:cs typeface="Poppins ExtraLight" panose="00000300000000000000" pitchFamily="2" charset="0"/>
                </a:rPr>
                <a:t> ord.</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til </a:t>
              </a:r>
              <a:r>
                <a:rPr lang="en-US" altLang="ko-KR" sz="2000" b="1" dirty="0" err="1">
                  <a:cs typeface="Poppins Medium" panose="00000600000000000000" pitchFamily="2" charset="0"/>
                </a:rPr>
                <a:t>skærmlæsning</a:t>
              </a:r>
              <a:endParaRPr lang="en-US" altLang="ko-KR" sz="2000" b="1" dirty="0">
                <a:cs typeface="Poppins Medium" panose="00000600000000000000" pitchFamily="2" charset="0"/>
              </a:endParaRP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Læser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anden</a:t>
              </a:r>
              <a:r>
                <a:rPr lang="en-US" altLang="ko-KR" sz="1600" dirty="0">
                  <a:solidFill>
                    <a:prstClr val="black"/>
                  </a:solidFill>
                  <a:latin typeface="Calibri Light" panose="020F0302020204030204"/>
                  <a:cs typeface="Poppins ExtraLight" panose="00000300000000000000" pitchFamily="2" charset="0"/>
                </a:rPr>
                <a:t> information </a:t>
              </a:r>
              <a:r>
                <a:rPr lang="en-US" altLang="ko-KR" sz="1600" dirty="0" err="1">
                  <a:solidFill>
                    <a:prstClr val="black"/>
                  </a:solidFill>
                  <a:latin typeface="Calibri Light" panose="020F0302020204030204"/>
                  <a:cs typeface="Poppins ExtraLight" panose="00000300000000000000" pitchFamily="2" charset="0"/>
                </a:rPr>
                <a:t>vist</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computerskærm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højt</a:t>
              </a:r>
              <a:r>
                <a:rPr lang="en-US" altLang="ko-KR" sz="1600" dirty="0">
                  <a:solidFill>
                    <a:prstClr val="black"/>
                  </a:solidFill>
                  <a:latin typeface="Calibri Light" panose="020F0302020204030204"/>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Optisk</a:t>
              </a:r>
              <a:r>
                <a:rPr lang="en-US" altLang="ko-KR" sz="2000" b="1" dirty="0">
                  <a:cs typeface="Poppins Medium" panose="00000600000000000000" pitchFamily="2" charset="0"/>
                </a:rPr>
                <a:t> </a:t>
              </a:r>
              <a:r>
                <a:rPr lang="en-US" altLang="ko-KR" sz="2000" b="1" dirty="0" err="1">
                  <a:cs typeface="Poppins Medium" panose="00000600000000000000" pitchFamily="2" charset="0"/>
                </a:rPr>
                <a:t>tegngenkendelse</a:t>
              </a:r>
              <a:r>
                <a:rPr lang="en-US" altLang="ko-KR" sz="2000" b="1" dirty="0">
                  <a:cs typeface="Poppins Medium" panose="00000600000000000000" pitchFamily="2" charset="0"/>
                </a:rPr>
                <a:t> (OCR)</a:t>
              </a:r>
              <a:endParaRPr lang="en-US" altLang="ko-KR" sz="1600" b="1" dirty="0">
                <a:cs typeface="Poppins Medium" panose="00000600000000000000" pitchFamily="2" charset="0"/>
              </a:endParaRP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Software til </a:t>
              </a:r>
              <a:r>
                <a:rPr lang="en-US" altLang="ko-KR" sz="1600" dirty="0" err="1">
                  <a:solidFill>
                    <a:prstClr val="black"/>
                  </a:solidFill>
                  <a:latin typeface="Calibri Light" panose="020F0302020204030204"/>
                  <a:cs typeface="Poppins ExtraLight" panose="00000300000000000000" pitchFamily="2" charset="0"/>
                </a:rPr>
                <a:t>optisk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tegngenkendelse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konvertere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scannede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billeder</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redigerbar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096228"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0798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02596"/>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Læser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bøger</a:t>
            </a:r>
            <a:r>
              <a:rPr lang="en-US" altLang="ko-KR" sz="1600" dirty="0">
                <a:latin typeface="+mj-lt"/>
                <a:cs typeface="Poppins ExtraLight" panose="00000300000000000000" pitchFamily="2" charset="0"/>
              </a:rPr>
              <a:t> for elever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Konverterer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skrevet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tekst</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talte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Kompilerer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talt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tekst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uf</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tilfældige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 </a:t>
            </a:r>
            <a:r>
              <a:rPr lang="en-US" altLang="ko-KR" sz="2000" b="1" dirty="0" err="1">
                <a:cs typeface="Poppins Medium" panose="00000600000000000000" pitchFamily="2" charset="0"/>
              </a:rPr>
              <a:t>kan</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bruges</a:t>
            </a:r>
            <a:r>
              <a:rPr lang="en-US" altLang="ko-KR" sz="2000" b="1" dirty="0">
                <a:cs typeface="Poppins Medium" panose="00000600000000000000" pitchFamily="2" charset="0"/>
              </a:rPr>
              <a:t> til at?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Tage</a:t>
            </a:r>
            <a:r>
              <a:rPr lang="en-US" altLang="ko-KR" sz="1600" dirty="0">
                <a:latin typeface="+mj-lt"/>
                <a:cs typeface="Poppins ExtraLight" panose="00000300000000000000" pitchFamily="2" charset="0"/>
              </a:rPr>
              <a:t> noter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Ringe</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Tale med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ven</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Software til </a:t>
            </a:r>
            <a:r>
              <a:rPr lang="en-US" altLang="ko-KR" sz="2000" b="1" dirty="0" err="1">
                <a:cs typeface="Poppins Medium" panose="00000600000000000000" pitchFamily="2" charset="0"/>
              </a:rPr>
              <a:t>skærmlæsning</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Scanner </a:t>
            </a:r>
            <a:r>
              <a:rPr lang="en-US" altLang="ko-KR" sz="1600" dirty="0" err="1">
                <a:latin typeface="+mj-lt"/>
                <a:cs typeface="Poppins ExtraLight" panose="00000300000000000000" pitchFamily="2" charset="0"/>
              </a:rPr>
              <a:t>dokumenter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bøger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sz="1600" dirty="0" err="1">
                <a:latin typeface="+mj-lt"/>
                <a:cs typeface="Poppins ExtraLight" panose="00000300000000000000" pitchFamily="2" charset="0"/>
              </a:rPr>
              <a:t>Læser</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tekst</a:t>
            </a:r>
            <a:r>
              <a:rPr lang="en-US" sz="1600" dirty="0">
                <a:latin typeface="+mj-lt"/>
                <a:cs typeface="Poppins ExtraLight" panose="00000300000000000000" pitchFamily="2" charset="0"/>
              </a:rPr>
              <a:t> og </a:t>
            </a:r>
            <a:r>
              <a:rPr lang="en-US" sz="1600" dirty="0" err="1">
                <a:latin typeface="+mj-lt"/>
                <a:cs typeface="Poppins ExtraLight" panose="00000300000000000000" pitchFamily="2" charset="0"/>
              </a:rPr>
              <a:t>anden</a:t>
            </a:r>
            <a:r>
              <a:rPr lang="en-US" sz="1600" dirty="0">
                <a:latin typeface="+mj-lt"/>
                <a:cs typeface="Poppins ExtraLight" panose="00000300000000000000" pitchFamily="2" charset="0"/>
              </a:rPr>
              <a:t> information på </a:t>
            </a:r>
            <a:r>
              <a:rPr lang="en-US" sz="1600" dirty="0" err="1">
                <a:latin typeface="+mj-lt"/>
                <a:cs typeface="Poppins ExtraLight" panose="00000300000000000000" pitchFamily="2" charset="0"/>
              </a:rPr>
              <a:t>en</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computerskærm</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højt</a:t>
            </a:r>
            <a:r>
              <a:rPr lang="en-US" sz="1600" dirty="0">
                <a:latin typeface="+mj-lt"/>
                <a:cs typeface="Poppins ExtraLight" panose="00000300000000000000" pitchFamily="2" charset="0"/>
              </a:rPr>
              <a:t>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rPr>
              <a:t>Konverterer</a:t>
            </a:r>
            <a:r>
              <a:rPr lang="en-US" altLang="ko-KR" sz="1600" dirty="0">
                <a:latin typeface="+mj-lt"/>
              </a:rPr>
              <a:t> </a:t>
            </a:r>
            <a:r>
              <a:rPr lang="en-US" altLang="ko-KR" sz="1600" dirty="0" err="1">
                <a:latin typeface="+mj-lt"/>
              </a:rPr>
              <a:t>beskeder</a:t>
            </a:r>
            <a:r>
              <a:rPr lang="en-US" altLang="ko-KR" sz="1600" dirty="0">
                <a:latin typeface="+mj-lt"/>
              </a:rPr>
              <a:t> på </a:t>
            </a:r>
            <a:r>
              <a:rPr lang="en-US" altLang="ko-KR" sz="1600" dirty="0" err="1">
                <a:latin typeface="+mj-lt"/>
              </a:rPr>
              <a:t>skærmen</a:t>
            </a:r>
            <a:r>
              <a:rPr lang="en-US" altLang="ko-KR" sz="1600" dirty="0">
                <a:latin typeface="+mj-lt"/>
              </a:rPr>
              <a:t> til iBook format.</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(Optical Character</a:t>
            </a:r>
          </a:p>
          <a:p>
            <a:r>
              <a:rPr lang="en-US" altLang="ko-KR" sz="2000" b="1" dirty="0">
                <a:cs typeface="Poppins Medium" panose="00000600000000000000" pitchFamily="2" charset="0"/>
              </a:rPr>
              <a:t>     Recognition) er </a:t>
            </a:r>
            <a:r>
              <a:rPr lang="en-US" altLang="ko-KR" sz="2000" b="1" dirty="0" err="1">
                <a:cs typeface="Poppins Medium" panose="00000600000000000000" pitchFamily="2" charset="0"/>
              </a:rPr>
              <a:t>en</a:t>
            </a:r>
            <a:r>
              <a:rPr lang="en-US" altLang="ko-KR" sz="2000" b="1" dirty="0">
                <a:cs typeface="Poppins Medium" panose="00000600000000000000" pitchFamily="2" charset="0"/>
              </a:rPr>
              <a:t> </a:t>
            </a:r>
            <a:r>
              <a:rPr lang="en-US" altLang="ko-KR" sz="2000" b="1" dirty="0" err="1">
                <a:cs typeface="Poppins Medium" panose="00000600000000000000" pitchFamily="2" charset="0"/>
              </a:rPr>
              <a:t>forkortelse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for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Okulær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klarhedsanalylse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Ortogonal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koordinatrespons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Optisk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tegngenkendelse</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følgende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152211"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Hjælpeteknologi</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038952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577782"/>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Læser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bøger</a:t>
            </a:r>
            <a:r>
              <a:rPr lang="en-US" altLang="ko-KR" sz="1600" dirty="0">
                <a:latin typeface="+mj-lt"/>
                <a:cs typeface="Poppins ExtraLight" panose="00000300000000000000" pitchFamily="2" charset="0"/>
              </a:rPr>
              <a:t> for elever</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Konverterer</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skrevet</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tekst</a:t>
            </a:r>
            <a:r>
              <a:rPr lang="en-US" altLang="ko-KR" sz="1600" dirty="0">
                <a:solidFill>
                  <a:srgbClr val="00B050"/>
                </a:solidFill>
                <a:latin typeface="+mj-lt"/>
                <a:cs typeface="Poppins ExtraLight" panose="00000300000000000000" pitchFamily="2" charset="0"/>
              </a:rPr>
              <a:t> til </a:t>
            </a:r>
            <a:r>
              <a:rPr lang="en-US" altLang="ko-KR" sz="1600" dirty="0" err="1">
                <a:solidFill>
                  <a:srgbClr val="00B050"/>
                </a:solidFill>
                <a:latin typeface="+mj-lt"/>
                <a:cs typeface="Poppins ExtraLight" panose="00000300000000000000" pitchFamily="2" charset="0"/>
              </a:rPr>
              <a:t>talte</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ord</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Kompilerer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talt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tekst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uf</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tilfældige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288000" lvl="2"/>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 </a:t>
            </a:r>
            <a:r>
              <a:rPr lang="en-US" altLang="ko-KR" sz="2000" b="1" dirty="0" err="1">
                <a:cs typeface="Poppins Medium" panose="00000600000000000000" pitchFamily="2" charset="0"/>
              </a:rPr>
              <a:t>kan</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bruges</a:t>
            </a:r>
            <a:r>
              <a:rPr lang="en-US" altLang="ko-KR" sz="2000" b="1" dirty="0">
                <a:cs typeface="Poppins Medium" panose="00000600000000000000" pitchFamily="2" charset="0"/>
              </a:rPr>
              <a:t> til at?</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Tage</a:t>
            </a:r>
            <a:r>
              <a:rPr lang="en-US" altLang="ko-KR" sz="1600" dirty="0">
                <a:solidFill>
                  <a:srgbClr val="00B050"/>
                </a:solidFill>
                <a:latin typeface="+mj-lt"/>
                <a:cs typeface="Poppins ExtraLight" panose="00000300000000000000" pitchFamily="2" charset="0"/>
              </a:rPr>
              <a:t> noter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Ringe</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Tale med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ven</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Software til </a:t>
            </a:r>
            <a:r>
              <a:rPr lang="en-US" altLang="ko-KR" sz="2000" b="1" dirty="0" err="1">
                <a:cs typeface="Poppins Medium" panose="00000600000000000000" pitchFamily="2" charset="0"/>
              </a:rPr>
              <a:t>skærmlæsning</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Scanner </a:t>
            </a:r>
            <a:r>
              <a:rPr lang="en-US" altLang="ko-KR" sz="1600" dirty="0" err="1">
                <a:latin typeface="+mj-lt"/>
                <a:cs typeface="Poppins ExtraLight" panose="00000300000000000000" pitchFamily="2" charset="0"/>
              </a:rPr>
              <a:t>dokumenter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bøger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sz="1600" dirty="0" err="1">
                <a:solidFill>
                  <a:srgbClr val="00B050"/>
                </a:solidFill>
                <a:latin typeface="+mj-lt"/>
                <a:cs typeface="Poppins ExtraLight" panose="00000300000000000000" pitchFamily="2" charset="0"/>
              </a:rPr>
              <a:t>Læser</a:t>
            </a:r>
            <a:r>
              <a:rPr lang="en-US" sz="1600" dirty="0">
                <a:solidFill>
                  <a:srgbClr val="00B050"/>
                </a:solidFill>
                <a:latin typeface="+mj-lt"/>
                <a:cs typeface="Poppins ExtraLight" panose="00000300000000000000" pitchFamily="2" charset="0"/>
              </a:rPr>
              <a:t> </a:t>
            </a:r>
            <a:r>
              <a:rPr lang="en-US" sz="1600" dirty="0" err="1">
                <a:solidFill>
                  <a:srgbClr val="00B050"/>
                </a:solidFill>
                <a:latin typeface="+mj-lt"/>
                <a:cs typeface="Poppins ExtraLight" panose="00000300000000000000" pitchFamily="2" charset="0"/>
              </a:rPr>
              <a:t>tekst</a:t>
            </a:r>
            <a:r>
              <a:rPr lang="en-US" sz="1600" dirty="0">
                <a:solidFill>
                  <a:srgbClr val="00B050"/>
                </a:solidFill>
                <a:latin typeface="+mj-lt"/>
                <a:cs typeface="Poppins ExtraLight" panose="00000300000000000000" pitchFamily="2" charset="0"/>
              </a:rPr>
              <a:t> og </a:t>
            </a:r>
            <a:r>
              <a:rPr lang="en-US" sz="1600" dirty="0" err="1">
                <a:solidFill>
                  <a:srgbClr val="00B050"/>
                </a:solidFill>
                <a:latin typeface="+mj-lt"/>
                <a:cs typeface="Poppins ExtraLight" panose="00000300000000000000" pitchFamily="2" charset="0"/>
              </a:rPr>
              <a:t>anden</a:t>
            </a:r>
            <a:r>
              <a:rPr lang="en-US" sz="1600" dirty="0">
                <a:solidFill>
                  <a:srgbClr val="00B050"/>
                </a:solidFill>
                <a:latin typeface="+mj-lt"/>
                <a:cs typeface="Poppins ExtraLight" panose="00000300000000000000" pitchFamily="2" charset="0"/>
              </a:rPr>
              <a:t> information på </a:t>
            </a:r>
            <a:r>
              <a:rPr lang="en-US" sz="1600" dirty="0" err="1">
                <a:solidFill>
                  <a:srgbClr val="00B050"/>
                </a:solidFill>
                <a:latin typeface="+mj-lt"/>
                <a:cs typeface="Poppins ExtraLight" panose="00000300000000000000" pitchFamily="2" charset="0"/>
              </a:rPr>
              <a:t>en</a:t>
            </a:r>
            <a:r>
              <a:rPr lang="en-US" sz="1600" dirty="0">
                <a:solidFill>
                  <a:srgbClr val="00B050"/>
                </a:solidFill>
                <a:latin typeface="+mj-lt"/>
                <a:cs typeface="Poppins ExtraLight" panose="00000300000000000000" pitchFamily="2" charset="0"/>
              </a:rPr>
              <a:t> </a:t>
            </a:r>
            <a:r>
              <a:rPr lang="en-US" sz="1600" dirty="0" err="1">
                <a:solidFill>
                  <a:srgbClr val="00B050"/>
                </a:solidFill>
                <a:latin typeface="+mj-lt"/>
                <a:cs typeface="Poppins ExtraLight" panose="00000300000000000000" pitchFamily="2" charset="0"/>
              </a:rPr>
              <a:t>computerskærm</a:t>
            </a:r>
            <a:r>
              <a:rPr lang="en-US" sz="1600" dirty="0">
                <a:solidFill>
                  <a:srgbClr val="00B050"/>
                </a:solidFill>
                <a:latin typeface="+mj-lt"/>
                <a:cs typeface="Poppins ExtraLight" panose="00000300000000000000" pitchFamily="2" charset="0"/>
              </a:rPr>
              <a:t> </a:t>
            </a:r>
            <a:r>
              <a:rPr lang="en-US" sz="1600" dirty="0" err="1">
                <a:solidFill>
                  <a:srgbClr val="00B050"/>
                </a:solidFill>
                <a:latin typeface="+mj-lt"/>
                <a:cs typeface="Poppins ExtraLight" panose="00000300000000000000" pitchFamily="2" charset="0"/>
              </a:rPr>
              <a:t>højt</a:t>
            </a:r>
            <a:r>
              <a:rPr lang="en-US" sz="1600" dirty="0">
                <a:solidFill>
                  <a:srgbClr val="00B050"/>
                </a:solidFill>
                <a:latin typeface="+mj-lt"/>
                <a:cs typeface="Poppins ExtraLight" panose="00000300000000000000" pitchFamily="2" charset="0"/>
              </a:rPr>
              <a:t> </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rPr>
              <a:t>Konverterer</a:t>
            </a:r>
            <a:r>
              <a:rPr lang="en-US" altLang="ko-KR" sz="1600" dirty="0">
                <a:latin typeface="+mj-lt"/>
              </a:rPr>
              <a:t> </a:t>
            </a:r>
            <a:r>
              <a:rPr lang="en-US" altLang="ko-KR" sz="1600" dirty="0" err="1">
                <a:latin typeface="+mj-lt"/>
              </a:rPr>
              <a:t>beskeder</a:t>
            </a:r>
            <a:r>
              <a:rPr lang="en-US" altLang="ko-KR" sz="1600" dirty="0">
                <a:latin typeface="+mj-lt"/>
              </a:rPr>
              <a:t> på </a:t>
            </a:r>
            <a:r>
              <a:rPr lang="en-US" altLang="ko-KR" sz="1600" dirty="0" err="1">
                <a:latin typeface="+mj-lt"/>
              </a:rPr>
              <a:t>skærmen</a:t>
            </a:r>
            <a:r>
              <a:rPr lang="en-US" altLang="ko-KR" sz="1600" dirty="0">
                <a:latin typeface="+mj-lt"/>
              </a:rPr>
              <a:t> til iBook format.</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(Optical Character</a:t>
            </a:r>
          </a:p>
          <a:p>
            <a:r>
              <a:rPr lang="en-US" altLang="ko-KR" sz="2000" b="1" dirty="0">
                <a:cs typeface="Poppins Medium" panose="00000600000000000000" pitchFamily="2" charset="0"/>
              </a:rPr>
              <a:t>     Recognition) er </a:t>
            </a:r>
            <a:r>
              <a:rPr lang="en-US" altLang="ko-KR" sz="2000" b="1" dirty="0" err="1">
                <a:cs typeface="Poppins Medium" panose="00000600000000000000" pitchFamily="2" charset="0"/>
              </a:rPr>
              <a:t>en</a:t>
            </a:r>
            <a:r>
              <a:rPr lang="en-US" altLang="ko-KR" sz="2000" b="1" dirty="0">
                <a:cs typeface="Poppins Medium" panose="00000600000000000000" pitchFamily="2" charset="0"/>
              </a:rPr>
              <a:t> </a:t>
            </a:r>
            <a:r>
              <a:rPr lang="en-US" altLang="ko-KR" sz="2000" b="1" dirty="0" err="1">
                <a:cs typeface="Poppins Medium" panose="00000600000000000000" pitchFamily="2" charset="0"/>
              </a:rPr>
              <a:t>forkortelse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for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Okulær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klarhedsanalylse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Ortogonal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koordinatrespons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Optisk</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tegngenkendelse</a:t>
            </a:r>
            <a:endParaRPr lang="en-US" altLang="ko-KR" sz="1600" dirty="0">
              <a:solidFill>
                <a:srgbClr val="00B050"/>
              </a:solidFill>
              <a:latin typeface="+mj-lt"/>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177898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Korrekte svar</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182104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29307" cy="3013351"/>
          </a:xfrm>
          <a:prstGeom prst="rect">
            <a:avLst/>
          </a:prstGeom>
          <a:noFill/>
        </p:spPr>
        <p:txBody>
          <a:bodyPr wrap="square" numCol="2" rtlCol="0">
            <a:noAutofit/>
          </a:bodyPr>
          <a:lstStyle/>
          <a:p>
            <a:pPr marL="342900" indent="-342900">
              <a:buFont typeface="Arial" panose="020B0604020202020204" pitchFamily="34" charset="0"/>
              <a:buChar char="•"/>
            </a:pPr>
            <a:r>
              <a:rPr lang="en-US" altLang="ko-KR" sz="2000" b="1" dirty="0" err="1">
                <a:cs typeface="Poppins Medium" panose="00000600000000000000" pitchFamily="2" charset="0"/>
              </a:rPr>
              <a:t>Specialuddannelsestilbud</a:t>
            </a:r>
            <a:r>
              <a:rPr lang="en-US" altLang="ko-KR" sz="2000" b="1" dirty="0">
                <a:cs typeface="Poppins Medium" panose="00000600000000000000" pitchFamily="2" charset="0"/>
              </a:rPr>
              <a:t> </a:t>
            </a:r>
            <a:r>
              <a:rPr lang="en-US" altLang="ko-KR" sz="2000" b="1" dirty="0" err="1">
                <a:cs typeface="Poppins Medium" panose="00000600000000000000" pitchFamily="2" charset="0"/>
              </a:rPr>
              <a:t>hjælper</a:t>
            </a:r>
            <a:r>
              <a:rPr lang="en-US" altLang="ko-KR" sz="2000" b="1" dirty="0">
                <a:cs typeface="Poppins Medium" panose="00000600000000000000" pitchFamily="2" charset="0"/>
              </a:rPr>
              <a:t> med?</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Vejledning</a:t>
            </a:r>
            <a:r>
              <a:rPr lang="en-US" altLang="ko-KR" sz="1600" dirty="0">
                <a:latin typeface="+mj-lt"/>
                <a:cs typeface="Poppins ExtraLight" panose="00000300000000000000" pitchFamily="2" charset="0"/>
              </a:rPr>
              <a:t> og mentoring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Øonomisk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støtte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
            </a:r>
          </a:p>
          <a:p>
            <a:pPr marL="288000" lvl="2"/>
            <a:endParaRPr lang="en-US" altLang="ko-KR" sz="1600" dirty="0">
              <a:latin typeface="+mj-lt"/>
              <a:cs typeface="Poppins ExtraLight" panose="00000300000000000000" pitchFamily="2" charset="0"/>
            </a:endParaRPr>
          </a:p>
          <a:p>
            <a:pPr marL="342900" lvl="0" indent="-342900">
              <a:lnSpc>
                <a:spcPct val="115000"/>
              </a:lnSpc>
              <a:buFont typeface="Arial" panose="020B0604020202020204" pitchFamily="34" charset="0"/>
              <a:buChar char="•"/>
              <a:tabLst>
                <a:tab pos="457200" algn="l"/>
              </a:tabLst>
            </a:pPr>
            <a:r>
              <a:rPr lang="en-US" sz="2000" b="1" dirty="0" err="1">
                <a:effectLst/>
                <a:ea typeface="Arial MT"/>
                <a:cs typeface="Times New Roman" panose="02020603050405020304" pitchFamily="18" charset="0"/>
              </a:rPr>
              <a:t>Processen</a:t>
            </a:r>
            <a:r>
              <a:rPr lang="en-US" sz="2000" b="1" dirty="0">
                <a:effectLst/>
                <a:ea typeface="Arial MT"/>
                <a:cs typeface="Times New Roman" panose="02020603050405020304" pitchFamily="18" charset="0"/>
              </a:rPr>
              <a:t> med at </a:t>
            </a:r>
            <a:r>
              <a:rPr lang="en-US" sz="2000" b="1" dirty="0" err="1">
                <a:effectLst/>
                <a:ea typeface="Arial MT"/>
                <a:cs typeface="Times New Roman" panose="02020603050405020304" pitchFamily="18" charset="0"/>
              </a:rPr>
              <a:t>identificere</a:t>
            </a:r>
            <a:r>
              <a:rPr lang="en-US" sz="2000" b="1" dirty="0">
                <a:effectLst/>
                <a:ea typeface="Arial MT"/>
                <a:cs typeface="Times New Roman" panose="02020603050405020304" pitchFamily="18" charset="0"/>
              </a:rPr>
              <a:t> elever</a:t>
            </a:r>
            <a:endParaRPr lang="da-DK" sz="2000" dirty="0">
              <a:effectLst/>
              <a:ea typeface="Arial MT"/>
              <a:cs typeface="Times New Roman" panose="02020603050405020304" pitchFamily="18"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Foretages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altid</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Afhænger</a:t>
            </a:r>
            <a:r>
              <a:rPr lang="en-US" altLang="ko-KR" sz="1600" dirty="0">
                <a:latin typeface="+mj-lt"/>
                <a:cs typeface="Poppins ExtraLight" panose="00000300000000000000" pitchFamily="2" charset="0"/>
              </a:rPr>
              <a:t> af land og </a:t>
            </a:r>
            <a:r>
              <a:rPr lang="en-US" altLang="ko-KR" sz="1600" dirty="0" err="1">
                <a:latin typeface="+mj-lt"/>
                <a:cs typeface="Poppins ExtraLight" panose="00000300000000000000" pitchFamily="2" charset="0"/>
              </a:rPr>
              <a:t>uddannelsessystem</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Er </a:t>
            </a:r>
            <a:r>
              <a:rPr lang="en-US" altLang="ko-KR" sz="1600" dirty="0" err="1">
                <a:latin typeface="+mj-lt"/>
                <a:cs typeface="Poppins ExtraLight" panose="00000300000000000000" pitchFamily="2" charset="0"/>
              </a:rPr>
              <a:t>nyere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standardiseret</a:t>
            </a:r>
            <a:r>
              <a:rPr lang="en-US" altLang="ko-KR" sz="1600" dirty="0">
                <a:latin typeface="+mj-lt"/>
                <a:cs typeface="Poppins ExtraLight" panose="00000300000000000000" pitchFamily="2" charset="0"/>
              </a:rPr>
              <a:t> tests</a:t>
            </a: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Coaching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ydes</a:t>
            </a:r>
            <a:r>
              <a:rPr lang="en-US" altLang="ko-KR" sz="2000" b="1" dirty="0">
                <a:cs typeface="Poppins Medium" panose="00000600000000000000" pitchFamily="2" charset="0"/>
              </a:rPr>
              <a:t> af </a:t>
            </a:r>
            <a:r>
              <a:rPr lang="en-US" altLang="ko-KR" sz="2000" b="1" dirty="0" err="1">
                <a:cs typeface="Poppins Medium" panose="00000600000000000000" pitchFamily="2" charset="0"/>
              </a:rPr>
              <a:t>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Elev</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Ven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Specialist</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bred </a:t>
            </a:r>
            <a:r>
              <a:rPr lang="en-US" altLang="ko-KR" sz="2000" b="1" dirty="0" err="1">
                <a:cs typeface="Poppins Medium" panose="00000600000000000000" pitchFamily="2" charset="0"/>
              </a:rPr>
              <a:t>vifte</a:t>
            </a:r>
            <a:r>
              <a:rPr lang="en-US" altLang="ko-KR" sz="2000" b="1" dirty="0">
                <a:cs typeface="Poppins Medium" panose="00000600000000000000" pitchFamily="2" charset="0"/>
              </a:rPr>
              <a:t> af</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undervisningsstrategier</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være?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Klasserumsbaseret</a:t>
            </a:r>
            <a:r>
              <a:rPr lang="en-US" altLang="ko-KR" sz="1600" dirty="0">
                <a:latin typeface="+mj-lt"/>
                <a:cs typeface="Poppins ExtraLight" panose="00000300000000000000" pitchFamily="2" charset="0"/>
              </a:rPr>
              <a:t> undervisning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Forelæsning</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a-DK" sz="1600" dirty="0">
                <a:latin typeface="+mj-lt"/>
              </a:rPr>
              <a:t>Hjælpeteknologi</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Opsummeringstest</a:t>
            </a:r>
            <a:r>
              <a:rPr lang="en-AU" sz="2400" b="1" dirty="0">
                <a:solidFill>
                  <a:srgbClr val="9A2583"/>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a:t>
            </a: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496832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9369797" cy="3568454"/>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Et </a:t>
            </a:r>
            <a:r>
              <a:rPr lang="en-US" altLang="ko-KR" sz="2000" b="1" dirty="0" err="1">
                <a:cs typeface="Poppins Medium" panose="00000600000000000000" pitchFamily="2" charset="0"/>
              </a:rPr>
              <a:t>understøttende</a:t>
            </a:r>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hjælpe</a:t>
            </a:r>
            <a:r>
              <a:rPr lang="en-US" altLang="ko-KR" sz="2000" b="1" dirty="0">
                <a:cs typeface="Poppins Medium" panose="00000600000000000000" pitchFamily="2" charset="0"/>
              </a:rPr>
              <a:t> elever med</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særlige</a:t>
            </a:r>
            <a:r>
              <a:rPr lang="en-US" altLang="ko-KR" sz="2000" b="1" dirty="0">
                <a:cs typeface="Poppins Medium" panose="00000600000000000000" pitchFamily="2" charset="0"/>
              </a:rPr>
              <a:t> behov </a:t>
            </a:r>
            <a:r>
              <a:rPr lang="en-US" altLang="ko-KR" sz="2000" b="1" dirty="0" err="1">
                <a:cs typeface="Poppins Medium" panose="00000600000000000000" pitchFamily="2" charset="0"/>
              </a:rPr>
              <a:t>føle</a:t>
            </a:r>
            <a:r>
              <a:rPr lang="en-US" altLang="ko-KR" sz="2000" b="1" dirty="0">
                <a:cs typeface="Poppins Medium" panose="00000600000000000000" pitchFamily="2" charset="0"/>
              </a:rPr>
              <a:t> sig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Ansvarlige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opmærksomme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Komfortable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selvsikre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Nervøse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usikre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Skabelse af et </a:t>
            </a:r>
            <a:r>
              <a:rPr lang="en-US" altLang="ko-KR" sz="2000" b="1" dirty="0" err="1">
                <a:cs typeface="Poppins Medium" panose="00000600000000000000" pitchFamily="2" charset="0"/>
              </a:rPr>
              <a:t>understøttende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ske</a:t>
            </a:r>
            <a:r>
              <a:rPr lang="en-US" altLang="ko-KR" sz="2000" b="1" dirty="0">
                <a:cs typeface="Poppins Medium" panose="00000600000000000000" pitchFamily="2" charset="0"/>
              </a:rPr>
              <a:t> via?</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Tydelige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forventninger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regler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Færre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regler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brug</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Kortere</a:t>
            </a:r>
            <a:r>
              <a:rPr lang="en-US" altLang="ko-KR" sz="1600" dirty="0">
                <a:latin typeface="+mj-lt"/>
                <a:cs typeface="Poppins ExtraLight" panose="00000300000000000000" pitchFamily="2" charset="0"/>
              </a:rPr>
              <a:t> pauser</a:t>
            </a:r>
          </a:p>
          <a:p>
            <a:pPr indent="-285750">
              <a:buFont typeface="Arial" panose="020B0604020202020204" pitchFamily="34" charset="0"/>
              <a:buChar char="•"/>
            </a:pPr>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Læser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bøger</a:t>
            </a:r>
            <a:r>
              <a:rPr lang="en-US" altLang="ko-KR" sz="1600" dirty="0">
                <a:latin typeface="+mj-lt"/>
                <a:cs typeface="Poppins ExtraLight" panose="00000300000000000000" pitchFamily="2" charset="0"/>
              </a:rPr>
              <a:t> for elever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Konverterer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skrevet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tekst</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talte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Kompilerer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talt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tekst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uf</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tilfældige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(Optical Character</a:t>
            </a:r>
          </a:p>
          <a:p>
            <a:r>
              <a:rPr lang="en-US" altLang="ko-KR" sz="2000" b="1" dirty="0">
                <a:cs typeface="Poppins Medium" panose="00000600000000000000" pitchFamily="2" charset="0"/>
              </a:rPr>
              <a:t>     Recognition) er </a:t>
            </a:r>
            <a:r>
              <a:rPr lang="en-US" altLang="ko-KR" sz="2000" b="1" dirty="0" err="1">
                <a:cs typeface="Poppins Medium" panose="00000600000000000000" pitchFamily="2" charset="0"/>
              </a:rPr>
              <a:t>en</a:t>
            </a:r>
            <a:r>
              <a:rPr lang="en-US" altLang="ko-KR" sz="2000" b="1" dirty="0">
                <a:cs typeface="Poppins Medium" panose="00000600000000000000" pitchFamily="2" charset="0"/>
              </a:rPr>
              <a:t> </a:t>
            </a:r>
            <a:r>
              <a:rPr lang="en-US" altLang="ko-KR" sz="2000" b="1" dirty="0" err="1">
                <a:cs typeface="Poppins Medium" panose="00000600000000000000" pitchFamily="2" charset="0"/>
              </a:rPr>
              <a:t>forkortelse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for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Okulær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klarhedsanalylse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Ortogonal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koordinatrespons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Optisk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tegngenkendelse</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Opsummeringstest</a:t>
            </a:r>
            <a:r>
              <a:rPr lang="en-AU" sz="2400" b="1" dirty="0">
                <a:solidFill>
                  <a:srgbClr val="9A2583"/>
                </a:solidFill>
                <a:ea typeface="Microsoft Sans Serif" panose="020B0604020202020204" pitchFamily="34" charset="0"/>
                <a:cs typeface="Poppins Medium" panose="00000600000000000000" pitchFamily="2" charset="0"/>
              </a:rPr>
              <a:t> /2</a:t>
            </a: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a:t>
            </a: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78196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75146"/>
          </a:xfrm>
          <a:prstGeom prst="rect">
            <a:avLst/>
          </a:prstGeom>
          <a:noFill/>
        </p:spPr>
        <p:txBody>
          <a:bodyPr wrap="square" numCol="2" rtlCol="0">
            <a:noAutofit/>
          </a:bodyPr>
          <a:lstStyle/>
          <a:p>
            <a:pPr marL="342900" indent="-342900">
              <a:buFont typeface="Arial" panose="020B0604020202020204" pitchFamily="34" charset="0"/>
              <a:buChar char="•"/>
            </a:pPr>
            <a:r>
              <a:rPr lang="en-US" altLang="ko-KR" sz="2000" b="1" dirty="0" err="1">
                <a:cs typeface="Poppins Medium" panose="00000600000000000000" pitchFamily="2" charset="0"/>
              </a:rPr>
              <a:t>Specialuddannelsestilbud</a:t>
            </a:r>
            <a:r>
              <a:rPr lang="en-US" altLang="ko-KR" sz="2000" b="1" dirty="0">
                <a:cs typeface="Poppins Medium" panose="00000600000000000000" pitchFamily="2" charset="0"/>
              </a:rPr>
              <a:t> </a:t>
            </a:r>
            <a:r>
              <a:rPr lang="en-US" altLang="ko-KR" sz="2000" b="1" dirty="0" err="1">
                <a:cs typeface="Poppins Medium" panose="00000600000000000000" pitchFamily="2" charset="0"/>
              </a:rPr>
              <a:t>hjælper</a:t>
            </a:r>
            <a:r>
              <a:rPr lang="en-US" altLang="ko-KR" sz="2000" b="1" dirty="0">
                <a:cs typeface="Poppins Medium" panose="00000600000000000000" pitchFamily="2" charset="0"/>
              </a:rPr>
              <a:t> med?</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Vejledning</a:t>
            </a:r>
            <a:r>
              <a:rPr lang="en-US" altLang="ko-KR" sz="1600" dirty="0">
                <a:solidFill>
                  <a:srgbClr val="00B050"/>
                </a:solidFill>
                <a:latin typeface="+mj-lt"/>
                <a:cs typeface="Poppins ExtraLight" panose="00000300000000000000" pitchFamily="2" charset="0"/>
              </a:rPr>
              <a:t> og mentoring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Øonomisk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støtte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
            </a:r>
          </a:p>
          <a:p>
            <a:pPr marL="288000" lvl="2"/>
            <a:endParaRPr lang="en-US" altLang="ko-KR" sz="1600" dirty="0">
              <a:latin typeface="+mj-lt"/>
              <a:cs typeface="Poppins ExtraLight" panose="00000300000000000000" pitchFamily="2" charset="0"/>
            </a:endParaRPr>
          </a:p>
          <a:p>
            <a:pPr marL="342900" lvl="0" indent="-342900">
              <a:lnSpc>
                <a:spcPct val="115000"/>
              </a:lnSpc>
              <a:buFont typeface="Arial" panose="020B0604020202020204" pitchFamily="34" charset="0"/>
              <a:buChar char="•"/>
              <a:tabLst>
                <a:tab pos="457200" algn="l"/>
              </a:tabLst>
            </a:pPr>
            <a:r>
              <a:rPr lang="en-US" sz="2000" b="1" dirty="0" err="1">
                <a:effectLst/>
                <a:ea typeface="Arial MT"/>
                <a:cs typeface="Times New Roman" panose="02020603050405020304" pitchFamily="18" charset="0"/>
              </a:rPr>
              <a:t>Processen</a:t>
            </a:r>
            <a:r>
              <a:rPr lang="en-US" sz="2000" b="1" dirty="0">
                <a:effectLst/>
                <a:ea typeface="Arial MT"/>
                <a:cs typeface="Times New Roman" panose="02020603050405020304" pitchFamily="18" charset="0"/>
              </a:rPr>
              <a:t> med at </a:t>
            </a:r>
            <a:r>
              <a:rPr lang="en-US" sz="2000" b="1" dirty="0" err="1">
                <a:effectLst/>
                <a:ea typeface="Arial MT"/>
                <a:cs typeface="Times New Roman" panose="02020603050405020304" pitchFamily="18" charset="0"/>
              </a:rPr>
              <a:t>identificere</a:t>
            </a:r>
            <a:r>
              <a:rPr lang="en-US" sz="2000" b="1" dirty="0">
                <a:effectLst/>
                <a:ea typeface="Arial MT"/>
                <a:cs typeface="Times New Roman" panose="02020603050405020304" pitchFamily="18" charset="0"/>
              </a:rPr>
              <a:t> elever</a:t>
            </a:r>
            <a:endParaRPr lang="da-DK" sz="2000" dirty="0">
              <a:effectLst/>
              <a:ea typeface="Arial MT"/>
              <a:cs typeface="Times New Roman" panose="02020603050405020304" pitchFamily="18"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Foretages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altid</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underviser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Afhænger</a:t>
            </a:r>
            <a:r>
              <a:rPr lang="en-US" altLang="ko-KR" sz="1600" dirty="0">
                <a:solidFill>
                  <a:srgbClr val="00B050"/>
                </a:solidFill>
                <a:latin typeface="+mj-lt"/>
                <a:cs typeface="Poppins ExtraLight" panose="00000300000000000000" pitchFamily="2" charset="0"/>
              </a:rPr>
              <a:t> af land og </a:t>
            </a:r>
            <a:r>
              <a:rPr lang="en-US" altLang="ko-KR" sz="1600" dirty="0" err="1">
                <a:solidFill>
                  <a:srgbClr val="00B050"/>
                </a:solidFill>
                <a:latin typeface="+mj-lt"/>
                <a:cs typeface="Poppins ExtraLight" panose="00000300000000000000" pitchFamily="2" charset="0"/>
              </a:rPr>
              <a:t>uddannelsessystem</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Er </a:t>
            </a:r>
            <a:r>
              <a:rPr lang="en-US" altLang="ko-KR" sz="1600" dirty="0" err="1">
                <a:latin typeface="+mj-lt"/>
                <a:cs typeface="Poppins ExtraLight" panose="00000300000000000000" pitchFamily="2" charset="0"/>
              </a:rPr>
              <a:t>nyere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standardiseret</a:t>
            </a:r>
            <a:r>
              <a:rPr lang="en-US" altLang="ko-KR" sz="1600" dirty="0">
                <a:latin typeface="+mj-lt"/>
                <a:cs typeface="Poppins ExtraLight" panose="00000300000000000000" pitchFamily="2" charset="0"/>
              </a:rPr>
              <a:t> tests</a:t>
            </a: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Coaching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ydes</a:t>
            </a:r>
            <a:r>
              <a:rPr lang="en-US" altLang="ko-KR" sz="2000" b="1" dirty="0">
                <a:cs typeface="Poppins Medium" panose="00000600000000000000" pitchFamily="2" charset="0"/>
              </a:rPr>
              <a:t> af </a:t>
            </a:r>
            <a:r>
              <a:rPr lang="en-US" altLang="ko-KR" sz="2000" b="1" dirty="0" err="1">
                <a:cs typeface="Poppins Medium" panose="00000600000000000000" pitchFamily="2" charset="0"/>
              </a:rPr>
              <a:t>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Elev</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Ven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srgbClr val="00B050"/>
                </a:solidFill>
                <a:latin typeface="Calibri Light" panose="020F0302020204030204"/>
                <a:cs typeface="Poppins ExtraLight" panose="00000300000000000000" pitchFamily="2" charset="0"/>
              </a:rPr>
              <a:t>Specialist</a:t>
            </a:r>
            <a:endParaRPr lang="en-US" altLang="ko-KR" sz="1600" dirty="0">
              <a:solidFill>
                <a:srgbClr val="00B050"/>
              </a:solidFill>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En bred </a:t>
            </a:r>
            <a:r>
              <a:rPr lang="en-US" altLang="ko-KR" sz="2000" b="1" dirty="0" err="1">
                <a:cs typeface="Poppins Medium" panose="00000600000000000000" pitchFamily="2" charset="0"/>
              </a:rPr>
              <a:t>vifte</a:t>
            </a:r>
            <a:r>
              <a:rPr lang="en-US" altLang="ko-KR" sz="2000" b="1" dirty="0">
                <a:cs typeface="Poppins Medium" panose="00000600000000000000" pitchFamily="2" charset="0"/>
              </a:rPr>
              <a:t> af</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undervisningsstrategier</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være?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Klasserumsbaseret</a:t>
            </a:r>
            <a:r>
              <a:rPr lang="en-US" altLang="ko-KR" sz="1600" dirty="0">
                <a:latin typeface="+mj-lt"/>
                <a:cs typeface="Poppins ExtraLight" panose="00000300000000000000" pitchFamily="2" charset="0"/>
              </a:rPr>
              <a:t> undervisning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Forelæsning</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a-DK" sz="1600" dirty="0">
                <a:solidFill>
                  <a:srgbClr val="00B050"/>
                </a:solidFill>
                <a:latin typeface="+mj-lt"/>
              </a:rPr>
              <a:t>Hjælpeteknologi</a:t>
            </a:r>
            <a:endParaRPr lang="en-US" altLang="ko-KR" sz="1600" dirty="0">
              <a:solidFill>
                <a:srgbClr val="00B050"/>
              </a:solidFill>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Opsummeringstest</a:t>
            </a:r>
            <a:r>
              <a:rPr lang="en-AU" sz="2400" b="1" dirty="0">
                <a:solidFill>
                  <a:srgbClr val="9A2583"/>
                </a:solidFill>
                <a:ea typeface="Microsoft Sans Serif" panose="020B0604020202020204" pitchFamily="34" charset="0"/>
                <a:cs typeface="Poppins Medium" panose="00000600000000000000" pitchFamily="2" charset="0"/>
              </a:rPr>
              <a:t> – </a:t>
            </a:r>
            <a:r>
              <a:rPr lang="en-AU" sz="2400" b="1" dirty="0" err="1">
                <a:solidFill>
                  <a:srgbClr val="9A2583"/>
                </a:solidFill>
                <a:ea typeface="Microsoft Sans Serif" panose="020B0604020202020204" pitchFamily="34" charset="0"/>
                <a:cs typeface="Poppins Medium" panose="00000600000000000000" pitchFamily="2" charset="0"/>
              </a:rPr>
              <a:t>korrekte</a:t>
            </a:r>
            <a:r>
              <a:rPr lang="en-AU" sz="2400" b="1" dirty="0">
                <a:solidFill>
                  <a:srgbClr val="9A2583"/>
                </a:solidFill>
                <a:ea typeface="Microsoft Sans Serif" panose="020B0604020202020204" pitchFamily="34" charset="0"/>
                <a:cs typeface="Poppins Medium" panose="00000600000000000000" pitchFamily="2" charset="0"/>
              </a:rPr>
              <a:t> svar/1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74681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7308000" cy="3499283"/>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Et </a:t>
            </a:r>
            <a:r>
              <a:rPr lang="en-US" altLang="ko-KR" sz="2000" b="1" dirty="0" err="1">
                <a:cs typeface="Poppins Medium" panose="00000600000000000000" pitchFamily="2" charset="0"/>
              </a:rPr>
              <a:t>understøttende</a:t>
            </a:r>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hjælpe</a:t>
            </a:r>
            <a:r>
              <a:rPr lang="en-US" altLang="ko-KR" sz="2000" b="1" dirty="0">
                <a:cs typeface="Poppins Medium" panose="00000600000000000000" pitchFamily="2" charset="0"/>
              </a:rPr>
              <a:t> elever med</a:t>
            </a:r>
          </a:p>
          <a:p>
            <a:r>
              <a:rPr lang="en-US" altLang="ko-KR" sz="2000" b="1" dirty="0">
                <a:cs typeface="Poppins Medium" panose="00000600000000000000" pitchFamily="2" charset="0"/>
              </a:rPr>
              <a:t>     </a:t>
            </a:r>
            <a:r>
              <a:rPr lang="en-US" altLang="ko-KR" sz="2000" b="1" dirty="0" err="1">
                <a:cs typeface="Poppins Medium" panose="00000600000000000000" pitchFamily="2" charset="0"/>
              </a:rPr>
              <a:t>særlige</a:t>
            </a:r>
            <a:r>
              <a:rPr lang="en-US" altLang="ko-KR" sz="2000" b="1" dirty="0">
                <a:cs typeface="Poppins Medium" panose="00000600000000000000" pitchFamily="2" charset="0"/>
              </a:rPr>
              <a:t> behov </a:t>
            </a:r>
            <a:r>
              <a:rPr lang="en-US" altLang="ko-KR" sz="2000" b="1" dirty="0" err="1">
                <a:cs typeface="Poppins Medium" panose="00000600000000000000" pitchFamily="2" charset="0"/>
              </a:rPr>
              <a:t>føle</a:t>
            </a:r>
            <a:r>
              <a:rPr lang="en-US" altLang="ko-KR" sz="2000" b="1" dirty="0">
                <a:cs typeface="Poppins Medium" panose="00000600000000000000" pitchFamily="2" charset="0"/>
              </a:rPr>
              <a:t> sig</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Ansvarlige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opmærksomme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Komfortable</a:t>
            </a:r>
            <a:r>
              <a:rPr lang="en-US" altLang="ko-KR" sz="1600" dirty="0">
                <a:solidFill>
                  <a:srgbClr val="00B050"/>
                </a:solidFill>
                <a:latin typeface="+mj-lt"/>
                <a:cs typeface="Poppins ExtraLight" panose="00000300000000000000" pitchFamily="2" charset="0"/>
              </a:rPr>
              <a:t> og </a:t>
            </a:r>
            <a:r>
              <a:rPr lang="en-US" altLang="ko-KR" sz="1600" dirty="0" err="1">
                <a:solidFill>
                  <a:srgbClr val="00B050"/>
                </a:solidFill>
                <a:latin typeface="+mj-lt"/>
                <a:cs typeface="Poppins ExtraLight" panose="00000300000000000000" pitchFamily="2" charset="0"/>
              </a:rPr>
              <a:t>selvsikre</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Nervøse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usikre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Skabelse af et </a:t>
            </a:r>
            <a:r>
              <a:rPr lang="en-US" altLang="ko-KR" sz="2000" b="1" dirty="0" err="1">
                <a:cs typeface="Poppins Medium" panose="00000600000000000000" pitchFamily="2" charset="0"/>
              </a:rPr>
              <a:t>understøttende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a:t>
            </a:r>
            <a:r>
              <a:rPr lang="en-US" altLang="ko-KR" sz="2000" b="1" dirty="0" err="1">
                <a:cs typeface="Poppins Medium" panose="00000600000000000000" pitchFamily="2" charset="0"/>
              </a:rPr>
              <a:t>læringsmiljø</a:t>
            </a:r>
            <a:r>
              <a:rPr lang="en-US" altLang="ko-KR" sz="2000" b="1" dirty="0">
                <a:cs typeface="Poppins Medium" panose="00000600000000000000" pitchFamily="2" charset="0"/>
              </a:rPr>
              <a:t> </a:t>
            </a:r>
            <a:r>
              <a:rPr lang="en-US" altLang="ko-KR" sz="2000" b="1" dirty="0" err="1">
                <a:cs typeface="Poppins Medium" panose="00000600000000000000" pitchFamily="2" charset="0"/>
              </a:rPr>
              <a:t>kan</a:t>
            </a:r>
            <a:r>
              <a:rPr lang="en-US" altLang="ko-KR" sz="2000" b="1" dirty="0">
                <a:cs typeface="Poppins Medium" panose="00000600000000000000" pitchFamily="2" charset="0"/>
              </a:rPr>
              <a:t> </a:t>
            </a:r>
            <a:r>
              <a:rPr lang="en-US" altLang="ko-KR" sz="2000" b="1" dirty="0" err="1">
                <a:cs typeface="Poppins Medium" panose="00000600000000000000" pitchFamily="2" charset="0"/>
              </a:rPr>
              <a:t>ske</a:t>
            </a:r>
            <a:r>
              <a:rPr lang="en-US" altLang="ko-KR" sz="2000" b="1" dirty="0">
                <a:cs typeface="Poppins Medium" panose="00000600000000000000" pitchFamily="2" charset="0"/>
              </a:rPr>
              <a:t> via?</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Tydelige</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forventninger</a:t>
            </a:r>
            <a:r>
              <a:rPr lang="en-US" altLang="ko-KR" sz="1600" dirty="0">
                <a:solidFill>
                  <a:srgbClr val="00B050"/>
                </a:solidFill>
                <a:latin typeface="+mj-lt"/>
                <a:cs typeface="Poppins ExtraLight" panose="00000300000000000000" pitchFamily="2" charset="0"/>
              </a:rPr>
              <a:t> og </a:t>
            </a:r>
            <a:r>
              <a:rPr lang="en-US" altLang="ko-KR" sz="1600" dirty="0" err="1">
                <a:solidFill>
                  <a:srgbClr val="00B050"/>
                </a:solidFill>
                <a:latin typeface="+mj-lt"/>
                <a:cs typeface="Poppins ExtraLight" panose="00000300000000000000" pitchFamily="2" charset="0"/>
              </a:rPr>
              <a:t>regler</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Færre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regler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brug</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Kortere</a:t>
            </a:r>
            <a:r>
              <a:rPr lang="en-US" altLang="ko-KR" sz="1600" dirty="0">
                <a:latin typeface="+mj-lt"/>
                <a:cs typeface="Poppins ExtraLight" panose="00000300000000000000" pitchFamily="2" charset="0"/>
              </a:rPr>
              <a:t> pauser</a:t>
            </a:r>
          </a:p>
          <a:p>
            <a:pPr marL="288000" lvl="2"/>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Tekst</a:t>
            </a:r>
            <a:r>
              <a:rPr lang="en-US" altLang="ko-KR" sz="2000" b="1" dirty="0">
                <a:cs typeface="Poppins Medium" panose="00000600000000000000" pitchFamily="2" charset="0"/>
              </a:rPr>
              <a:t>-til-tale-software</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Læser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bøger</a:t>
            </a:r>
            <a:r>
              <a:rPr lang="en-US" altLang="ko-KR" sz="1600" dirty="0">
                <a:latin typeface="+mj-lt"/>
                <a:cs typeface="Poppins ExtraLight" panose="00000300000000000000" pitchFamily="2" charset="0"/>
              </a:rPr>
              <a:t> for elever</a:t>
            </a: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Konverterer</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skrevet</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tekst</a:t>
            </a:r>
            <a:r>
              <a:rPr lang="en-US" altLang="ko-KR" sz="1600" dirty="0">
                <a:solidFill>
                  <a:srgbClr val="00B050"/>
                </a:solidFill>
                <a:latin typeface="+mj-lt"/>
                <a:cs typeface="Poppins ExtraLight" panose="00000300000000000000" pitchFamily="2" charset="0"/>
              </a:rPr>
              <a:t> til </a:t>
            </a:r>
            <a:r>
              <a:rPr lang="en-US" altLang="ko-KR" sz="1600" dirty="0" err="1">
                <a:solidFill>
                  <a:srgbClr val="00B050"/>
                </a:solidFill>
                <a:latin typeface="+mj-lt"/>
                <a:cs typeface="Poppins ExtraLight" panose="00000300000000000000" pitchFamily="2" charset="0"/>
              </a:rPr>
              <a:t>talte</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ord</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Kompilerer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talt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tekst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uf</a:t>
            </a:r>
            <a:r>
              <a:rPr lang="en-US" altLang="ko-KR" sz="1600" dirty="0">
                <a:latin typeface="+mj-lt"/>
                <a:cs typeface="Poppins ExtraLight" panose="00000300000000000000" pitchFamily="2" charset="0"/>
              </a:rPr>
              <a:t> af </a:t>
            </a:r>
            <a:r>
              <a:rPr lang="en-US" altLang="ko-KR" sz="1600" dirty="0" err="1">
                <a:latin typeface="+mj-lt"/>
                <a:cs typeface="Poppins ExtraLight" panose="00000300000000000000" pitchFamily="2" charset="0"/>
              </a:rPr>
              <a:t>tilfældige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ord</a:t>
            </a:r>
            <a:endParaRPr lang="en-US" altLang="ko-KR" sz="1600" dirty="0">
              <a:latin typeface="+mj-lt"/>
              <a:cs typeface="Poppins ExtraLight" panose="00000300000000000000" pitchFamily="2" charset="0"/>
            </a:endParaRPr>
          </a:p>
          <a:p>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(Optical Character</a:t>
            </a:r>
          </a:p>
          <a:p>
            <a:r>
              <a:rPr lang="en-US" altLang="ko-KR" sz="2000" b="1" dirty="0">
                <a:cs typeface="Poppins Medium" panose="00000600000000000000" pitchFamily="2" charset="0"/>
              </a:rPr>
              <a:t>     Recognition) er </a:t>
            </a:r>
            <a:r>
              <a:rPr lang="en-US" altLang="ko-KR" sz="2000" b="1" dirty="0" err="1">
                <a:cs typeface="Poppins Medium" panose="00000600000000000000" pitchFamily="2" charset="0"/>
              </a:rPr>
              <a:t>en</a:t>
            </a:r>
            <a:r>
              <a:rPr lang="en-US" altLang="ko-KR" sz="2000" b="1" dirty="0">
                <a:cs typeface="Poppins Medium" panose="00000600000000000000" pitchFamily="2" charset="0"/>
              </a:rPr>
              <a:t> </a:t>
            </a:r>
            <a:r>
              <a:rPr lang="en-US" altLang="ko-KR" sz="2000" b="1" dirty="0" err="1">
                <a:cs typeface="Poppins Medium" panose="00000600000000000000" pitchFamily="2" charset="0"/>
              </a:rPr>
              <a:t>forkortelse</a:t>
            </a:r>
            <a:endParaRPr lang="en-US" altLang="ko-KR" sz="2000" b="1" dirty="0">
              <a:cs typeface="Poppins Medium" panose="00000600000000000000" pitchFamily="2" charset="0"/>
            </a:endParaRPr>
          </a:p>
          <a:p>
            <a:r>
              <a:rPr lang="en-US" altLang="ko-KR" sz="2000" b="1" dirty="0">
                <a:cs typeface="Poppins Medium" panose="00000600000000000000" pitchFamily="2" charset="0"/>
              </a:rPr>
              <a:t>     for</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Okulær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klarhedsanalylse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Ortogonal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koordinatrespons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solidFill>
                  <a:srgbClr val="00B050"/>
                </a:solidFill>
                <a:latin typeface="+mj-lt"/>
                <a:cs typeface="Poppins ExtraLight" panose="00000300000000000000" pitchFamily="2" charset="0"/>
              </a:rPr>
              <a:t>Optisk</a:t>
            </a:r>
            <a:r>
              <a:rPr lang="en-US" altLang="ko-KR" sz="1600" dirty="0">
                <a:solidFill>
                  <a:srgbClr val="00B050"/>
                </a:solidFill>
                <a:latin typeface="+mj-lt"/>
                <a:cs typeface="Poppins ExtraLight" panose="00000300000000000000" pitchFamily="2" charset="0"/>
              </a:rPr>
              <a:t> </a:t>
            </a:r>
            <a:r>
              <a:rPr lang="en-US" altLang="ko-KR" sz="1600" dirty="0" err="1">
                <a:solidFill>
                  <a:srgbClr val="00B050"/>
                </a:solidFill>
                <a:latin typeface="+mj-lt"/>
                <a:cs typeface="Poppins ExtraLight" panose="00000300000000000000" pitchFamily="2" charset="0"/>
              </a:rPr>
              <a:t>tegngenkendelse</a:t>
            </a:r>
            <a:endParaRPr lang="en-US" altLang="ko-KR" sz="1600"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Opsummeringstest</a:t>
            </a:r>
            <a:r>
              <a:rPr lang="en-AU" sz="2400" b="1" dirty="0">
                <a:solidFill>
                  <a:srgbClr val="9A2583"/>
                </a:solidFill>
                <a:ea typeface="Microsoft Sans Serif" panose="020B0604020202020204" pitchFamily="34" charset="0"/>
                <a:cs typeface="Poppins Medium" panose="00000600000000000000" pitchFamily="2" charset="0"/>
              </a:rPr>
              <a:t> – </a:t>
            </a:r>
            <a:r>
              <a:rPr lang="en-AU" sz="2400" b="1" dirty="0" err="1">
                <a:solidFill>
                  <a:srgbClr val="9A2583"/>
                </a:solidFill>
                <a:ea typeface="Microsoft Sans Serif" panose="020B0604020202020204" pitchFamily="34" charset="0"/>
                <a:cs typeface="Poppins Medium" panose="00000600000000000000" pitchFamily="2" charset="0"/>
              </a:rPr>
              <a:t>korrekte</a:t>
            </a:r>
            <a:r>
              <a:rPr lang="en-AU" sz="2400" b="1" dirty="0">
                <a:solidFill>
                  <a:srgbClr val="9A2583"/>
                </a:solidFill>
                <a:ea typeface="Microsoft Sans Serif" panose="020B0604020202020204" pitchFamily="34" charset="0"/>
                <a:cs typeface="Poppins Medium" panose="00000600000000000000" pitchFamily="2" charset="0"/>
              </a:rPr>
              <a:t> svar/2</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 :</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1850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Indholdsfortegnelse</a:t>
            </a:r>
            <a:endParaRPr lang="en-AU" sz="2400" b="1" dirty="0">
              <a:solidFill>
                <a:srgbClr val="9A2583"/>
              </a:solidFill>
              <a:ea typeface="Microsoft Sans Serif" panose="020B0604020202020204" pitchFamily="34" charset="0"/>
              <a:cs typeface="Poppins Medium" panose="00000600000000000000" pitchFamily="2" charset="0"/>
            </a:endParaRPr>
          </a:p>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Uddannelse for alle</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656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1600" b="1" dirty="0">
                <a:solidFill>
                  <a:schemeClr val="bg1"/>
                </a:solidFill>
                <a:cs typeface="Poppins Medium" panose="00000600000000000000" pitchFamily="2" charset="0"/>
                <a:sym typeface="Varela Round"/>
              </a:rPr>
              <a:t>Særlige behov</a:t>
            </a:r>
            <a:endParaRPr lang="it-IT" sz="16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2880131"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bg1"/>
                </a:solidFill>
                <a:cs typeface="Poppins Medium" panose="00000600000000000000" pitchFamily="2" charset="0"/>
              </a:rPr>
              <a:t>Coaching og tutoring</a:t>
            </a: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4913706" y="2771389"/>
            <a:ext cx="219816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bg1"/>
                </a:solidFill>
                <a:cs typeface="Poppins Medium" panose="00000600000000000000" pitchFamily="2" charset="0"/>
              </a:rPr>
              <a:t>Understøttende læringsmiljø</a:t>
            </a: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7893432" y="2771389"/>
            <a:ext cx="202823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0000"/>
              </a:lnSpc>
              <a:spcBef>
                <a:spcPts val="0"/>
              </a:spcBef>
              <a:buSzPct val="60000"/>
            </a:pPr>
            <a:r>
              <a:rPr lang="en-US" sz="1600" b="1" dirty="0">
                <a:cs typeface="Poppins Medium" panose="00000600000000000000" pitchFamily="2" charset="0"/>
                <a:sym typeface="Varela Round"/>
              </a:rPr>
              <a:t>Hjælpeteknologi</a:t>
            </a:r>
          </a:p>
        </p:txBody>
      </p:sp>
      <p:cxnSp>
        <p:nvCxnSpPr>
          <p:cNvPr id="26" name="Google Shape;334;p29">
            <a:extLst>
              <a:ext uri="{FF2B5EF4-FFF2-40B4-BE49-F238E27FC236}">
                <a16:creationId xmlns:a16="http://schemas.microsoft.com/office/drawing/2014/main" id="{C5EBBE75-6B3C-4FD7-88F5-35843341A8D2}"/>
              </a:ext>
            </a:extLst>
          </p:cNvPr>
          <p:cNvCxnSpPr>
            <a:cxnSpLocks noChangeAspect="1"/>
          </p:cNvCxnSpPr>
          <p:nvPr/>
        </p:nvCxnSpPr>
        <p:spPr>
          <a:xfrm>
            <a:off x="528320" y="3631149"/>
            <a:ext cx="9504913" cy="0"/>
          </a:xfrm>
          <a:prstGeom prst="straightConnector1">
            <a:avLst/>
          </a:prstGeom>
          <a:noFill/>
          <a:ln w="9525" cap="flat" cmpd="sng">
            <a:solidFill>
              <a:srgbClr val="9A2583"/>
            </a:solidFill>
            <a:prstDash val="dash"/>
            <a:round/>
            <a:headEnd type="none" w="med" len="med"/>
            <a:tailEnd type="none" w="med" len="med"/>
          </a:ln>
        </p:spPr>
      </p:cxnSp>
      <p:grpSp>
        <p:nvGrpSpPr>
          <p:cNvPr id="27" name="Gruppo 26">
            <a:extLst>
              <a:ext uri="{FF2B5EF4-FFF2-40B4-BE49-F238E27FC236}">
                <a16:creationId xmlns:a16="http://schemas.microsoft.com/office/drawing/2014/main" id="{9F0EA6C7-F76E-490E-86C8-78E188554977}"/>
              </a:ext>
            </a:extLst>
          </p:cNvPr>
          <p:cNvGrpSpPr>
            <a:grpSpLocks noChangeAspect="1"/>
          </p:cNvGrpSpPr>
          <p:nvPr/>
        </p:nvGrpSpPr>
        <p:grpSpPr>
          <a:xfrm>
            <a:off x="10215389" y="2917800"/>
            <a:ext cx="1440000" cy="1022400"/>
            <a:chOff x="6998649" y="2151000"/>
            <a:chExt cx="3600000" cy="2556000"/>
          </a:xfrm>
        </p:grpSpPr>
        <p:grpSp>
          <p:nvGrpSpPr>
            <p:cNvPr id="28" name="Gruppo 27">
              <a:extLst>
                <a:ext uri="{FF2B5EF4-FFF2-40B4-BE49-F238E27FC236}">
                  <a16:creationId xmlns:a16="http://schemas.microsoft.com/office/drawing/2014/main" id="{880C9DFF-878B-4022-A881-8713FBC3A9DA}"/>
                </a:ext>
              </a:extLst>
            </p:cNvPr>
            <p:cNvGrpSpPr/>
            <p:nvPr/>
          </p:nvGrpSpPr>
          <p:grpSpPr>
            <a:xfrm>
              <a:off x="6998649" y="3474692"/>
              <a:ext cx="1143150" cy="1232308"/>
              <a:chOff x="6998649" y="3428849"/>
              <a:chExt cx="1143150" cy="1278151"/>
            </a:xfrm>
          </p:grpSpPr>
          <p:sp>
            <p:nvSpPr>
              <p:cNvPr id="44" name="Figura a mano libera: forma 43">
                <a:extLst>
                  <a:ext uri="{FF2B5EF4-FFF2-40B4-BE49-F238E27FC236}">
                    <a16:creationId xmlns:a16="http://schemas.microsoft.com/office/drawing/2014/main" id="{D5C7EB50-DBBB-42C9-A352-35AC3584947E}"/>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11BBB9D5-0D30-4915-9DE9-13E65A0B8E22}"/>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8" name="Figura a mano libera: forma 57">
                <a:extLst>
                  <a:ext uri="{FF2B5EF4-FFF2-40B4-BE49-F238E27FC236}">
                    <a16:creationId xmlns:a16="http://schemas.microsoft.com/office/drawing/2014/main" id="{4ABF5924-303A-416D-8AA1-27B0D9CD0573}"/>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9" name="Gruppo 28">
              <a:extLst>
                <a:ext uri="{FF2B5EF4-FFF2-40B4-BE49-F238E27FC236}">
                  <a16:creationId xmlns:a16="http://schemas.microsoft.com/office/drawing/2014/main" id="{85ED7879-C73F-4917-B16F-4659E3AC5AB0}"/>
                </a:ext>
              </a:extLst>
            </p:cNvPr>
            <p:cNvGrpSpPr/>
            <p:nvPr/>
          </p:nvGrpSpPr>
          <p:grpSpPr>
            <a:xfrm>
              <a:off x="8286264" y="3471371"/>
              <a:ext cx="1071868" cy="1143339"/>
              <a:chOff x="8286264" y="3428839"/>
              <a:chExt cx="1071868" cy="1185872"/>
            </a:xfrm>
          </p:grpSpPr>
          <p:sp>
            <p:nvSpPr>
              <p:cNvPr id="41" name="Figura a mano libera: forma 40">
                <a:extLst>
                  <a:ext uri="{FF2B5EF4-FFF2-40B4-BE49-F238E27FC236}">
                    <a16:creationId xmlns:a16="http://schemas.microsoft.com/office/drawing/2014/main" id="{F313BA83-4250-4DC1-9E3B-A70D2D91268D}"/>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722737D7-8D5C-48F6-BEE7-7EB96342BCD6}"/>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9DD8F345-9F40-40B6-A8BB-04F0CBB9BA0C}"/>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30" name="Gruppo 29">
              <a:extLst>
                <a:ext uri="{FF2B5EF4-FFF2-40B4-BE49-F238E27FC236}">
                  <a16:creationId xmlns:a16="http://schemas.microsoft.com/office/drawing/2014/main" id="{345B2519-11E9-4A35-88F2-63CF6C206179}"/>
                </a:ext>
              </a:extLst>
            </p:cNvPr>
            <p:cNvGrpSpPr/>
            <p:nvPr/>
          </p:nvGrpSpPr>
          <p:grpSpPr>
            <a:xfrm>
              <a:off x="9413258" y="3461912"/>
              <a:ext cx="1185391" cy="1163336"/>
              <a:chOff x="9413258" y="3418635"/>
              <a:chExt cx="1185391" cy="1206613"/>
            </a:xfrm>
          </p:grpSpPr>
          <p:sp>
            <p:nvSpPr>
              <p:cNvPr id="37" name="Figura a mano libera: forma 36">
                <a:extLst>
                  <a:ext uri="{FF2B5EF4-FFF2-40B4-BE49-F238E27FC236}">
                    <a16:creationId xmlns:a16="http://schemas.microsoft.com/office/drawing/2014/main" id="{67E63E15-8FD1-4F3E-BA93-CBD5C09EC6CA}"/>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A1FD8E82-CC9A-4201-A295-73CDB5DB8F85}"/>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F5C71525-4699-4E83-8414-ED2A76D45FE3}"/>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31" name="Figura a mano libera: forma 30">
              <a:extLst>
                <a:ext uri="{FF2B5EF4-FFF2-40B4-BE49-F238E27FC236}">
                  <a16:creationId xmlns:a16="http://schemas.microsoft.com/office/drawing/2014/main" id="{AEDA3CFA-1C70-44E6-B21A-9FE89CCB8D66}"/>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2" name="Figura a mano libera: forma 31">
              <a:extLst>
                <a:ext uri="{FF2B5EF4-FFF2-40B4-BE49-F238E27FC236}">
                  <a16:creationId xmlns:a16="http://schemas.microsoft.com/office/drawing/2014/main" id="{A2F4DB71-3A51-4238-AE2A-4B7998605254}"/>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3" name="Figura a mano libera: forma 32">
              <a:extLst>
                <a:ext uri="{FF2B5EF4-FFF2-40B4-BE49-F238E27FC236}">
                  <a16:creationId xmlns:a16="http://schemas.microsoft.com/office/drawing/2014/main" id="{1B187B7A-71B7-45A8-888E-5260C0D979BC}"/>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4" name="Figura a mano libera: forma 33">
              <a:extLst>
                <a:ext uri="{FF2B5EF4-FFF2-40B4-BE49-F238E27FC236}">
                  <a16:creationId xmlns:a16="http://schemas.microsoft.com/office/drawing/2014/main" id="{76339FF0-6CF8-427F-AE38-AE43117F89BB}"/>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5" name="Figura a mano libera: forma 34">
              <a:extLst>
                <a:ext uri="{FF2B5EF4-FFF2-40B4-BE49-F238E27FC236}">
                  <a16:creationId xmlns:a16="http://schemas.microsoft.com/office/drawing/2014/main" id="{4759E409-ADEF-4873-BE1C-ABCB57C200D9}"/>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6" name="Figura a mano libera: forma 35">
              <a:extLst>
                <a:ext uri="{FF2B5EF4-FFF2-40B4-BE49-F238E27FC236}">
                  <a16:creationId xmlns:a16="http://schemas.microsoft.com/office/drawing/2014/main" id="{6BEF6F25-FA9B-4F80-BFB7-5F2D058581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38" name="Google Shape;351;p30">
            <a:extLst>
              <a:ext uri="{FF2B5EF4-FFF2-40B4-BE49-F238E27FC236}">
                <a16:creationId xmlns:a16="http://schemas.microsoft.com/office/drawing/2014/main" id="{5D2F3E83-A43A-4707-A0D8-71C68B512A4D}"/>
              </a:ext>
            </a:extLst>
          </p:cNvPr>
          <p:cNvSpPr txBox="1">
            <a:spLocks/>
          </p:cNvSpPr>
          <p:nvPr/>
        </p:nvSpPr>
        <p:spPr>
          <a:xfrm>
            <a:off x="626291" y="3584730"/>
            <a:ext cx="202131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Uddannelse for alle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a:t>
            </a:r>
            <a:r>
              <a:rPr lang="da-DK" sz="1300" dirty="0">
                <a:effectLst/>
                <a:latin typeface="Calibri Light" panose="020F0302020204030204" pitchFamily="34" charset="0"/>
                <a:ea typeface="Times New Roman" panose="02020603050405020304" pitchFamily="18" charset="0"/>
              </a:rPr>
              <a:t>Sådan identificerer man elever med specielle uddannelsesbehov</a:t>
            </a:r>
            <a:endParaRPr lang="en-US" sz="1300" dirty="0">
              <a:latin typeface="+mj-lt"/>
              <a:ea typeface="Varela Round"/>
              <a:cs typeface="Poppins ExtraLight" panose="00000300000000000000" pitchFamily="2" charset="0"/>
              <a:sym typeface="Varela Round"/>
            </a:endParaRPr>
          </a:p>
        </p:txBody>
      </p:sp>
      <p:sp>
        <p:nvSpPr>
          <p:cNvPr id="46" name="Google Shape;351;p30">
            <a:extLst>
              <a:ext uri="{FF2B5EF4-FFF2-40B4-BE49-F238E27FC236}">
                <a16:creationId xmlns:a16="http://schemas.microsoft.com/office/drawing/2014/main" id="{25D995D5-F319-4160-9825-75DD31BA31FC}"/>
              </a:ext>
            </a:extLst>
          </p:cNvPr>
          <p:cNvSpPr txBox="1">
            <a:spLocks/>
          </p:cNvSpPr>
          <p:nvPr/>
        </p:nvSpPr>
        <p:spPr>
          <a:xfrm>
            <a:off x="2846003" y="3585682"/>
            <a:ext cx="1843327"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Coaching og tutoring </a:t>
            </a:r>
          </a:p>
          <a:p>
            <a:pPr marL="0" indent="0">
              <a:lnSpc>
                <a:spcPct val="100000"/>
              </a:lnSpc>
              <a:spcBef>
                <a:spcPts val="0"/>
              </a:spcBef>
              <a:buNone/>
            </a:pPr>
            <a:r>
              <a:rPr lang="en-AU" sz="1300" dirty="0">
                <a:latin typeface="+mj-lt"/>
              </a:rPr>
              <a:t>2.2 </a:t>
            </a:r>
            <a:r>
              <a:rPr lang="en-AU" sz="1300" dirty="0" err="1">
                <a:latin typeface="+mj-lt"/>
              </a:rPr>
              <a:t>Arbejdet</a:t>
            </a:r>
            <a:r>
              <a:rPr lang="en-AU" sz="1300" dirty="0">
                <a:latin typeface="+mj-lt"/>
              </a:rPr>
              <a:t> med elever</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2.3 Om tutoring</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2.4 Elever er </a:t>
            </a:r>
            <a:r>
              <a:rPr lang="en-US" sz="1300" dirty="0" err="1">
                <a:latin typeface="+mj-lt"/>
                <a:ea typeface="Varela Round"/>
                <a:cs typeface="Poppins ExtraLight" panose="00000300000000000000" pitchFamily="2" charset="0"/>
                <a:sym typeface="Varela Round"/>
              </a:rPr>
              <a:t>forskellige</a:t>
            </a:r>
            <a:endParaRPr lang="en-US" sz="1300" dirty="0">
              <a:latin typeface="+mj-lt"/>
              <a:ea typeface="Varela Round"/>
              <a:cs typeface="Poppins ExtraLight" panose="00000300000000000000" pitchFamily="2" charset="0"/>
              <a:sym typeface="Varela Round"/>
            </a:endParaRPr>
          </a:p>
        </p:txBody>
      </p:sp>
      <p:sp>
        <p:nvSpPr>
          <p:cNvPr id="47" name="Google Shape;351;p30">
            <a:extLst>
              <a:ext uri="{FF2B5EF4-FFF2-40B4-BE49-F238E27FC236}">
                <a16:creationId xmlns:a16="http://schemas.microsoft.com/office/drawing/2014/main" id="{BF7A5739-3581-4F80-BD61-1182367D9BB4}"/>
              </a:ext>
            </a:extLst>
          </p:cNvPr>
          <p:cNvSpPr txBox="1">
            <a:spLocks/>
          </p:cNvSpPr>
          <p:nvPr/>
        </p:nvSpPr>
        <p:spPr>
          <a:xfrm>
            <a:off x="4747116" y="3585682"/>
            <a:ext cx="3146316" cy="2292604"/>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3.1 </a:t>
            </a:r>
            <a:r>
              <a:rPr lang="da-DK" sz="1300" dirty="0">
                <a:effectLst/>
                <a:latin typeface="+mj-lt"/>
                <a:ea typeface="Times New Roman" panose="02020603050405020304" pitchFamily="18" charset="0"/>
              </a:rPr>
              <a:t>Hvordan kan vi </a:t>
            </a:r>
            <a:r>
              <a:rPr lang="da-DK" sz="1300" dirty="0" err="1">
                <a:effectLst/>
                <a:latin typeface="+mj-lt"/>
                <a:ea typeface="Times New Roman" panose="02020603050405020304" pitchFamily="18" charset="0"/>
              </a:rPr>
              <a:t>hælpe</a:t>
            </a:r>
            <a:r>
              <a:rPr lang="da-DK" sz="1300" dirty="0">
                <a:effectLst/>
                <a:latin typeface="+mj-lt"/>
                <a:ea typeface="Times New Roman" panose="02020603050405020304" pitchFamily="18" charset="0"/>
              </a:rPr>
              <a:t> elever med særlige behov?</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3.2 </a:t>
            </a:r>
            <a:r>
              <a:rPr lang="da-DK" sz="1300" dirty="0">
                <a:effectLst/>
                <a:latin typeface="+mj-lt"/>
                <a:ea typeface="Times New Roman" panose="02020603050405020304" pitchFamily="18" charset="0"/>
              </a:rPr>
              <a:t>Hvad kan gøres for at hjælpe ordblinde elever?</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3.3 </a:t>
            </a:r>
            <a:r>
              <a:rPr lang="da-DK" sz="1300" dirty="0">
                <a:effectLst/>
                <a:latin typeface="+mj-lt"/>
                <a:ea typeface="Times New Roman" panose="02020603050405020304" pitchFamily="18" charset="0"/>
              </a:rPr>
              <a:t>Hvad kan gøres for at hjælpe elever med psykisk handicap?</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3.4 </a:t>
            </a:r>
            <a:r>
              <a:rPr lang="da-DK" sz="1300" dirty="0">
                <a:effectLst/>
                <a:latin typeface="+mj-lt"/>
                <a:ea typeface="Times New Roman" panose="02020603050405020304" pitchFamily="18" charset="0"/>
              </a:rPr>
              <a:t>Hvad kan gøres for at hjælpen elever med fysisk handicap</a:t>
            </a:r>
            <a:r>
              <a:rPr lang="en-US" sz="1300" dirty="0">
                <a:latin typeface="+mj-lt"/>
                <a:ea typeface="Varela Round"/>
                <a:cs typeface="Poppins ExtraLight" panose="00000300000000000000" pitchFamily="2" charset="0"/>
                <a:sym typeface="Varela Round"/>
              </a:rPr>
              <a:t>?</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3.5 </a:t>
            </a:r>
            <a:r>
              <a:rPr lang="da-DK" sz="1300" dirty="0">
                <a:effectLst/>
                <a:latin typeface="+mj-lt"/>
                <a:ea typeface="Times New Roman" panose="02020603050405020304" pitchFamily="18" charset="0"/>
              </a:rPr>
              <a:t>Skabelse af et understøttende læringsmiljø</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3.6 </a:t>
            </a:r>
            <a:r>
              <a:rPr lang="en-US" sz="1300" dirty="0" err="1">
                <a:latin typeface="+mj-lt"/>
                <a:ea typeface="Varela Round"/>
                <a:cs typeface="Poppins ExtraLight" panose="00000300000000000000" pitchFamily="2" charset="0"/>
                <a:sym typeface="Varela Round"/>
              </a:rPr>
              <a:t>Klasserumsstrategier</a:t>
            </a:r>
            <a:endParaRPr lang="en-US" sz="1300" dirty="0">
              <a:latin typeface="+mj-lt"/>
              <a:ea typeface="Varela Round"/>
              <a:cs typeface="Poppins ExtraLight" panose="00000300000000000000" pitchFamily="2" charset="0"/>
              <a:sym typeface="Varela Round"/>
            </a:endParaRPr>
          </a:p>
        </p:txBody>
      </p:sp>
      <p:sp>
        <p:nvSpPr>
          <p:cNvPr id="48" name="Google Shape;351;p30">
            <a:extLst>
              <a:ext uri="{FF2B5EF4-FFF2-40B4-BE49-F238E27FC236}">
                <a16:creationId xmlns:a16="http://schemas.microsoft.com/office/drawing/2014/main" id="{65DA59C1-0F49-408C-BCAC-584FC04473D9}"/>
              </a:ext>
            </a:extLst>
          </p:cNvPr>
          <p:cNvSpPr txBox="1">
            <a:spLocks/>
          </p:cNvSpPr>
          <p:nvPr/>
        </p:nvSpPr>
        <p:spPr>
          <a:xfrm>
            <a:off x="7904457" y="3585681"/>
            <a:ext cx="2254045" cy="179808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4.1 </a:t>
            </a:r>
            <a:r>
              <a:rPr lang="da-DK" sz="1300" dirty="0">
                <a:effectLst/>
                <a:latin typeface="+mj-lt"/>
                <a:ea typeface="Times New Roman" panose="02020603050405020304" pitchFamily="18" charset="0"/>
              </a:rPr>
              <a:t>Hvordan kan vi hjælpen elever med særlige behov</a:t>
            </a:r>
            <a:r>
              <a:rPr lang="en-US" sz="1300" dirty="0">
                <a:latin typeface="+mj-lt"/>
                <a:ea typeface="Varela Round"/>
                <a:cs typeface="Poppins ExtraLight" panose="00000300000000000000" pitchFamily="2" charset="0"/>
                <a:sym typeface="Varela Round"/>
              </a:rPr>
              <a:t>?</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4.2 </a:t>
            </a:r>
            <a:r>
              <a:rPr lang="en-GB" sz="1300" dirty="0" err="1">
                <a:effectLst/>
                <a:latin typeface="+mj-lt"/>
                <a:ea typeface="Times New Roman" panose="02020603050405020304" pitchFamily="18" charset="0"/>
              </a:rPr>
              <a:t>Tekst</a:t>
            </a:r>
            <a:r>
              <a:rPr lang="en-GB" sz="1300" dirty="0">
                <a:effectLst/>
                <a:latin typeface="+mj-lt"/>
                <a:ea typeface="Times New Roman" panose="02020603050405020304" pitchFamily="18" charset="0"/>
              </a:rPr>
              <a:t>-til-tale-software</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4.3 </a:t>
            </a:r>
            <a:r>
              <a:rPr lang="en-GB" sz="1300" dirty="0">
                <a:effectLst/>
                <a:latin typeface="+mj-lt"/>
                <a:ea typeface="Times New Roman" panose="02020603050405020304" pitchFamily="18" charset="0"/>
              </a:rPr>
              <a:t>Tale-til-</a:t>
            </a:r>
            <a:r>
              <a:rPr lang="en-GB" sz="1300" dirty="0" err="1">
                <a:effectLst/>
                <a:latin typeface="+mj-lt"/>
                <a:ea typeface="Times New Roman" panose="02020603050405020304" pitchFamily="18" charset="0"/>
              </a:rPr>
              <a:t>tekst</a:t>
            </a:r>
            <a:r>
              <a:rPr lang="en-GB" sz="1300" dirty="0">
                <a:effectLst/>
                <a:latin typeface="+mj-lt"/>
                <a:ea typeface="Times New Roman" panose="02020603050405020304" pitchFamily="18" charset="0"/>
              </a:rPr>
              <a:t>-software</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4.4 </a:t>
            </a:r>
            <a:r>
              <a:rPr lang="en-GB" sz="1300" dirty="0">
                <a:effectLst/>
                <a:latin typeface="+mj-lt"/>
                <a:ea typeface="Times New Roman" panose="02020603050405020304" pitchFamily="18" charset="0"/>
              </a:rPr>
              <a:t>Software til </a:t>
            </a:r>
            <a:r>
              <a:rPr lang="en-GB" sz="1300" dirty="0" err="1">
                <a:effectLst/>
                <a:latin typeface="+mj-lt"/>
                <a:ea typeface="Times New Roman" panose="02020603050405020304" pitchFamily="18" charset="0"/>
              </a:rPr>
              <a:t>skærmlæsning</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4.5 </a:t>
            </a:r>
            <a:r>
              <a:rPr lang="da-DK" sz="1300" dirty="0">
                <a:effectLst/>
                <a:latin typeface="+mj-lt"/>
                <a:ea typeface="Times New Roman" panose="02020603050405020304" pitchFamily="18" charset="0"/>
              </a:rPr>
              <a:t>Optisk tegngenkendelse (OCR) og dokumentscanning</a:t>
            </a:r>
            <a:endParaRPr lang="en-US" sz="1300" dirty="0">
              <a:latin typeface="+mj-lt"/>
              <a:ea typeface="Varela Round"/>
              <a:cs typeface="Poppins ExtraLight" panose="00000300000000000000" pitchFamily="2" charset="0"/>
              <a:sym typeface="Varela Round"/>
            </a:endParaRPr>
          </a:p>
        </p:txBody>
      </p:sp>
    </p:spTree>
    <p:extLst>
      <p:ext uri="{BB962C8B-B14F-4D97-AF65-F5344CB8AC3E}">
        <p14:creationId xmlns:p14="http://schemas.microsoft.com/office/powerpoint/2010/main" val="1653442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rgbClr val="9A2583"/>
                </a:solidFill>
                <a:ea typeface="Microsoft Sans Serif" panose="020B0604020202020204" pitchFamily="34" charset="0"/>
                <a:cs typeface="Poppins Medium" panose="00000600000000000000" pitchFamily="2" charset="0"/>
              </a:rPr>
              <a:t>Fantastisk</a:t>
            </a:r>
            <a:r>
              <a:rPr lang="en-GB" sz="2400" b="1" dirty="0">
                <a:solidFill>
                  <a:srgbClr val="9A2583"/>
                </a:solidFill>
                <a:ea typeface="Microsoft Sans Serif" panose="020B0604020202020204" pitchFamily="34" charset="0"/>
                <a:cs typeface="Poppins Medium" panose="00000600000000000000" pitchFamily="2" charset="0"/>
              </a:rPr>
              <a:t>!</a:t>
            </a:r>
          </a:p>
          <a:p>
            <a:r>
              <a:rPr lang="en-GB" sz="2000" dirty="0">
                <a:latin typeface="+mj-lt"/>
                <a:ea typeface="Calibri" panose="020F0502020204030204" pitchFamily="34" charset="0"/>
                <a:cs typeface="Helvetica" panose="020B0604020202020204" pitchFamily="34" charset="0"/>
              </a:rPr>
              <a:t>Husk (at du nu):</a:t>
            </a:r>
          </a:p>
        </p:txBody>
      </p: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cxnSp>
        <p:nvCxnSpPr>
          <p:cNvPr id="6" name="Google Shape;334;p29">
            <a:extLst>
              <a:ext uri="{FF2B5EF4-FFF2-40B4-BE49-F238E27FC236}">
                <a16:creationId xmlns:a16="http://schemas.microsoft.com/office/drawing/2014/main" id="{F487A0B6-568B-13B2-DBAA-AFDADF6FC9E8}"/>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9" name="Google Shape;351;p30">
            <a:extLst>
              <a:ext uri="{FF2B5EF4-FFF2-40B4-BE49-F238E27FC236}">
                <a16:creationId xmlns:a16="http://schemas.microsoft.com/office/drawing/2014/main" id="{6207BEE5-8DF6-4641-B212-0087BE3C47DE}"/>
              </a:ext>
            </a:extLst>
          </p:cNvPr>
          <p:cNvSpPr txBox="1">
            <a:spLocks/>
          </p:cNvSpPr>
          <p:nvPr/>
        </p:nvSpPr>
        <p:spPr>
          <a:xfrm>
            <a:off x="663439" y="2057195"/>
            <a:ext cx="2880000" cy="145317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a:sym typeface="Varela Round"/>
              </a:rPr>
              <a:t>Særlige behov</a:t>
            </a:r>
          </a:p>
          <a:p>
            <a:pPr marL="0" lvl="0" indent="0">
              <a:lnSpc>
                <a:spcPct val="100000"/>
              </a:lnSpc>
              <a:spcBef>
                <a:spcPts val="0"/>
              </a:spcBef>
              <a:buNone/>
            </a:pPr>
            <a:r>
              <a:rPr lang="da-DK" sz="2000" dirty="0">
                <a:latin typeface="Calibri Light" panose="020F0302020204030204" pitchFamily="34" charset="0"/>
                <a:ea typeface="Calibri" panose="020F0502020204030204" pitchFamily="34" charset="0"/>
                <a:cs typeface="Arial MT"/>
              </a:rPr>
              <a:t>Kan i</a:t>
            </a:r>
            <a:r>
              <a:rPr lang="da-DK" sz="2000" dirty="0">
                <a:effectLst/>
                <a:latin typeface="Calibri Light" panose="020F0302020204030204" pitchFamily="34" charset="0"/>
                <a:ea typeface="Calibri" panose="020F0502020204030204" pitchFamily="34" charset="0"/>
                <a:cs typeface="Arial MT"/>
              </a:rPr>
              <a:t>dentificere elever med fysiske, psykiske eller neurologiske handicaps</a:t>
            </a:r>
            <a:endParaRPr lang="da-DK" sz="2000" dirty="0">
              <a:effectLst/>
              <a:latin typeface="Arial MT"/>
              <a:ea typeface="Calibri" panose="020F0502020204030204" pitchFamily="34" charset="0"/>
              <a:cs typeface="Arial MT"/>
            </a:endParaRPr>
          </a:p>
        </p:txBody>
      </p:sp>
      <p:sp>
        <p:nvSpPr>
          <p:cNvPr id="10" name="Google Shape;351;p30">
            <a:extLst>
              <a:ext uri="{FF2B5EF4-FFF2-40B4-BE49-F238E27FC236}">
                <a16:creationId xmlns:a16="http://schemas.microsoft.com/office/drawing/2014/main" id="{43E8B1AA-B42E-48C3-91FB-2FAE8DEB86F6}"/>
              </a:ext>
            </a:extLst>
          </p:cNvPr>
          <p:cNvSpPr txBox="1">
            <a:spLocks/>
          </p:cNvSpPr>
          <p:nvPr/>
        </p:nvSpPr>
        <p:spPr>
          <a:xfrm>
            <a:off x="3506290" y="2057195"/>
            <a:ext cx="3390115" cy="1258239"/>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Coaching og tutoring</a:t>
            </a:r>
          </a:p>
          <a:p>
            <a:pPr marL="0" indent="0">
              <a:lnSpc>
                <a:spcPct val="100000"/>
              </a:lnSpc>
              <a:spcBef>
                <a:spcPts val="0"/>
              </a:spcBef>
              <a:buSzPct val="60000"/>
              <a:buNone/>
            </a:pPr>
            <a:r>
              <a:rPr lang="da-DK" sz="2000" dirty="0">
                <a:effectLst/>
                <a:latin typeface="Calibri Light" panose="020F0302020204030204" pitchFamily="34" charset="0"/>
                <a:ea typeface="Calibri" panose="020F0502020204030204" pitchFamily="34" charset="0"/>
              </a:rPr>
              <a:t>Ved, hvad coaching og tutoring omfatter</a:t>
            </a:r>
            <a:endParaRPr lang="en-US" sz="2000" dirty="0">
              <a:solidFill>
                <a:prstClr val="black"/>
              </a:solidFill>
              <a:latin typeface="Calibri Light" panose="020F0302020204030204"/>
              <a:cs typeface="Poppins ExtraLight" panose="00000300000000000000" pitchFamily="2" charset="0"/>
              <a:sym typeface="Varela Round"/>
            </a:endParaRPr>
          </a:p>
        </p:txBody>
      </p:sp>
      <p:sp>
        <p:nvSpPr>
          <p:cNvPr id="11" name="Google Shape;351;p30">
            <a:extLst>
              <a:ext uri="{FF2B5EF4-FFF2-40B4-BE49-F238E27FC236}">
                <a16:creationId xmlns:a16="http://schemas.microsoft.com/office/drawing/2014/main" id="{666A8B49-C4ED-4CA6-8CDE-B177826DACB7}"/>
              </a:ext>
            </a:extLst>
          </p:cNvPr>
          <p:cNvSpPr txBox="1">
            <a:spLocks/>
          </p:cNvSpPr>
          <p:nvPr/>
        </p:nvSpPr>
        <p:spPr>
          <a:xfrm>
            <a:off x="626290" y="3751930"/>
            <a:ext cx="288000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Understøttende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læringsmiljæ</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a-DK" sz="2000" dirty="0">
                <a:effectLst/>
                <a:latin typeface="Calibri Light" panose="020F0302020204030204" pitchFamily="34" charset="0"/>
                <a:ea typeface="Calibri" panose="020F0502020204030204" pitchFamily="34" charset="0"/>
              </a:rPr>
              <a:t>Kan oprette og designe et understøttende læringsmiljø</a:t>
            </a:r>
            <a:endParaRPr lang="en-AU" sz="2000" dirty="0">
              <a:solidFill>
                <a:prstClr val="black"/>
              </a:solidFill>
              <a:latin typeface="Calibri Light" panose="020F0302020204030204"/>
            </a:endParaRPr>
          </a:p>
        </p:txBody>
      </p:sp>
      <p:sp>
        <p:nvSpPr>
          <p:cNvPr id="12" name="Google Shape;351;p30">
            <a:extLst>
              <a:ext uri="{FF2B5EF4-FFF2-40B4-BE49-F238E27FC236}">
                <a16:creationId xmlns:a16="http://schemas.microsoft.com/office/drawing/2014/main" id="{B0492FE0-F0DF-4168-8017-D04041992942}"/>
              </a:ext>
            </a:extLst>
          </p:cNvPr>
          <p:cNvSpPr txBox="1">
            <a:spLocks/>
          </p:cNvSpPr>
          <p:nvPr/>
        </p:nvSpPr>
        <p:spPr>
          <a:xfrm>
            <a:off x="3543439" y="3751931"/>
            <a:ext cx="2880000" cy="170777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Hjælpeteknologi</a:t>
            </a:r>
          </a:p>
          <a:p>
            <a:pPr marL="0" indent="0">
              <a:lnSpc>
                <a:spcPct val="100000"/>
              </a:lnSpc>
              <a:spcBef>
                <a:spcPts val="0"/>
              </a:spcBef>
              <a:buSzPct val="60000"/>
              <a:buNone/>
            </a:pPr>
            <a:r>
              <a:rPr lang="da-DK" sz="2000" dirty="0">
                <a:effectLst/>
                <a:latin typeface="Calibri Light" panose="020F0302020204030204" pitchFamily="34" charset="0"/>
                <a:ea typeface="Calibri" panose="020F0502020204030204" pitchFamily="34" charset="0"/>
              </a:rPr>
              <a:t>Ved, hvordan hjælpeteknologier kan støtte elever med særlige behov</a:t>
            </a:r>
            <a:endParaRPr lang="en-US" sz="2000" dirty="0">
              <a:solidFill>
                <a:prstClr val="black"/>
              </a:solidFill>
              <a:latin typeface="Calibri Light" panose="020F0302020204030204"/>
              <a:sym typeface="Varela Round"/>
            </a:endParaRPr>
          </a:p>
        </p:txBody>
      </p:sp>
    </p:spTree>
    <p:extLst>
      <p:ext uri="{BB962C8B-B14F-4D97-AF65-F5344CB8AC3E}">
        <p14:creationId xmlns:p14="http://schemas.microsoft.com/office/powerpoint/2010/main" val="3211508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err="1">
                <a:ea typeface="Microsoft Sans Serif" panose="020B0604020202020204" pitchFamily="34" charset="0"/>
                <a:cs typeface="Poppins SemiBold" panose="00000700000000000000" pitchFamily="2" charset="0"/>
              </a:rPr>
              <a:t>Fortsæt</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Særlige behov</a:t>
            </a:r>
            <a:endParaRPr lang="it-IT"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47352" y="1833564"/>
            <a:ext cx="7272000" cy="1595429"/>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cs typeface="Poppins Medium" panose="00000600000000000000" pitchFamily="2" charset="0"/>
              </a:rPr>
              <a:t>Elever</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Elever med </a:t>
            </a:r>
            <a:r>
              <a:rPr lang="en-US" altLang="ko-KR" sz="1600" dirty="0" err="1">
                <a:solidFill>
                  <a:prstClr val="black"/>
                </a:solidFill>
                <a:latin typeface="Calibri Light" panose="020F0302020204030204"/>
                <a:cs typeface="Poppins ExtraLight" panose="00000300000000000000" pitchFamily="2" charset="0"/>
              </a:rPr>
              <a:t>særlige</a:t>
            </a:r>
            <a:r>
              <a:rPr lang="en-US" altLang="ko-KR" sz="1600" dirty="0">
                <a:solidFill>
                  <a:prstClr val="black"/>
                </a:solidFill>
                <a:latin typeface="Calibri Light" panose="020F0302020204030204"/>
                <a:cs typeface="Poppins ExtraLight" panose="00000300000000000000" pitchFamily="2" charset="0"/>
              </a:rPr>
              <a:t> behov er elever med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psykisk</a:t>
            </a:r>
            <a:r>
              <a:rPr lang="en-US" altLang="ko-KR" sz="1600" dirty="0">
                <a:solidFill>
                  <a:prstClr val="black"/>
                </a:solidFill>
                <a:latin typeface="Calibri Light" panose="020F0302020204030204"/>
                <a:cs typeface="Poppins ExtraLight" panose="00000300000000000000" pitchFamily="2" charset="0"/>
              </a:rPr>
              <a:t> eller </a:t>
            </a:r>
            <a:r>
              <a:rPr lang="en-US" altLang="ko-KR" sz="1600" dirty="0" err="1">
                <a:solidFill>
                  <a:prstClr val="black"/>
                </a:solidFill>
                <a:latin typeface="Calibri Light" panose="020F0302020204030204"/>
                <a:cs typeface="Poppins ExtraLight" panose="00000300000000000000" pitchFamily="2" charset="0"/>
              </a:rPr>
              <a:t>neurologisk</a:t>
            </a:r>
            <a:r>
              <a:rPr lang="en-US" altLang="ko-KR" sz="1600" dirty="0">
                <a:solidFill>
                  <a:prstClr val="black"/>
                </a:solidFill>
                <a:latin typeface="Calibri Light" panose="020F0302020204030204"/>
                <a:cs typeface="Poppins ExtraLight" panose="00000300000000000000" pitchFamily="2" charset="0"/>
              </a:rPr>
              <a:t> handicap.</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Disse elever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støtte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forbindelse</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læring og </a:t>
            </a:r>
            <a:r>
              <a:rPr lang="en-US" altLang="ko-KR" sz="1600" dirty="0" err="1">
                <a:solidFill>
                  <a:prstClr val="black"/>
                </a:solidFill>
                <a:latin typeface="Calibri Light" panose="020F0302020204030204"/>
                <a:cs typeface="Poppins ExtraLight" panose="00000300000000000000" pitchFamily="2" charset="0"/>
              </a:rPr>
              <a:t>skolearbejde</a:t>
            </a:r>
            <a:r>
              <a:rPr lang="en-US" altLang="ko-KR" sz="1600" dirty="0">
                <a:solidFill>
                  <a:prstClr val="black"/>
                </a:solidFill>
                <a:latin typeface="Calibri Light" panose="020F0302020204030204"/>
                <a:cs typeface="Poppins ExtraLight" panose="00000300000000000000" pitchFamily="2" charset="0"/>
              </a:rPr>
              <a:t>.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08309" y="3735002"/>
            <a:ext cx="7272000" cy="1947341"/>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Eksempler</a:t>
            </a:r>
            <a:endParaRPr lang="en-US" altLang="ko-KR" sz="2000" b="1" dirty="0">
              <a:solidFill>
                <a:prstClr val="black"/>
              </a:solidFill>
              <a:cs typeface="Poppins Medium" panose="00000600000000000000" pitchFamily="2" charset="0"/>
            </a:endParaRPr>
          </a:p>
          <a:p>
            <a:pPr marL="284400" lvl="0">
              <a:lnSpc>
                <a:spcPct val="120000"/>
              </a:lnSpc>
            </a:pPr>
            <a:r>
              <a:rPr lang="en-US" altLang="ko-KR" sz="1600" dirty="0" err="1">
                <a:solidFill>
                  <a:prstClr val="black"/>
                </a:solidFill>
                <a:latin typeface="Calibri Light" panose="020F0302020204030204"/>
                <a:cs typeface="Poppins ExtraLight" panose="00000300000000000000" pitchFamily="2" charset="0"/>
              </a:rPr>
              <a:t>Nogle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eksempler</a:t>
            </a:r>
            <a:r>
              <a:rPr lang="en-US" altLang="ko-KR" sz="1600" dirty="0">
                <a:solidFill>
                  <a:prstClr val="black"/>
                </a:solidFill>
                <a:latin typeface="Calibri Light" panose="020F0302020204030204"/>
                <a:cs typeface="Poppins ExtraLight" panose="00000300000000000000" pitchFamily="2" charset="0"/>
              </a:rPr>
              <a:t> på elever med </a:t>
            </a:r>
            <a:r>
              <a:rPr lang="en-US" altLang="ko-KR" sz="1600" dirty="0" err="1">
                <a:solidFill>
                  <a:prstClr val="black"/>
                </a:solidFill>
                <a:latin typeface="Calibri Light" panose="020F0302020204030204"/>
                <a:cs typeface="Poppins ExtraLight" panose="00000300000000000000" pitchFamily="2" charset="0"/>
              </a:rPr>
              <a:t>særlige</a:t>
            </a:r>
            <a:r>
              <a:rPr lang="en-US" altLang="ko-KR" sz="1600" dirty="0">
                <a:solidFill>
                  <a:prstClr val="black"/>
                </a:solidFill>
                <a:latin typeface="Calibri Light" panose="020F0302020204030204"/>
                <a:cs typeface="Poppins ExtraLight" panose="00000300000000000000" pitchFamily="2" charset="0"/>
              </a:rPr>
              <a:t> behov </a:t>
            </a:r>
            <a:r>
              <a:rPr lang="en-US" altLang="ko-KR" sz="1600" dirty="0" err="1">
                <a:solidFill>
                  <a:prstClr val="black"/>
                </a:solidFill>
                <a:latin typeface="Calibri Light" panose="020F0302020204030204"/>
                <a:cs typeface="Poppins ExtraLight" panose="00000300000000000000" pitchFamily="2" charset="0"/>
              </a:rPr>
              <a:t>inkluderer</a:t>
            </a:r>
            <a:r>
              <a:rPr lang="en-US" altLang="ko-KR" sz="1600" dirty="0">
                <a:solidFill>
                  <a:prstClr val="black"/>
                </a:solidFill>
                <a:latin typeface="Calibri Light" panose="020F0302020204030204"/>
                <a:cs typeface="Poppins ExtraLight" panose="00000300000000000000" pitchFamily="2" charset="0"/>
              </a:rPr>
              <a:t>:</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Ordblindhed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læsning</a:t>
            </a:r>
            <a:r>
              <a:rPr lang="en-US" altLang="ko-KR" sz="1600" dirty="0">
                <a:solidFill>
                  <a:prstClr val="black"/>
                </a:solidFill>
                <a:latin typeface="Calibri Light" panose="020F0302020204030204"/>
                <a:cs typeface="Poppins ExtraLight" panose="00000300000000000000" pitchFamily="2" charset="0"/>
              </a:rPr>
              <a:t> eller </a:t>
            </a:r>
            <a:r>
              <a:rPr lang="en-US" altLang="ko-KR" sz="1600" dirty="0" err="1">
                <a:solidFill>
                  <a:prstClr val="black"/>
                </a:solidFill>
                <a:latin typeface="Calibri Light" panose="020F0302020204030204"/>
                <a:cs typeface="Poppins ExtraLight" panose="00000300000000000000" pitchFamily="2" charset="0"/>
              </a:rPr>
              <a:t>skrivning</a:t>
            </a:r>
            <a:r>
              <a:rPr lang="en-US" altLang="ko-KR" sz="1600" dirty="0">
                <a:solidFill>
                  <a:prstClr val="black"/>
                </a:solidFill>
                <a:latin typeface="Calibri Light" panose="020F0302020204030204"/>
                <a:cs typeface="Poppins ExtraLight" panose="00000300000000000000" pitchFamily="2" charset="0"/>
              </a:rPr>
              <a:t>)</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handicap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mobilitet</a:t>
            </a:r>
            <a:r>
              <a:rPr lang="en-US" altLang="ko-KR" sz="1600" dirty="0">
                <a:solidFill>
                  <a:prstClr val="black"/>
                </a:solidFill>
                <a:latin typeface="Calibri Light" panose="020F0302020204030204"/>
                <a:cs typeface="Poppins ExtraLight" panose="00000300000000000000" pitchFamily="2" charset="0"/>
              </a:rPr>
              <a:t>, syn)</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Mentale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sundhedsproblemer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angst, depression)</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Andre </a:t>
            </a:r>
            <a:r>
              <a:rPr lang="en-US" altLang="ko-KR" sz="1600" dirty="0" err="1">
                <a:solidFill>
                  <a:prstClr val="black"/>
                </a:solidFill>
                <a:latin typeface="Calibri Light" panose="020F0302020204030204"/>
                <a:cs typeface="Poppins ExtraLight" panose="00000300000000000000" pitchFamily="2" charset="0"/>
              </a:rPr>
              <a:t>læringsvanskeligheder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tidsplanlægning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overblik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osv</a:t>
            </a:r>
            <a:r>
              <a:rPr lang="en-US" altLang="ko-KR" sz="1600" dirty="0">
                <a:solidFill>
                  <a:prstClr val="black"/>
                </a:solidFill>
                <a:latin typeface="Calibri Light" panose="020F0302020204030204"/>
                <a:cs typeface="Poppins ExtraLight" panose="00000300000000000000" pitchFamily="2" charset="0"/>
              </a:rPr>
              <a:t>.)</a:t>
            </a:r>
          </a:p>
          <a:p>
            <a:pPr lvl="0" indent="-285750">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Uddannelse for alle</a:t>
            </a:r>
          </a:p>
        </p:txBody>
      </p:sp>
      <p:cxnSp>
        <p:nvCxnSpPr>
          <p:cNvPr id="19" name="Google Shape;334;p29">
            <a:extLst>
              <a:ext uri="{FF2B5EF4-FFF2-40B4-BE49-F238E27FC236}">
                <a16:creationId xmlns:a16="http://schemas.microsoft.com/office/drawing/2014/main" id="{7AD67A7D-6FA2-42FE-85AB-28D6C9546027}"/>
              </a:ext>
            </a:extLst>
          </p:cNvPr>
          <p:cNvCxnSpPr>
            <a:cxnSpLocks noChangeAspect="1"/>
          </p:cNvCxnSpPr>
          <p:nvPr/>
        </p:nvCxnSpPr>
        <p:spPr>
          <a:xfrm>
            <a:off x="528320" y="3631149"/>
            <a:ext cx="706649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8B262F52-EADA-347E-F7C1-883E218A283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41361" y="2017022"/>
            <a:ext cx="3228254" cy="3228254"/>
          </a:xfrm>
          <a:prstGeom prst="rect">
            <a:avLst/>
          </a:prstGeom>
          <a:ln w="38100" cap="sq">
            <a:solidFill>
              <a:srgbClr val="9A2583"/>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09137"/>
          </a:xfrm>
          <a:prstGeom prst="rect">
            <a:avLst/>
          </a:prstGeom>
          <a:noFill/>
        </p:spPr>
        <p:txBody>
          <a:bodyPr wrap="square" numCol="2"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mj-lt"/>
                <a:ea typeface="맑은 고딕" panose="020B0503020000020004" pitchFamily="34" charset="-127"/>
                <a:cs typeface="Poppins Medium" panose="00000600000000000000" pitchFamily="2" charset="0"/>
              </a:rPr>
              <a:t>Specialuddannelsestilbud</a:t>
            </a:r>
            <a:endParaRPr kumimoji="0" lang="en-US" altLang="ko-KR" sz="2000" b="1"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Elever med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særlige</a:t>
            </a:r>
            <a:r>
              <a:rPr lang="en-US" altLang="ko-KR" sz="1600" dirty="0">
                <a:solidFill>
                  <a:prstClr val="black"/>
                </a:solidFill>
                <a:latin typeface="+mj-lt"/>
                <a:ea typeface="맑은 고딕" panose="020B0503020000020004" pitchFamily="34" charset="-127"/>
                <a:cs typeface="Poppins ExtraLight" panose="00000300000000000000" pitchFamily="2" charset="0"/>
              </a:rPr>
              <a:t> behov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har</a:t>
            </a:r>
            <a:r>
              <a:rPr lang="en-US" altLang="ko-KR" sz="1600" dirty="0">
                <a:solidFill>
                  <a:prstClr val="black"/>
                </a:solidFill>
                <a:latin typeface="+mj-lt"/>
                <a:ea typeface="맑은 고딕" panose="020B0503020000020004" pitchFamily="34" charset="-127"/>
                <a:cs typeface="Poppins ExtraLight" panose="00000300000000000000" pitchFamily="2" charset="0"/>
              </a:rPr>
              <a:t>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muligvis</a:t>
            </a:r>
            <a:r>
              <a:rPr lang="en-US" altLang="ko-KR" sz="1600" dirty="0">
                <a:solidFill>
                  <a:prstClr val="black"/>
                </a:solidFill>
                <a:latin typeface="+mj-lt"/>
                <a:ea typeface="맑은 고딕" panose="020B0503020000020004" pitchFamily="34" charset="-127"/>
                <a:cs typeface="Poppins ExtraLight" panose="00000300000000000000" pitchFamily="2" charset="0"/>
              </a:rPr>
              <a:t> ret til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specialuddannelsestilbud</a:t>
            </a:r>
            <a:r>
              <a:rPr lang="en-US" altLang="ko-KR" sz="1600" dirty="0">
                <a:solidFill>
                  <a:prstClr val="black"/>
                </a:solidFill>
                <a:latin typeface="+mj-lt"/>
                <a:ea typeface="맑은 고딕" panose="020B0503020000020004" pitchFamily="34" charset="-127"/>
                <a:cs typeface="Poppins ExtraLight" panose="00000300000000000000" pitchFamily="2" charset="0"/>
              </a:rPr>
              <a:t>,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hvis</a:t>
            </a:r>
            <a:r>
              <a:rPr lang="en-US" altLang="ko-KR" sz="1600" dirty="0">
                <a:solidFill>
                  <a:prstClr val="black"/>
                </a:solidFill>
                <a:latin typeface="+mj-lt"/>
                <a:ea typeface="맑은 고딕" panose="020B0503020000020004" pitchFamily="34" charset="-127"/>
                <a:cs typeface="Poppins ExtraLight" panose="00000300000000000000" pitchFamily="2" charset="0"/>
              </a:rPr>
              <a:t> de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har</a:t>
            </a:r>
            <a:r>
              <a:rPr lang="en-US" altLang="ko-KR" sz="1600" dirty="0">
                <a:solidFill>
                  <a:prstClr val="black"/>
                </a:solidFill>
                <a:latin typeface="+mj-lt"/>
                <a:ea typeface="맑은 고딕" panose="020B0503020000020004" pitchFamily="34" charset="-127"/>
                <a:cs typeface="Poppins ExtraLight" panose="00000300000000000000" pitchFamily="2" charset="0"/>
              </a:rPr>
              <a:t> et handicap, der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påvirker</a:t>
            </a:r>
            <a:r>
              <a:rPr lang="en-US" altLang="ko-KR" sz="1600" dirty="0">
                <a:solidFill>
                  <a:prstClr val="black"/>
                </a:solidFill>
                <a:latin typeface="+mj-lt"/>
                <a:ea typeface="맑은 고딕" panose="020B0503020000020004" pitchFamily="34" charset="-127"/>
                <a:cs typeface="Poppins ExtraLight" panose="00000300000000000000" pitchFamily="2" charset="0"/>
              </a:rPr>
              <a:t>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deres</a:t>
            </a:r>
            <a:r>
              <a:rPr lang="en-US" altLang="ko-KR" sz="1600" dirty="0">
                <a:solidFill>
                  <a:prstClr val="black"/>
                </a:solidFill>
                <a:latin typeface="+mj-lt"/>
                <a:ea typeface="맑은 고딕" panose="020B0503020000020004" pitchFamily="34" charset="-127"/>
                <a:cs typeface="Poppins ExtraLight" panose="00000300000000000000" pitchFamily="2" charset="0"/>
              </a:rPr>
              <a:t> even til at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lære</a:t>
            </a:r>
            <a:r>
              <a:rPr lang="en-US" altLang="ko-KR" sz="1600" dirty="0">
                <a:solidFill>
                  <a:prstClr val="black"/>
                </a:solidFill>
                <a:latin typeface="+mj-l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 </a:t>
            </a:r>
          </a:p>
          <a:p>
            <a:pPr marL="284400" marR="0" lvl="0" indent="0" algn="l" defTabSz="914400" rtl="0" eaLnBrk="1" fontAlgn="auto" latinLnBrk="0" hangingPunct="1">
              <a:lnSpc>
                <a:spcPct val="120000"/>
              </a:lnSpc>
              <a:spcBef>
                <a:spcPts val="0"/>
              </a:spcBef>
              <a:spcAft>
                <a:spcPts val="0"/>
              </a:spcAft>
              <a:buClrTx/>
              <a:buSzTx/>
              <a:buFontTx/>
              <a:buNone/>
              <a:tabLst/>
              <a:defRPr/>
            </a:pP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err="1">
                <a:ln>
                  <a:noFill/>
                </a:ln>
                <a:solidFill>
                  <a:prstClr val="black"/>
                </a:solidFill>
                <a:effectLst/>
                <a:uLnTx/>
                <a:uFillTx/>
                <a:latin typeface="+mj-lt"/>
                <a:ea typeface="맑은 고딕" panose="020B0503020000020004" pitchFamily="34" charset="-127"/>
                <a:cs typeface="Poppins ExtraLight" panose="00000300000000000000" pitchFamily="2" charset="0"/>
              </a:rPr>
              <a:t>Specialuddannelsestilbud</a:t>
            </a: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 giver elever de </a:t>
            </a:r>
            <a:r>
              <a:rPr kumimoji="0" lang="en-US" altLang="ko-KR" sz="1600" b="0" i="0" u="none" strike="noStrike" kern="1200" cap="none" spc="0" normalizeH="0" baseline="0" noProof="0" dirty="0" err="1">
                <a:ln>
                  <a:noFill/>
                </a:ln>
                <a:solidFill>
                  <a:prstClr val="black"/>
                </a:solidFill>
                <a:effectLst/>
                <a:uLnTx/>
                <a:uFillTx/>
                <a:latin typeface="+mj-lt"/>
                <a:ea typeface="맑은 고딕" panose="020B0503020000020004" pitchFamily="34" charset="-127"/>
                <a:cs typeface="Poppins ExtraLight" panose="00000300000000000000" pitchFamily="2" charset="0"/>
              </a:rPr>
              <a:t>redskaber</a:t>
            </a: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 de </a:t>
            </a:r>
            <a:r>
              <a:rPr kumimoji="0" lang="en-US" altLang="ko-KR" sz="1600" b="0" i="0" u="none" strike="noStrike" kern="1200" cap="none" spc="0" normalizeH="0" baseline="0" noProof="0" dirty="0" err="1">
                <a:ln>
                  <a:noFill/>
                </a:ln>
                <a:solidFill>
                  <a:prstClr val="black"/>
                </a:solidFill>
                <a:effectLst/>
                <a:uLnTx/>
                <a:uFillTx/>
                <a:latin typeface="+mj-lt"/>
                <a:ea typeface="맑은 고딕" panose="020B0503020000020004" pitchFamily="34" charset="-127"/>
                <a:cs typeface="Poppins ExtraLight" panose="00000300000000000000" pitchFamily="2" charset="0"/>
              </a:rPr>
              <a:t>skal</a:t>
            </a: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mj-lt"/>
                <a:ea typeface="맑은 고딕" panose="020B0503020000020004" pitchFamily="34" charset="-127"/>
                <a:cs typeface="Poppins ExtraLight" panose="00000300000000000000" pitchFamily="2" charset="0"/>
              </a:rPr>
              <a:t>bruge</a:t>
            </a:r>
            <a:r>
              <a:rPr lang="en-US" altLang="ko-KR" sz="1600" dirty="0">
                <a:solidFill>
                  <a:prstClr val="black"/>
                </a:solidFill>
                <a:latin typeface="+mj-lt"/>
                <a:ea typeface="맑은 고딕" panose="020B0503020000020004" pitchFamily="34" charset="-127"/>
                <a:cs typeface="Poppins ExtraLight" panose="00000300000000000000" pitchFamily="2" charset="0"/>
              </a:rPr>
              <a:t> for at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opnå</a:t>
            </a:r>
            <a:r>
              <a:rPr lang="en-US" altLang="ko-KR" sz="1600" dirty="0">
                <a:solidFill>
                  <a:prstClr val="black"/>
                </a:solidFill>
                <a:latin typeface="+mj-lt"/>
                <a:ea typeface="맑은 고딕" panose="020B0503020000020004" pitchFamily="34" charset="-127"/>
                <a:cs typeface="Poppins ExtraLight" panose="00000300000000000000" pitchFamily="2" charset="0"/>
              </a:rPr>
              <a:t>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succes</a:t>
            </a:r>
            <a:r>
              <a:rPr lang="en-US" altLang="ko-KR" sz="1600" dirty="0">
                <a:solidFill>
                  <a:prstClr val="black"/>
                </a:solidFill>
                <a:latin typeface="+mj-lt"/>
                <a:ea typeface="맑은 고딕" panose="020B0503020000020004" pitchFamily="34" charset="-127"/>
                <a:cs typeface="Poppins ExtraLight" panose="00000300000000000000" pitchFamily="2" charset="0"/>
              </a:rPr>
              <a:t> på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skolen</a:t>
            </a:r>
            <a:r>
              <a:rPr lang="en-US" altLang="ko-KR" sz="1600" dirty="0">
                <a:solidFill>
                  <a:prstClr val="black"/>
                </a:solidFill>
                <a:latin typeface="+mj-lt"/>
                <a:ea typeface="맑은 고딕" panose="020B0503020000020004" pitchFamily="34" charset="-127"/>
                <a:cs typeface="Poppins ExtraLight" panose="00000300000000000000" pitchFamily="2" charset="0"/>
              </a:rPr>
              <a:t> og i </a:t>
            </a:r>
            <a:r>
              <a:rPr lang="en-US" altLang="ko-KR" sz="1600" dirty="0" err="1">
                <a:solidFill>
                  <a:prstClr val="black"/>
                </a:solidFill>
                <a:latin typeface="+mj-lt"/>
                <a:ea typeface="맑은 고딕" panose="020B0503020000020004" pitchFamily="34" charset="-127"/>
                <a:cs typeface="Poppins ExtraLight" panose="00000300000000000000" pitchFamily="2" charset="0"/>
              </a:rPr>
              <a:t>livet</a:t>
            </a:r>
            <a:r>
              <a:rPr lang="en-US" altLang="ko-KR" sz="1600" dirty="0">
                <a:solidFill>
                  <a:prstClr val="black"/>
                </a:solidFill>
                <a:latin typeface="+mj-lt"/>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mj-l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627300" indent="-342900">
              <a:lnSpc>
                <a:spcPct val="120000"/>
              </a:lnSpc>
              <a:buFont typeface="Arial" panose="020B0604020202020204" pitchFamily="34" charset="0"/>
              <a:buChar char="•"/>
            </a:pPr>
            <a:r>
              <a:rPr lang="en-US" altLang="ko-KR" sz="2000" b="1" dirty="0" err="1">
                <a:latin typeface="+mj-lt"/>
                <a:cs typeface="Poppins Medium" panose="00000600000000000000" pitchFamily="2" charset="0"/>
              </a:rPr>
              <a:t>Eksempler</a:t>
            </a:r>
            <a:endParaRPr lang="en-US" altLang="ko-KR" sz="2000" b="1" dirty="0">
              <a:latin typeface="+mj-lt"/>
              <a:cs typeface="Poppins Medium" panose="00000600000000000000" pitchFamily="2" charset="0"/>
            </a:endParaRPr>
          </a:p>
          <a:p>
            <a:pPr marL="1027350" lvl="1" indent="-285750">
              <a:lnSpc>
                <a:spcPct val="120000"/>
              </a:lnSpc>
              <a:buFont typeface="Arial" panose="020B0604020202020204" pitchFamily="34" charset="0"/>
              <a:buChar char="•"/>
            </a:pPr>
            <a:r>
              <a:rPr lang="en-US" altLang="ko-KR" sz="1600" dirty="0" err="1">
                <a:solidFill>
                  <a:prstClr val="black"/>
                </a:solidFill>
                <a:latin typeface="+mj-lt"/>
                <a:cs typeface="Poppins ExtraLight" panose="00000300000000000000" pitchFamily="2" charset="0"/>
              </a:rPr>
              <a:t>Vejledning</a:t>
            </a:r>
            <a:r>
              <a:rPr lang="en-US" altLang="ko-KR" sz="1600" dirty="0">
                <a:solidFill>
                  <a:prstClr val="black"/>
                </a:solidFill>
                <a:latin typeface="+mj-lt"/>
                <a:cs typeface="Poppins ExtraLight" panose="00000300000000000000" pitchFamily="2" charset="0"/>
              </a:rPr>
              <a:t> og mentoring</a:t>
            </a:r>
          </a:p>
          <a:p>
            <a:pPr marL="1027350" lvl="1" indent="-285750">
              <a:lnSpc>
                <a:spcPct val="120000"/>
              </a:lnSpc>
              <a:buFont typeface="Arial" panose="020B0604020202020204" pitchFamily="34" charset="0"/>
              <a:buChar char="•"/>
            </a:pPr>
            <a:r>
              <a:rPr lang="en-US" altLang="ko-KR" sz="1600" dirty="0" err="1">
                <a:solidFill>
                  <a:prstClr val="black"/>
                </a:solidFill>
                <a:latin typeface="+mj-lt"/>
                <a:cs typeface="Poppins ExtraLight" panose="00000300000000000000" pitchFamily="2" charset="0"/>
              </a:rPr>
              <a:t>Læse</a:t>
            </a:r>
            <a:r>
              <a:rPr lang="en-US" altLang="ko-KR" sz="1600" dirty="0">
                <a:solidFill>
                  <a:prstClr val="black"/>
                </a:solidFill>
                <a:latin typeface="+mj-lt"/>
                <a:cs typeface="Poppins ExtraLight" panose="00000300000000000000" pitchFamily="2" charset="0"/>
              </a:rPr>
              <a:t>- og </a:t>
            </a:r>
            <a:r>
              <a:rPr lang="en-US" altLang="ko-KR" sz="1600" dirty="0" err="1">
                <a:solidFill>
                  <a:prstClr val="black"/>
                </a:solidFill>
                <a:latin typeface="+mj-lt"/>
                <a:cs typeface="Poppins ExtraLight" panose="00000300000000000000" pitchFamily="2" charset="0"/>
              </a:rPr>
              <a:t>skrivehjælp</a:t>
            </a:r>
            <a:endParaRPr lang="en-US" altLang="ko-KR" sz="1600" dirty="0">
              <a:solidFill>
                <a:prstClr val="black"/>
              </a:solidFill>
              <a:latin typeface="+mj-lt"/>
              <a:cs typeface="Poppins ExtraLight" panose="00000300000000000000" pitchFamily="2" charset="0"/>
            </a:endParaRPr>
          </a:p>
          <a:p>
            <a:pPr marL="1027350" lvl="1" indent="-285750">
              <a:lnSpc>
                <a:spcPct val="120000"/>
              </a:lnSpc>
              <a:buFont typeface="Arial" panose="020B0604020202020204" pitchFamily="34" charset="0"/>
              <a:buChar char="•"/>
            </a:pPr>
            <a:r>
              <a:rPr lang="en-US" altLang="ko-KR" sz="1600" dirty="0" err="1">
                <a:solidFill>
                  <a:prstClr val="black"/>
                </a:solidFill>
                <a:latin typeface="+mj-lt"/>
                <a:cs typeface="Poppins ExtraLight" panose="00000300000000000000" pitchFamily="2" charset="0"/>
              </a:rPr>
              <a:t>Instruktionsstøtte</a:t>
            </a:r>
            <a:endParaRPr lang="en-US" altLang="ko-KR" sz="1600" dirty="0">
              <a:solidFill>
                <a:prstClr val="black"/>
              </a:solidFill>
              <a:latin typeface="+mj-lt"/>
              <a:cs typeface="Poppins ExtraLight" panose="00000300000000000000" pitchFamily="2" charset="0"/>
            </a:endParaRPr>
          </a:p>
          <a:p>
            <a:pPr marL="1027350" lvl="1" indent="-285750">
              <a:lnSpc>
                <a:spcPct val="120000"/>
              </a:lnSpc>
              <a:buFont typeface="Arial" panose="020B0604020202020204" pitchFamily="34" charset="0"/>
              <a:buChar char="•"/>
            </a:pPr>
            <a:r>
              <a:rPr lang="en-US" altLang="ko-KR" sz="1600" dirty="0" err="1">
                <a:solidFill>
                  <a:prstClr val="black"/>
                </a:solidFill>
                <a:latin typeface="+mj-lt"/>
                <a:cs typeface="Poppins ExtraLight" panose="00000300000000000000" pitchFamily="2" charset="0"/>
              </a:rPr>
              <a:t>Hjælpeteknologier</a:t>
            </a:r>
            <a:endParaRPr lang="en-US" altLang="ko-KR" sz="1600" dirty="0">
              <a:solidFill>
                <a:prstClr val="black"/>
              </a:solidFill>
              <a:latin typeface="+mj-lt"/>
              <a:cs typeface="Poppins ExtraLight" panose="00000300000000000000" pitchFamily="2" charset="0"/>
            </a:endParaRP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Software til </a:t>
            </a:r>
            <a:r>
              <a:rPr lang="en-US" altLang="ko-KR" sz="1600" dirty="0" err="1">
                <a:solidFill>
                  <a:prstClr val="black"/>
                </a:solidFill>
                <a:latin typeface="+mj-lt"/>
                <a:cs typeface="Poppins ExtraLight" panose="00000300000000000000" pitchFamily="2" charset="0"/>
              </a:rPr>
              <a:t>specialuddannelse</a:t>
            </a:r>
            <a:endParaRPr lang="en-US" altLang="ko-KR" sz="1600" dirty="0">
              <a:solidFill>
                <a:prstClr val="black"/>
              </a:solidFill>
              <a:latin typeface="+mj-lt"/>
              <a:cs typeface="Poppins ExtraLight" panose="00000300000000000000" pitchFamily="2" charset="0"/>
            </a:endParaRPr>
          </a:p>
          <a:p>
            <a:pPr marL="1027350" lvl="1" indent="-285750">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Skræddersyede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kurser</a:t>
            </a:r>
            <a:endParaRPr lang="en-US" altLang="ko-KR" sz="1600" dirty="0">
              <a:solidFill>
                <a:prstClr val="black"/>
              </a:solidFill>
              <a:latin typeface="Calibri Light" panose="020F0302020204030204"/>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Uddannelse for alle</a:t>
            </a: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Særlige behov</a:t>
            </a:r>
            <a:endParaRPr lang="it-IT" sz="2000" b="1" dirty="0">
              <a:solidFill>
                <a:schemeClr val="bg1"/>
              </a:solidFill>
              <a:cs typeface="Poppins Medium" panose="00000600000000000000" pitchFamily="2" charset="0"/>
            </a:endParaRPr>
          </a:p>
        </p:txBody>
      </p:sp>
      <p:pic>
        <p:nvPicPr>
          <p:cNvPr id="2" name="Picture 4" descr="output">
            <a:extLst>
              <a:ext uri="{FF2B5EF4-FFF2-40B4-BE49-F238E27FC236}">
                <a16:creationId xmlns:a16="http://schemas.microsoft.com/office/drawing/2014/main" id="{BD50C4CF-54C8-0A28-000C-5948BDF32C9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43900" y="2189004"/>
            <a:ext cx="2552700" cy="2590801"/>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676313"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a:solidFill>
                  <a:schemeClr val="dk1"/>
                </a:solidFill>
                <a:cs typeface="Varela Round"/>
                <a:sym typeface="Varela Round"/>
              </a:rPr>
              <a:t>Observation</a:t>
            </a:r>
          </a:p>
          <a:p>
            <a:pPr>
              <a:lnSpc>
                <a:spcPct val="120000"/>
              </a:lnSpc>
            </a:pPr>
            <a:r>
              <a:rPr lang="en-US" altLang="ko-KR" sz="1600" dirty="0">
                <a:solidFill>
                  <a:prstClr val="black"/>
                </a:solidFill>
                <a:latin typeface="Calibri Light" panose="020F0302020204030204"/>
                <a:cs typeface="Poppins ExtraLight" panose="00000300000000000000" pitchFamily="2" charset="0"/>
              </a:rPr>
              <a:t>Undervisere og </a:t>
            </a:r>
            <a:r>
              <a:rPr lang="en-US" altLang="ko-KR" sz="1600" dirty="0" err="1">
                <a:solidFill>
                  <a:prstClr val="black"/>
                </a:solidFill>
                <a:latin typeface="Calibri Light" panose="020F0302020204030204"/>
                <a:cs typeface="Poppins ExtraLight" panose="00000300000000000000" pitchFamily="2" charset="0"/>
              </a:rPr>
              <a:t>øvrige</a:t>
            </a:r>
            <a:r>
              <a:rPr lang="en-US" altLang="ko-KR" sz="1600" dirty="0">
                <a:solidFill>
                  <a:prstClr val="black"/>
                </a:solidFill>
                <a:latin typeface="Calibri Light" panose="020F0302020204030204"/>
                <a:cs typeface="Poppins ExtraLight" panose="00000300000000000000" pitchFamily="2" charset="0"/>
              </a:rPr>
              <a:t> ansate </a:t>
            </a:r>
            <a:r>
              <a:rPr lang="en-US" altLang="ko-KR" sz="1600" dirty="0" err="1">
                <a:solidFill>
                  <a:prstClr val="black"/>
                </a:solidFill>
                <a:latin typeface="Calibri Light" panose="020F0302020204030204"/>
                <a:cs typeface="Poppins ExtraLight" panose="00000300000000000000" pitchFamily="2" charset="0"/>
              </a:rPr>
              <a:t>observerer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elevernes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adfærd</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Vurdering</a:t>
            </a:r>
            <a:r>
              <a:rPr lang="en-GB" sz="1600" b="1" dirty="0">
                <a:solidFill>
                  <a:schemeClr val="dk1"/>
                </a:solidFill>
                <a:ea typeface="Varela Round"/>
                <a:cs typeface="Varela Round"/>
                <a:sym typeface="Varela Round"/>
              </a:rPr>
              <a:t> </a:t>
            </a:r>
          </a:p>
          <a:p>
            <a:pPr lvl="0" algn="r">
              <a:lnSpc>
                <a:spcPct val="120000"/>
              </a:lnSpc>
              <a:buClr>
                <a:schemeClr val="dk1"/>
              </a:buClr>
              <a:buSzPts val="1100"/>
            </a:pPr>
            <a:r>
              <a:rPr lang="en-US" altLang="ko-KR" sz="1600" dirty="0">
                <a:solidFill>
                  <a:prstClr val="black"/>
                </a:solidFill>
                <a:latin typeface="Calibri Light" panose="020F0302020204030204"/>
                <a:cs typeface="Poppins ExtraLight" panose="00000300000000000000" pitchFamily="2" charset="0"/>
              </a:rPr>
              <a:t>Formel </a:t>
            </a:r>
            <a:r>
              <a:rPr lang="en-US" altLang="ko-KR" sz="1600" dirty="0" err="1">
                <a:solidFill>
                  <a:prstClr val="black"/>
                </a:solidFill>
                <a:latin typeface="Calibri Light" panose="020F0302020204030204"/>
                <a:cs typeface="Poppins ExtraLight" panose="00000300000000000000" pitchFamily="2" charset="0"/>
              </a:rPr>
              <a:t>vurdering</a:t>
            </a:r>
            <a:r>
              <a:rPr lang="en-US" altLang="ko-KR" sz="1600" dirty="0">
                <a:solidFill>
                  <a:prstClr val="black"/>
                </a:solidFill>
                <a:latin typeface="Calibri Light" panose="020F0302020204030204"/>
                <a:cs typeface="Poppins ExtraLight" panose="00000300000000000000" pitchFamily="2" charset="0"/>
              </a:rPr>
              <a:t> i form af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standardiseret</a:t>
            </a:r>
            <a:r>
              <a:rPr lang="en-US" altLang="ko-KR" sz="1600" dirty="0">
                <a:solidFill>
                  <a:prstClr val="black"/>
                </a:solidFill>
                <a:latin typeface="Calibri Light" panose="020F0302020204030204"/>
                <a:cs typeface="Poppins ExtraLight" panose="00000300000000000000" pitchFamily="2" charset="0"/>
              </a:rPr>
              <a:t> test og </a:t>
            </a:r>
            <a:r>
              <a:rPr lang="en-US" altLang="ko-KR" sz="1600" dirty="0" err="1">
                <a:solidFill>
                  <a:prstClr val="black"/>
                </a:solidFill>
                <a:latin typeface="Calibri Light" panose="020F0302020204030204"/>
                <a:cs typeface="Poppins ExtraLight" panose="00000300000000000000" pitchFamily="2" charset="0"/>
              </a:rPr>
              <a:t>vurdering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klasseværelsesadfærd</a:t>
            </a:r>
            <a:r>
              <a:rPr lang="en-US" altLang="ko-KR" sz="1600" dirty="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sym typeface="Varela Round"/>
            </a:endParaRPr>
          </a:p>
          <a:p>
            <a:pPr lvl="0" algn="r">
              <a:buClr>
                <a:schemeClr val="dk1"/>
              </a:buClr>
              <a:buSzPts val="1100"/>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676313" y="3692639"/>
            <a:ext cx="3412800" cy="19611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en-GB" sz="2000" b="1" dirty="0">
                <a:solidFill>
                  <a:schemeClr val="dk1"/>
                </a:solidFill>
                <a:cs typeface="Varela Round"/>
                <a:sym typeface="Varela Round"/>
              </a:rPr>
              <a:t>Input fra </a:t>
            </a:r>
            <a:r>
              <a:rPr lang="en-GB" sz="2000" b="1" dirty="0" err="1">
                <a:solidFill>
                  <a:schemeClr val="dk1"/>
                </a:solidFill>
                <a:cs typeface="Varela Round"/>
                <a:sym typeface="Varela Round"/>
              </a:rPr>
              <a:t>forældre</a:t>
            </a:r>
            <a:r>
              <a:rPr lang="en-GB" sz="2000" b="1" dirty="0">
                <a:solidFill>
                  <a:schemeClr val="dk1"/>
                </a:solidFill>
                <a:cs typeface="Varela Round"/>
                <a:sym typeface="Varela Round"/>
              </a:rPr>
              <a:t> og undervisere</a:t>
            </a:r>
          </a:p>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en-US" altLang="ko-KR" sz="1600" dirty="0" err="1">
                <a:solidFill>
                  <a:prstClr val="black"/>
                </a:solidFill>
                <a:latin typeface="Calibri Light" panose="020F0302020204030204"/>
                <a:cs typeface="Poppins ExtraLight" panose="00000300000000000000" pitchFamily="2" charset="0"/>
              </a:rPr>
              <a:t>Værdifuld</a:t>
            </a:r>
            <a:r>
              <a:rPr lang="en-US" altLang="ko-KR" sz="1600" dirty="0">
                <a:solidFill>
                  <a:prstClr val="black"/>
                </a:solidFill>
                <a:latin typeface="Calibri Light" panose="020F0302020204030204"/>
                <a:cs typeface="Poppins ExtraLight" panose="00000300000000000000" pitchFamily="2" charset="0"/>
              </a:rPr>
              <a:t> information om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elevs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styrker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svagheder</a:t>
            </a:r>
            <a:r>
              <a:rPr lang="en-US" altLang="ko-KR" sz="1600" dirty="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3412800" cy="2210580"/>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Henvisning</a:t>
            </a:r>
            <a:endParaRPr lang="en-GB" sz="1600" dirty="0">
              <a:solidFill>
                <a:schemeClr val="dk1"/>
              </a:solidFill>
              <a:cs typeface="Varela Round"/>
              <a:sym typeface="Varela Round"/>
            </a:endParaRPr>
          </a:p>
          <a:p>
            <a:pPr lvl="0" algn="r">
              <a:lnSpc>
                <a:spcPct val="120000"/>
              </a:lnSpc>
              <a:buClr>
                <a:schemeClr val="dk1"/>
              </a:buClr>
              <a:buSzPts val="1100"/>
            </a:pPr>
            <a:r>
              <a:rPr lang="en-US" altLang="ko-KR" sz="1600" dirty="0" err="1">
                <a:solidFill>
                  <a:prstClr val="black"/>
                </a:solidFill>
                <a:latin typeface="Calibri Light" panose="020F0302020204030204"/>
                <a:cs typeface="Poppins ExtraLight" panose="00000300000000000000" pitchFamily="2" charset="0"/>
              </a:rPr>
              <a:t>Henvisning</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fagprofessionel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afgør</a:t>
            </a:r>
            <a:r>
              <a:rPr lang="en-US" altLang="ko-KR" sz="1600" dirty="0">
                <a:solidFill>
                  <a:prstClr val="black"/>
                </a:solidFill>
                <a:latin typeface="Calibri Light" panose="020F0302020204030204"/>
                <a:cs typeface="Poppins ExtraLight" panose="00000300000000000000" pitchFamily="2" charset="0"/>
              </a:rPr>
              <a:t>, om eleven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ret til </a:t>
            </a:r>
            <a:r>
              <a:rPr lang="en-US" altLang="ko-KR" sz="1600" dirty="0" err="1">
                <a:solidFill>
                  <a:prstClr val="black"/>
                </a:solidFill>
                <a:latin typeface="Calibri Light" panose="020F0302020204030204"/>
                <a:cs typeface="Poppins ExtraLight" panose="00000300000000000000" pitchFamily="2" charset="0"/>
              </a:rPr>
              <a:t>specialuddannelses-tilbud</a:t>
            </a:r>
            <a:r>
              <a:rPr lang="en-US" altLang="ko-KR" sz="1600" dirty="0">
                <a:solidFill>
                  <a:prstClr val="black"/>
                </a:solidFill>
                <a:latin typeface="Calibri Light" panose="020F0302020204030204"/>
                <a:cs typeface="Poppins ExtraLight" panose="00000300000000000000" pitchFamily="2" charset="0"/>
              </a:rPr>
              <a:t>.</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solidFill>
                <a:schemeClr val="lt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Særlige behov</a:t>
            </a:r>
            <a:endParaRPr lang="it-IT" sz="2000" b="1" dirty="0">
              <a:solidFill>
                <a:schemeClr val="bg1"/>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39" y="1250839"/>
            <a:ext cx="727852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da-DK" sz="1800" dirty="0">
                <a:effectLst/>
                <a:latin typeface="Calibri Light" panose="020F0302020204030204" pitchFamily="34" charset="0"/>
                <a:ea typeface="Times New Roman" panose="02020603050405020304" pitchFamily="18" charset="0"/>
              </a:rPr>
              <a:t>Sådan identificerer man elever med specielle uddannelsesbehov</a:t>
            </a:r>
            <a:endParaRPr lang="en-AU" sz="2000" dirty="0">
              <a:latin typeface="+mj-lt"/>
              <a:ea typeface="Microsoft Sans Serif" panose="020B0604020202020204" pitchFamily="34" charset="0"/>
            </a:endParaRPr>
          </a:p>
        </p:txBody>
      </p:sp>
      <p:pic>
        <p:nvPicPr>
          <p:cNvPr id="2" name="Picture 2" descr="output">
            <a:extLst>
              <a:ext uri="{FF2B5EF4-FFF2-40B4-BE49-F238E27FC236}">
                <a16:creationId xmlns:a16="http://schemas.microsoft.com/office/drawing/2014/main" id="{DC4B7243-989B-31E9-D8E6-B0AF9C1A727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85436" y="2562540"/>
            <a:ext cx="2319068" cy="2319068"/>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33307"/>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dirty="0">
                <a:solidFill>
                  <a:srgbClr val="9A2583"/>
                </a:solidFill>
                <a:latin typeface="+mn-lt"/>
                <a:ea typeface="Varela Round"/>
                <a:cs typeface="Varela Round"/>
                <a:sym typeface="Varela Round"/>
              </a:rPr>
              <a:t>I nogle tilfælde</a:t>
            </a:r>
            <a:endParaRPr lang="en" sz="5400" b="1" dirty="0">
              <a:solidFill>
                <a:srgbClr val="9A2583"/>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509767"/>
            <a:ext cx="7772400" cy="1228559"/>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err="1">
                <a:latin typeface="+mj-lt"/>
              </a:rPr>
              <a:t>kan</a:t>
            </a:r>
            <a:r>
              <a:rPr lang="en-US" sz="2000" dirty="0">
                <a:latin typeface="+mj-lt"/>
              </a:rPr>
              <a:t> elever </a:t>
            </a:r>
            <a:r>
              <a:rPr lang="en-US" sz="2000" dirty="0" err="1">
                <a:latin typeface="+mj-lt"/>
              </a:rPr>
              <a:t>identificeres</a:t>
            </a:r>
            <a:r>
              <a:rPr lang="en-US" sz="2000" dirty="0">
                <a:latin typeface="+mj-lt"/>
              </a:rPr>
              <a:t> </a:t>
            </a:r>
            <a:r>
              <a:rPr lang="en-US" sz="2000" dirty="0" err="1">
                <a:latin typeface="+mj-lt"/>
              </a:rPr>
              <a:t>som</a:t>
            </a:r>
            <a:r>
              <a:rPr lang="en-US" sz="2000" dirty="0">
                <a:latin typeface="+mj-lt"/>
              </a:rPr>
              <a:t> </a:t>
            </a:r>
            <a:r>
              <a:rPr lang="en-US" sz="2000" dirty="0" err="1">
                <a:latin typeface="+mj-lt"/>
              </a:rPr>
              <a:t>havende</a:t>
            </a:r>
            <a:r>
              <a:rPr lang="en-US" sz="2000" dirty="0">
                <a:latin typeface="+mj-lt"/>
              </a:rPr>
              <a:t> </a:t>
            </a:r>
            <a:r>
              <a:rPr lang="en-US" sz="2000" dirty="0" err="1">
                <a:latin typeface="+mj-lt"/>
              </a:rPr>
              <a:t>særlige</a:t>
            </a:r>
            <a:r>
              <a:rPr lang="en-US" sz="2000" dirty="0">
                <a:latin typeface="+mj-lt"/>
              </a:rPr>
              <a:t> uddannelsesbehov på </a:t>
            </a:r>
            <a:r>
              <a:rPr lang="en-US" sz="2000" dirty="0" err="1">
                <a:latin typeface="+mj-lt"/>
              </a:rPr>
              <a:t>baggrund</a:t>
            </a:r>
            <a:r>
              <a:rPr lang="en-US" sz="2000" dirty="0">
                <a:latin typeface="+mj-lt"/>
              </a:rPr>
              <a:t> af </a:t>
            </a:r>
            <a:r>
              <a:rPr lang="en-US" sz="2000" dirty="0" err="1">
                <a:latin typeface="+mj-lt"/>
              </a:rPr>
              <a:t>specifikke</a:t>
            </a:r>
            <a:r>
              <a:rPr lang="en-US" sz="2000" dirty="0">
                <a:latin typeface="+mj-lt"/>
              </a:rPr>
              <a:t> </a:t>
            </a:r>
            <a:r>
              <a:rPr lang="en-US" sz="2000" dirty="0" err="1">
                <a:latin typeface="+mj-lt"/>
              </a:rPr>
              <a:t>kriterier</a:t>
            </a:r>
            <a:r>
              <a:rPr lang="en-US" sz="2000" dirty="0">
                <a:latin typeface="+mj-lt"/>
              </a:rPr>
              <a:t>, </a:t>
            </a:r>
            <a:r>
              <a:rPr lang="en-US" sz="2000" dirty="0" err="1">
                <a:latin typeface="+mj-lt"/>
              </a:rPr>
              <a:t>mens</a:t>
            </a:r>
            <a:r>
              <a:rPr lang="en-US" sz="2000" dirty="0">
                <a:latin typeface="+mj-lt"/>
              </a:rPr>
              <a:t> der i andre </a:t>
            </a:r>
            <a:r>
              <a:rPr lang="en-US" sz="2000" dirty="0" err="1">
                <a:latin typeface="+mj-lt"/>
              </a:rPr>
              <a:t>tilfælde</a:t>
            </a:r>
            <a:r>
              <a:rPr lang="en-US" sz="2000" dirty="0">
                <a:latin typeface="+mj-lt"/>
              </a:rPr>
              <a:t> </a:t>
            </a:r>
            <a:r>
              <a:rPr lang="en-US" sz="2000" dirty="0" err="1">
                <a:latin typeface="+mj-lt"/>
              </a:rPr>
              <a:t>fokuseres</a:t>
            </a:r>
            <a:r>
              <a:rPr lang="en-US" sz="2000" dirty="0">
                <a:latin typeface="+mj-lt"/>
              </a:rPr>
              <a:t> på elevens </a:t>
            </a:r>
            <a:r>
              <a:rPr lang="en-US" sz="2000" dirty="0" err="1">
                <a:latin typeface="+mj-lt"/>
              </a:rPr>
              <a:t>individuelle</a:t>
            </a:r>
            <a:r>
              <a:rPr lang="en-US" sz="2000" dirty="0">
                <a:latin typeface="+mj-lt"/>
              </a:rPr>
              <a:t> behov, og </a:t>
            </a:r>
            <a:r>
              <a:rPr lang="en-US" sz="2000" dirty="0" err="1">
                <a:latin typeface="+mj-lt"/>
              </a:rPr>
              <a:t>hvordan</a:t>
            </a:r>
            <a:r>
              <a:rPr lang="en-US" sz="2000" dirty="0">
                <a:latin typeface="+mj-lt"/>
              </a:rPr>
              <a:t> de </a:t>
            </a:r>
            <a:r>
              <a:rPr lang="en-US" sz="2000" dirty="0" err="1">
                <a:latin typeface="+mj-lt"/>
              </a:rPr>
              <a:t>kan</a:t>
            </a:r>
            <a:r>
              <a:rPr lang="en-US" sz="2000" dirty="0">
                <a:latin typeface="+mj-lt"/>
              </a:rPr>
              <a:t> </a:t>
            </a:r>
            <a:r>
              <a:rPr lang="en-US" sz="2000" dirty="0" err="1">
                <a:latin typeface="+mj-lt"/>
              </a:rPr>
              <a:t>støttes</a:t>
            </a:r>
            <a:r>
              <a:rPr lang="en-US" sz="2000" dirty="0">
                <a:latin typeface="+mj-lt"/>
              </a:rPr>
              <a:t> i </a:t>
            </a:r>
            <a:r>
              <a:rPr lang="en-US" sz="2000" dirty="0" err="1">
                <a:latin typeface="+mj-lt"/>
              </a:rPr>
              <a:t>målet</a:t>
            </a:r>
            <a:r>
              <a:rPr lang="en-US" sz="2000" dirty="0">
                <a:latin typeface="+mj-lt"/>
              </a:rPr>
              <a:t> om at </a:t>
            </a:r>
            <a:r>
              <a:rPr lang="en-US" sz="2000" dirty="0" err="1">
                <a:latin typeface="+mj-lt"/>
              </a:rPr>
              <a:t>opnå</a:t>
            </a:r>
            <a:r>
              <a:rPr lang="en-US" sz="2000" dirty="0">
                <a:latin typeface="+mj-lt"/>
              </a:rPr>
              <a:t> </a:t>
            </a:r>
            <a:r>
              <a:rPr lang="en-US" sz="2000" dirty="0" err="1">
                <a:latin typeface="+mj-lt"/>
              </a:rPr>
              <a:t>succes</a:t>
            </a:r>
            <a:r>
              <a:rPr lang="en-US" sz="2000" dirty="0">
                <a:latin typeface="+mj-lt"/>
              </a:rPr>
              <a:t> i </a:t>
            </a:r>
            <a:r>
              <a:rPr lang="en-US" sz="2000" dirty="0" err="1">
                <a:latin typeface="+mj-lt"/>
              </a:rPr>
              <a:t>skolen</a:t>
            </a:r>
            <a:r>
              <a:rPr lang="en-US" sz="2000" dirty="0">
                <a:latin typeface="+mj-lt"/>
              </a:rPr>
              <a:t>.</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898221"/>
            <a:ext cx="7772400" cy="85431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9A2583"/>
                </a:solidFill>
                <a:latin typeface="+mn-lt"/>
                <a:cs typeface="Varela Round"/>
                <a:sym typeface="Varela Round"/>
              </a:rPr>
              <a:t>Det er </a:t>
            </a:r>
            <a:r>
              <a:rPr lang="en-US" sz="5400" b="1" dirty="0" err="1">
                <a:solidFill>
                  <a:srgbClr val="9A2583"/>
                </a:solidFill>
                <a:latin typeface="+mn-lt"/>
                <a:cs typeface="Varela Round"/>
                <a:sym typeface="Varela Round"/>
              </a:rPr>
              <a:t>vigtigt</a:t>
            </a:r>
            <a:endParaRPr lang="it-IT" sz="5400"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631170"/>
            <a:ext cx="7772400" cy="93764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dirty="0">
                <a:latin typeface="+mj-lt"/>
              </a:rPr>
              <a:t>at </a:t>
            </a:r>
            <a:r>
              <a:rPr lang="en-US" sz="2000" dirty="0" err="1">
                <a:latin typeface="+mj-lt"/>
              </a:rPr>
              <a:t>notere</a:t>
            </a:r>
            <a:r>
              <a:rPr lang="en-US" sz="2000" dirty="0">
                <a:latin typeface="+mj-lt"/>
              </a:rPr>
              <a:t>, at </a:t>
            </a:r>
            <a:r>
              <a:rPr lang="en-US" sz="2000" dirty="0" err="1">
                <a:latin typeface="+mj-lt"/>
              </a:rPr>
              <a:t>processen</a:t>
            </a:r>
            <a:r>
              <a:rPr lang="en-US" sz="2000" dirty="0">
                <a:latin typeface="+mj-lt"/>
              </a:rPr>
              <a:t> med at </a:t>
            </a:r>
            <a:r>
              <a:rPr lang="en-US" sz="2000" dirty="0" err="1">
                <a:latin typeface="+mj-lt"/>
              </a:rPr>
              <a:t>identificere</a:t>
            </a:r>
            <a:r>
              <a:rPr lang="en-US" sz="2000" dirty="0">
                <a:latin typeface="+mj-lt"/>
              </a:rPr>
              <a:t> elever med </a:t>
            </a:r>
            <a:r>
              <a:rPr lang="en-US" sz="2000" dirty="0" err="1">
                <a:latin typeface="+mj-lt"/>
              </a:rPr>
              <a:t>særlige</a:t>
            </a:r>
            <a:r>
              <a:rPr lang="en-US" sz="2000" dirty="0">
                <a:latin typeface="+mj-lt"/>
              </a:rPr>
              <a:t> uddannelsesbehov og </a:t>
            </a:r>
            <a:r>
              <a:rPr lang="en-US" sz="2000" dirty="0" err="1">
                <a:latin typeface="+mj-lt"/>
              </a:rPr>
              <a:t>derefter</a:t>
            </a:r>
            <a:r>
              <a:rPr lang="en-US" sz="2000" dirty="0">
                <a:latin typeface="+mj-lt"/>
              </a:rPr>
              <a:t> </a:t>
            </a:r>
            <a:r>
              <a:rPr lang="en-US" sz="2000" dirty="0" err="1">
                <a:latin typeface="+mj-lt"/>
              </a:rPr>
              <a:t>ude</a:t>
            </a:r>
            <a:r>
              <a:rPr lang="en-US" sz="2000" dirty="0">
                <a:latin typeface="+mj-lt"/>
              </a:rPr>
              <a:t> den </a:t>
            </a:r>
            <a:r>
              <a:rPr lang="en-US" sz="2000" dirty="0" err="1">
                <a:latin typeface="+mj-lt"/>
              </a:rPr>
              <a:t>korrekte</a:t>
            </a:r>
            <a:r>
              <a:rPr lang="en-US" sz="2000" dirty="0">
                <a:latin typeface="+mj-lt"/>
              </a:rPr>
              <a:t> </a:t>
            </a:r>
            <a:r>
              <a:rPr lang="en-US" sz="2000" dirty="0" err="1">
                <a:latin typeface="+mj-lt"/>
              </a:rPr>
              <a:t>støtte</a:t>
            </a:r>
            <a:r>
              <a:rPr lang="en-US" sz="2000" dirty="0">
                <a:latin typeface="+mj-lt"/>
              </a:rPr>
              <a:t> </a:t>
            </a:r>
            <a:r>
              <a:rPr lang="en-US" sz="2000" dirty="0" err="1">
                <a:latin typeface="+mj-lt"/>
              </a:rPr>
              <a:t>afhænger</a:t>
            </a:r>
            <a:r>
              <a:rPr lang="en-US" sz="2000" dirty="0">
                <a:latin typeface="+mj-lt"/>
              </a:rPr>
              <a:t> af land og </a:t>
            </a:r>
            <a:r>
              <a:rPr lang="en-US" sz="2000" dirty="0" err="1">
                <a:latin typeface="+mj-lt"/>
              </a:rPr>
              <a:t>uddannelsessystem</a:t>
            </a:r>
            <a:r>
              <a:rPr lang="en-US" sz="2000" dirty="0">
                <a:latin typeface="+mj-lt"/>
              </a:rPr>
              <a:t>.</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Særlige behov</a:t>
            </a:r>
            <a:endParaRPr lang="it-IT" sz="2000" b="1" dirty="0">
              <a:solidFill>
                <a:schemeClr val="bg1"/>
              </a:solidFill>
              <a:cs typeface="Poppins Medium" panose="00000600000000000000" pitchFamily="2" charset="0"/>
            </a:endParaRPr>
          </a:p>
        </p:txBody>
      </p:sp>
      <p:cxnSp>
        <p:nvCxnSpPr>
          <p:cNvPr id="22" name="Google Shape;334;p29">
            <a:extLst>
              <a:ext uri="{FF2B5EF4-FFF2-40B4-BE49-F238E27FC236}">
                <a16:creationId xmlns:a16="http://schemas.microsoft.com/office/drawing/2014/main" id="{152C25BA-9B2F-4295-B54F-9A07243D91C5}"/>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47D87D94-3FE3-8DCB-B088-341D32714B6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00880" y="2209795"/>
            <a:ext cx="2621051" cy="2621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0339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178829" cy="4149683"/>
            <a:chOff x="-2868940" y="1571528"/>
            <a:chExt cx="13178829"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Elever med </a:t>
              </a:r>
              <a:r>
                <a:rPr lang="en-US" altLang="ko-KR" sz="2000" b="1" dirty="0" err="1">
                  <a:cs typeface="Poppins Medium" panose="00000600000000000000" pitchFamily="2" charset="0"/>
                </a:rPr>
                <a:t>særlige</a:t>
              </a:r>
              <a:r>
                <a:rPr lang="en-US" altLang="ko-KR" sz="2000" b="1" dirty="0">
                  <a:cs typeface="Poppins Medium" panose="00000600000000000000" pitchFamily="2" charset="0"/>
                </a:rPr>
                <a:t> behov</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Elever med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psykisk</a:t>
              </a:r>
              <a:r>
                <a:rPr lang="en-US" altLang="ko-KR" sz="1600" dirty="0">
                  <a:solidFill>
                    <a:prstClr val="black"/>
                  </a:solidFill>
                  <a:latin typeface="Calibri Light" panose="020F0302020204030204"/>
                  <a:cs typeface="Poppins ExtraLight" panose="00000300000000000000" pitchFamily="2" charset="0"/>
                </a:rPr>
                <a:t> eller </a:t>
              </a:r>
              <a:r>
                <a:rPr lang="en-US" altLang="ko-KR" sz="1600" dirty="0" err="1">
                  <a:solidFill>
                    <a:prstClr val="black"/>
                  </a:solidFill>
                  <a:latin typeface="Calibri Light" panose="020F0302020204030204"/>
                  <a:cs typeface="Poppins ExtraLight" panose="00000300000000000000" pitchFamily="2" charset="0"/>
                </a:rPr>
                <a:t>neurologisk</a:t>
              </a:r>
              <a:r>
                <a:rPr lang="en-US" altLang="ko-KR" sz="1600" dirty="0">
                  <a:solidFill>
                    <a:prstClr val="black"/>
                  </a:solidFill>
                  <a:latin typeface="Calibri Light" panose="020F0302020204030204"/>
                  <a:cs typeface="Poppins ExtraLight" panose="00000300000000000000" pitchFamily="2" charset="0"/>
                </a:rPr>
                <a:t> handicap.</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578515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Uddannelse for alle</a:t>
              </a: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Specialuddannelsestilbud</a:t>
              </a:r>
              <a:r>
                <a:rPr lang="en-US" altLang="ko-KR" sz="1600" dirty="0">
                  <a:solidFill>
                    <a:prstClr val="black"/>
                  </a:solidFill>
                  <a:latin typeface="Calibri Light" panose="020F0302020204030204"/>
                  <a:cs typeface="Poppins ExtraLight" panose="00000300000000000000" pitchFamily="2" charset="0"/>
                </a:rPr>
                <a:t> giver elever de </a:t>
              </a:r>
              <a:r>
                <a:rPr lang="en-US" altLang="ko-KR" sz="1600" dirty="0" err="1">
                  <a:solidFill>
                    <a:prstClr val="black"/>
                  </a:solidFill>
                  <a:latin typeface="Calibri Light" panose="020F0302020204030204"/>
                  <a:cs typeface="Poppins ExtraLight" panose="00000300000000000000" pitchFamily="2" charset="0"/>
                </a:rPr>
                <a:t>redskaber</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behov for </a:t>
              </a:r>
              <a:r>
                <a:rPr lang="en-US" altLang="ko-KR" sz="1600" dirty="0" err="1">
                  <a:solidFill>
                    <a:prstClr val="black"/>
                  </a:solidFill>
                  <a:latin typeface="Calibri Light" panose="020F0302020204030204"/>
                  <a:cs typeface="Poppins ExtraLight" panose="00000300000000000000" pitchFamily="2" charset="0"/>
                </a:rPr>
                <a:t>for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opnå</a:t>
              </a:r>
              <a:r>
                <a:rPr lang="en-US" altLang="ko-KR" sz="1600" dirty="0">
                  <a:solidFill>
                    <a:prstClr val="black"/>
                  </a:solidFill>
                  <a:latin typeface="Calibri Light" panose="020F0302020204030204"/>
                  <a:cs typeface="Poppins ExtraLight" panose="00000300000000000000" pitchFamily="2" charset="0"/>
                </a:rPr>
                <a:t> success i </a:t>
              </a:r>
              <a:r>
                <a:rPr lang="en-US" altLang="ko-KR" sz="1600" dirty="0" err="1">
                  <a:solidFill>
                    <a:prstClr val="black"/>
                  </a:solidFill>
                  <a:latin typeface="Calibri Light" panose="020F0302020204030204"/>
                  <a:cs typeface="Poppins ExtraLight" panose="00000300000000000000" pitchFamily="2" charset="0"/>
                </a:rPr>
                <a:t>skolen</a:t>
              </a:r>
              <a:r>
                <a:rPr lang="en-US" altLang="ko-KR" sz="1600" dirty="0">
                  <a:solidFill>
                    <a:prstClr val="black"/>
                  </a:solidFill>
                  <a:latin typeface="Calibri Light" panose="020F0302020204030204"/>
                  <a:cs typeface="Poppins ExtraLight" panose="00000300000000000000" pitchFamily="2" charset="0"/>
                </a:rPr>
                <a:t> og i </a:t>
              </a:r>
              <a:r>
                <a:rPr lang="en-US" altLang="ko-KR" sz="1600" dirty="0" err="1">
                  <a:solidFill>
                    <a:prstClr val="black"/>
                  </a:solidFill>
                  <a:latin typeface="Calibri Light" panose="020F0302020204030204"/>
                  <a:cs typeface="Poppins ExtraLight" panose="00000300000000000000" pitchFamily="2" charset="0"/>
                </a:rPr>
                <a:t>livet</a:t>
              </a:r>
              <a:r>
                <a:rPr lang="en-US" altLang="ko-KR" sz="1600" dirty="0">
                  <a:solidFill>
                    <a:prstClr val="black"/>
                  </a:solidFill>
                  <a:latin typeface="Calibri Light" panose="020F0302020204030204"/>
                  <a:cs typeface="Poppins ExtraLight" panose="00000300000000000000" pitchFamily="2" charset="0"/>
                </a:rPr>
                <a:t>.</a:t>
              </a: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756364"/>
              <a:ext cx="7832194"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Identificering</a:t>
              </a:r>
              <a:r>
                <a:rPr lang="en-US" altLang="ko-KR" sz="2000" b="1" dirty="0">
                  <a:cs typeface="Poppins Medium" panose="00000600000000000000" pitchFamily="2" charset="0"/>
                </a:rPr>
                <a:t> af elever med Særlige uddannelsesbehov</a:t>
              </a:r>
            </a:p>
            <a:p>
              <a:pPr indent="-285750"/>
              <a:r>
                <a:rPr lang="en-US" altLang="ko-KR" sz="1600" dirty="0">
                  <a:solidFill>
                    <a:prstClr val="black"/>
                  </a:solidFill>
                  <a:latin typeface="Calibri Light" panose="020F0302020204030204"/>
                  <a:cs typeface="Poppins ExtraLight" panose="00000300000000000000" pitchFamily="2" charset="0"/>
                </a:rPr>
                <a:t>Observation, </a:t>
              </a:r>
              <a:r>
                <a:rPr lang="en-US" altLang="ko-KR" sz="1600" dirty="0" err="1">
                  <a:solidFill>
                    <a:prstClr val="black"/>
                  </a:solidFill>
                  <a:latin typeface="Calibri Light" panose="020F0302020204030204"/>
                  <a:cs typeface="Poppins ExtraLight" panose="00000300000000000000" pitchFamily="2" charset="0"/>
                </a:rPr>
                <a:t>vurdering</a:t>
              </a:r>
              <a:r>
                <a:rPr lang="en-US" altLang="ko-KR" sz="1600" dirty="0">
                  <a:solidFill>
                    <a:prstClr val="black"/>
                  </a:solidFill>
                  <a:latin typeface="Calibri Light" panose="020F0302020204030204"/>
                  <a:cs typeface="Poppins ExtraLight" panose="00000300000000000000" pitchFamily="2" charset="0"/>
                </a:rPr>
                <a:t>, input fra </a:t>
              </a:r>
              <a:r>
                <a:rPr lang="en-US" altLang="ko-KR" sz="1600" dirty="0" err="1">
                  <a:solidFill>
                    <a:prstClr val="black"/>
                  </a:solidFill>
                  <a:latin typeface="Calibri Light" panose="020F0302020204030204"/>
                  <a:cs typeface="Poppins ExtraLight" panose="00000300000000000000" pitchFamily="2" charset="0"/>
                </a:rPr>
                <a:t>forældre</a:t>
              </a:r>
              <a:r>
                <a:rPr lang="en-US" altLang="ko-KR" sz="1600" dirty="0">
                  <a:solidFill>
                    <a:prstClr val="black"/>
                  </a:solidFill>
                  <a:latin typeface="Calibri Light" panose="020F0302020204030204"/>
                  <a:cs typeface="Poppins ExtraLight" panose="00000300000000000000" pitchFamily="2" charset="0"/>
                </a:rPr>
                <a:t> og undervisere, </a:t>
              </a:r>
              <a:r>
                <a:rPr lang="en-US" altLang="ko-KR" sz="1600" dirty="0" err="1">
                  <a:solidFill>
                    <a:prstClr val="black"/>
                  </a:solidFill>
                  <a:latin typeface="Calibri Light" panose="020F0302020204030204"/>
                  <a:cs typeface="Poppins ExtraLight" panose="00000300000000000000" pitchFamily="2" charset="0"/>
                </a:rPr>
                <a:t>henvisning</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Processen</a:t>
              </a:r>
              <a:r>
                <a:rPr lang="en-US" altLang="ko-KR" sz="2000" b="1" dirty="0">
                  <a:cs typeface="Poppins Medium" panose="00000600000000000000" pitchFamily="2" charset="0"/>
                </a:rPr>
                <a:t> med at </a:t>
              </a:r>
              <a:r>
                <a:rPr lang="en-US" altLang="ko-KR" sz="2000" b="1" dirty="0" err="1">
                  <a:cs typeface="Poppins Medium" panose="00000600000000000000" pitchFamily="2" charset="0"/>
                </a:rPr>
                <a:t>identificere</a:t>
              </a:r>
              <a:r>
                <a:rPr lang="en-US" altLang="ko-KR" sz="2000" b="1" dirty="0">
                  <a:cs typeface="Poppins Medium" panose="00000600000000000000" pitchFamily="2" charset="0"/>
                </a:rPr>
                <a:t> elever</a:t>
              </a:r>
              <a:br>
                <a:rPr lang="en-US" altLang="ko-KR" sz="2000" b="1" dirty="0">
                  <a:cs typeface="Poppins Medium" panose="00000600000000000000" pitchFamily="2" charset="0"/>
                </a:rPr>
              </a:br>
              <a:r>
                <a:rPr lang="en-US" altLang="ko-KR" sz="1600" dirty="0" err="1">
                  <a:solidFill>
                    <a:prstClr val="black"/>
                  </a:solidFill>
                  <a:latin typeface="Calibri Light" panose="020F0302020204030204"/>
                  <a:cs typeface="Poppins ExtraLight" panose="00000300000000000000" pitchFamily="2" charset="0"/>
                </a:rPr>
                <a:t>Afhænger</a:t>
              </a:r>
              <a:r>
                <a:rPr lang="en-US" altLang="ko-KR" sz="1600" dirty="0">
                  <a:solidFill>
                    <a:prstClr val="black"/>
                  </a:solidFill>
                  <a:latin typeface="Calibri Light" panose="020F0302020204030204"/>
                  <a:cs typeface="Poppins ExtraLight" panose="00000300000000000000" pitchFamily="2" charset="0"/>
                </a:rPr>
                <a:t> af land og </a:t>
              </a:r>
              <a:r>
                <a:rPr lang="en-US" altLang="ko-KR" sz="1600" dirty="0" err="1">
                  <a:solidFill>
                    <a:prstClr val="black"/>
                  </a:solidFill>
                  <a:latin typeface="Calibri Light" panose="020F0302020204030204"/>
                  <a:cs typeface="Poppins ExtraLight" panose="00000300000000000000" pitchFamily="2" charset="0"/>
                </a:rPr>
                <a:t>uddannelsessystem</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Særlige behov</a:t>
            </a:r>
            <a:endParaRPr lang="it-IT" sz="2000" b="1" dirty="0">
              <a:solidFill>
                <a:schemeClr val="bg1"/>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Summing up:</a:t>
            </a:r>
          </a:p>
        </p:txBody>
      </p:sp>
      <p:grpSp>
        <p:nvGrpSpPr>
          <p:cNvPr id="31" name="Gruppo 30">
            <a:extLst>
              <a:ext uri="{FF2B5EF4-FFF2-40B4-BE49-F238E27FC236}">
                <a16:creationId xmlns:a16="http://schemas.microsoft.com/office/drawing/2014/main" id="{14BEEE31-2F11-4163-B660-5F2EDC85D6B1}"/>
              </a:ext>
            </a:extLst>
          </p:cNvPr>
          <p:cNvGrpSpPr>
            <a:grpSpLocks noChangeAspect="1"/>
          </p:cNvGrpSpPr>
          <p:nvPr/>
        </p:nvGrpSpPr>
        <p:grpSpPr>
          <a:xfrm>
            <a:off x="10215389" y="2917800"/>
            <a:ext cx="1440000" cy="1022400"/>
            <a:chOff x="6998649" y="2151000"/>
            <a:chExt cx="3600000" cy="2556000"/>
          </a:xfrm>
        </p:grpSpPr>
        <p:grpSp>
          <p:nvGrpSpPr>
            <p:cNvPr id="32" name="Gruppo 31">
              <a:extLst>
                <a:ext uri="{FF2B5EF4-FFF2-40B4-BE49-F238E27FC236}">
                  <a16:creationId xmlns:a16="http://schemas.microsoft.com/office/drawing/2014/main" id="{476CEFC0-F895-4B96-A099-05E066E3A12C}"/>
                </a:ext>
              </a:extLst>
            </p:cNvPr>
            <p:cNvGrpSpPr/>
            <p:nvPr/>
          </p:nvGrpSpPr>
          <p:grpSpPr>
            <a:xfrm>
              <a:off x="6998649" y="3474692"/>
              <a:ext cx="1143150" cy="1232308"/>
              <a:chOff x="6998649" y="3428849"/>
              <a:chExt cx="1143150" cy="1278151"/>
            </a:xfrm>
          </p:grpSpPr>
          <p:sp>
            <p:nvSpPr>
              <p:cNvPr id="73" name="Figura a mano libera: forma 72">
                <a:extLst>
                  <a:ext uri="{FF2B5EF4-FFF2-40B4-BE49-F238E27FC236}">
                    <a16:creationId xmlns:a16="http://schemas.microsoft.com/office/drawing/2014/main" id="{AE3BB587-844E-4495-AC59-569864F51DB2}"/>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74" name="Figura a mano libera: forma 73">
                <a:extLst>
                  <a:ext uri="{FF2B5EF4-FFF2-40B4-BE49-F238E27FC236}">
                    <a16:creationId xmlns:a16="http://schemas.microsoft.com/office/drawing/2014/main" id="{691336D8-5541-4AFB-A893-5C676463AA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74B54358-57A0-417F-82D4-A3A0CECF0101}"/>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33" name="Gruppo 32">
              <a:extLst>
                <a:ext uri="{FF2B5EF4-FFF2-40B4-BE49-F238E27FC236}">
                  <a16:creationId xmlns:a16="http://schemas.microsoft.com/office/drawing/2014/main" id="{CDE5FBE1-A61F-4334-819D-3C2D55EB2EB6}"/>
                </a:ext>
              </a:extLst>
            </p:cNvPr>
            <p:cNvGrpSpPr/>
            <p:nvPr/>
          </p:nvGrpSpPr>
          <p:grpSpPr>
            <a:xfrm>
              <a:off x="8286264" y="3471371"/>
              <a:ext cx="1071868" cy="1143339"/>
              <a:chOff x="8286264" y="3428839"/>
              <a:chExt cx="1071868" cy="1185872"/>
            </a:xfrm>
          </p:grpSpPr>
          <p:sp>
            <p:nvSpPr>
              <p:cNvPr id="70" name="Figura a mano libera: forma 69">
                <a:extLst>
                  <a:ext uri="{FF2B5EF4-FFF2-40B4-BE49-F238E27FC236}">
                    <a16:creationId xmlns:a16="http://schemas.microsoft.com/office/drawing/2014/main" id="{8C3EBFB4-9A58-42CE-8DFA-9968408B8F4C}"/>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900B8DC2-2E1A-4B1D-915A-00765FED8711}"/>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755A3292-81F1-4284-9C37-88E60B94259A}"/>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59" name="Gruppo 58">
              <a:extLst>
                <a:ext uri="{FF2B5EF4-FFF2-40B4-BE49-F238E27FC236}">
                  <a16:creationId xmlns:a16="http://schemas.microsoft.com/office/drawing/2014/main" id="{F10D6411-5650-4751-9FAA-FB1DF3F74E86}"/>
                </a:ext>
              </a:extLst>
            </p:cNvPr>
            <p:cNvGrpSpPr/>
            <p:nvPr/>
          </p:nvGrpSpPr>
          <p:grpSpPr>
            <a:xfrm>
              <a:off x="9413258" y="3461912"/>
              <a:ext cx="1185391" cy="1163336"/>
              <a:chOff x="9413258" y="3418635"/>
              <a:chExt cx="1185391" cy="1206613"/>
            </a:xfrm>
          </p:grpSpPr>
          <p:sp>
            <p:nvSpPr>
              <p:cNvPr id="67" name="Figura a mano libera: forma 66">
                <a:extLst>
                  <a:ext uri="{FF2B5EF4-FFF2-40B4-BE49-F238E27FC236}">
                    <a16:creationId xmlns:a16="http://schemas.microsoft.com/office/drawing/2014/main" id="{C160C900-1B6E-4D71-9EE0-F0A427DA35D5}"/>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CB4394DD-17EE-411C-9D9B-0DBF72B261F4}"/>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AD1062F5-11C3-4663-98D7-23DAD2460181}"/>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61" name="Figura a mano libera: forma 60">
              <a:extLst>
                <a:ext uri="{FF2B5EF4-FFF2-40B4-BE49-F238E27FC236}">
                  <a16:creationId xmlns:a16="http://schemas.microsoft.com/office/drawing/2014/main" id="{B900B969-EE52-476B-A74B-B3BE54212D04}"/>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62" name="Figura a mano libera: forma 61">
              <a:extLst>
                <a:ext uri="{FF2B5EF4-FFF2-40B4-BE49-F238E27FC236}">
                  <a16:creationId xmlns:a16="http://schemas.microsoft.com/office/drawing/2014/main" id="{9A46EABB-1CBE-4791-8769-31D631754513}"/>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63" name="Figura a mano libera: forma 62">
              <a:extLst>
                <a:ext uri="{FF2B5EF4-FFF2-40B4-BE49-F238E27FC236}">
                  <a16:creationId xmlns:a16="http://schemas.microsoft.com/office/drawing/2014/main" id="{2693B7D2-384F-491B-897B-1F2546774909}"/>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64" name="Figura a mano libera: forma 63">
              <a:extLst>
                <a:ext uri="{FF2B5EF4-FFF2-40B4-BE49-F238E27FC236}">
                  <a16:creationId xmlns:a16="http://schemas.microsoft.com/office/drawing/2014/main" id="{9AC4F10D-4360-45E4-A0DD-90A7F54824F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65" name="Figura a mano libera: forma 64">
              <a:extLst>
                <a:ext uri="{FF2B5EF4-FFF2-40B4-BE49-F238E27FC236}">
                  <a16:creationId xmlns:a16="http://schemas.microsoft.com/office/drawing/2014/main" id="{F62AFC50-0EE6-4E83-9828-D5B2C1F661CF}"/>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66" name="Figura a mano libera: forma 65">
              <a:extLst>
                <a:ext uri="{FF2B5EF4-FFF2-40B4-BE49-F238E27FC236}">
                  <a16:creationId xmlns:a16="http://schemas.microsoft.com/office/drawing/2014/main" id="{5A7721EF-E5D3-4A82-9B45-2C479A9E28B5}"/>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D0A880C05A24D49B9A63614DC94BDC0" ma:contentTypeVersion="17" ma:contentTypeDescription="Opret et nyt dokument." ma:contentTypeScope="" ma:versionID="4b1e6c07b6f0bdab3f5090cb1a83a6c6">
  <xsd:schema xmlns:xsd="http://www.w3.org/2001/XMLSchema" xmlns:xs="http://www.w3.org/2001/XMLSchema" xmlns:p="http://schemas.microsoft.com/office/2006/metadata/properties" xmlns:ns2="e8017948-3129-4fc6-9fb5-77241dcf0ea5" xmlns:ns3="54bf8377-07c1-4966-bfa6-a5aeba51445e" targetNamespace="http://schemas.microsoft.com/office/2006/metadata/properties" ma:root="true" ma:fieldsID="e019581b1b66272460a4b5360c110217" ns2:_="" ns3:_="">
    <xsd:import namespace="e8017948-3129-4fc6-9fb5-77241dcf0ea5"/>
    <xsd:import namespace="54bf8377-07c1-4966-bfa6-a5aeba5144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17948-3129-4fc6-9fb5-77241dcf0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ledmærker" ma:readOnly="false" ma:fieldId="{5cf76f15-5ced-4ddc-b409-7134ff3c332f}" ma:taxonomyMulti="true" ma:sspId="3273e385-a8b0-4d51-8803-6e97695cb93c"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bf8377-07c1-4966-bfa6-a5aeba51445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9" nillable="true" ma:displayName="Taxonomy Catch All Column" ma:hidden="true" ma:list="{9e9618c6-e9b1-44ed-89c2-16d631980e0e}" ma:internalName="TaxCatchAll" ma:showField="CatchAllData" ma:web="54bf8377-07c1-4966-bfa6-a5aeba5144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BAF419-8F15-46D1-B9E3-F9755B31CFE4}">
  <ds:schemaRefs>
    <ds:schemaRef ds:uri="http://schemas.microsoft.com/sharepoint/v3/contenttype/forms"/>
  </ds:schemaRefs>
</ds:datastoreItem>
</file>

<file path=customXml/itemProps2.xml><?xml version="1.0" encoding="utf-8"?>
<ds:datastoreItem xmlns:ds="http://schemas.openxmlformats.org/officeDocument/2006/customXml" ds:itemID="{9E7DF034-9E86-4BB5-AD73-2CF4803AA7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017948-3129-4fc6-9fb5-77241dcf0ea5"/>
    <ds:schemaRef ds:uri="54bf8377-07c1-4966-bfa6-a5aeba5144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3634</Words>
  <Application>Microsoft Office PowerPoint</Application>
  <PresentationFormat>Panorámica</PresentationFormat>
  <Paragraphs>555</Paragraphs>
  <Slides>41</Slides>
  <Notes>0</Notes>
  <HiddenSlides>0</HiddenSlides>
  <MMClips>0</MMClips>
  <ScaleCrop>false</ScaleCrop>
  <HeadingPairs>
    <vt:vector size="6" baseType="variant">
      <vt:variant>
        <vt:lpstr>Fuentes usadas</vt:lpstr>
      </vt:variant>
      <vt:variant>
        <vt:i4>6</vt:i4>
      </vt:variant>
      <vt:variant>
        <vt:lpstr>Tema</vt:lpstr>
      </vt:variant>
      <vt:variant>
        <vt:i4>11</vt:i4>
      </vt:variant>
      <vt:variant>
        <vt:lpstr>Títulos de diapositiva</vt:lpstr>
      </vt:variant>
      <vt:variant>
        <vt:i4>41</vt:i4>
      </vt:variant>
    </vt:vector>
  </HeadingPairs>
  <TitlesOfParts>
    <vt:vector size="58" baseType="lpstr">
      <vt:lpstr>Arial MT</vt: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383</cp:revision>
  <dcterms:created xsi:type="dcterms:W3CDTF">2022-04-26T11:43:16Z</dcterms:created>
  <dcterms:modified xsi:type="dcterms:W3CDTF">2023-04-24T14:30:13Z</dcterms:modified>
</cp:coreProperties>
</file>