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theme/theme5.xml" ContentType="application/vnd.openxmlformats-officedocument.theme+xml"/>
  <Override PartName="/ppt/slideLayouts/slideLayout6.xml" ContentType="application/vnd.openxmlformats-officedocument.presentationml.slideLayout+xml"/>
  <Override PartName="/ppt/theme/theme6.xml" ContentType="application/vnd.openxmlformats-officedocument.theme+xml"/>
  <Override PartName="/ppt/slideLayouts/slideLayout7.xml" ContentType="application/vnd.openxmlformats-officedocument.presentationml.slideLayout+xml"/>
  <Override PartName="/ppt/theme/theme7.xml" ContentType="application/vnd.openxmlformats-officedocument.theme+xml"/>
  <Override PartName="/ppt/slideLayouts/slideLayout8.xml" ContentType="application/vnd.openxmlformats-officedocument.presentationml.slideLayout+xml"/>
  <Override PartName="/ppt/theme/theme8.xml" ContentType="application/vnd.openxmlformats-officedocument.theme+xml"/>
  <Override PartName="/ppt/slideLayouts/slideLayout9.xml" ContentType="application/vnd.openxmlformats-officedocument.presentationml.slideLayout+xml"/>
  <Override PartName="/ppt/theme/theme9.xml" ContentType="application/vnd.openxmlformats-officedocument.theme+xml"/>
  <Override PartName="/ppt/slideLayouts/slideLayout10.xml" ContentType="application/vnd.openxmlformats-officedocument.presentationml.slideLayout+xml"/>
  <Override PartName="/ppt/theme/theme10.xml" ContentType="application/vnd.openxmlformats-officedocument.theme+xml"/>
  <Override PartName="/ppt/slideLayouts/slideLayout11.xml" ContentType="application/vnd.openxmlformats-officedocument.presentationml.slideLayout+xml"/>
  <Override PartName="/ppt/theme/theme11.xml" ContentType="application/vnd.openxmlformats-officedocument.theme+xml"/>
  <Override PartName="/ppt/theme/theme1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713" r:id="rId5"/>
    <p:sldMasterId id="2147483660" r:id="rId6"/>
    <p:sldMasterId id="2147483711" r:id="rId7"/>
    <p:sldMasterId id="2147483699" r:id="rId8"/>
    <p:sldMasterId id="2147483697" r:id="rId9"/>
    <p:sldMasterId id="2147483701" r:id="rId10"/>
    <p:sldMasterId id="2147483703" r:id="rId11"/>
    <p:sldMasterId id="2147483705" r:id="rId12"/>
    <p:sldMasterId id="2147483707" r:id="rId13"/>
    <p:sldMasterId id="2147483709" r:id="rId14"/>
  </p:sldMasterIdLst>
  <p:notesMasterIdLst>
    <p:notesMasterId r:id="rId41"/>
  </p:notesMasterIdLst>
  <p:sldIdLst>
    <p:sldId id="256" r:id="rId15"/>
    <p:sldId id="281" r:id="rId16"/>
    <p:sldId id="276" r:id="rId17"/>
    <p:sldId id="277" r:id="rId18"/>
    <p:sldId id="320" r:id="rId19"/>
    <p:sldId id="323" r:id="rId20"/>
    <p:sldId id="329" r:id="rId21"/>
    <p:sldId id="330" r:id="rId22"/>
    <p:sldId id="331" r:id="rId23"/>
    <p:sldId id="332" r:id="rId24"/>
    <p:sldId id="321" r:id="rId25"/>
    <p:sldId id="349" r:id="rId26"/>
    <p:sldId id="350" r:id="rId27"/>
    <p:sldId id="333" r:id="rId28"/>
    <p:sldId id="334" r:id="rId29"/>
    <p:sldId id="339" r:id="rId30"/>
    <p:sldId id="346" r:id="rId31"/>
    <p:sldId id="345" r:id="rId32"/>
    <p:sldId id="347" r:id="rId33"/>
    <p:sldId id="342" r:id="rId34"/>
    <p:sldId id="343" r:id="rId35"/>
    <p:sldId id="348" r:id="rId36"/>
    <p:sldId id="295" r:id="rId37"/>
    <p:sldId id="297" r:id="rId38"/>
    <p:sldId id="298" r:id="rId39"/>
    <p:sldId id="266" r:id="rId40"/>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68" userDrawn="1">
          <p15:clr>
            <a:srgbClr val="A4A3A4"/>
          </p15:clr>
        </p15:guide>
        <p15:guide id="2" pos="461"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essandra Messana" initials="AM" lastIdx="3" clrIdx="0">
    <p:extLst>
      <p:ext uri="{19B8F6BF-5375-455C-9EA6-DF929625EA0E}">
        <p15:presenceInfo xmlns:p15="http://schemas.microsoft.com/office/powerpoint/2012/main" userId="S-1-5-21-2922218411-3787962101-831138860-462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A14A"/>
    <a:srgbClr val="F5911B"/>
    <a:srgbClr val="ED388A"/>
    <a:srgbClr val="9A2583"/>
    <a:srgbClr val="1CBECC"/>
    <a:srgbClr val="8CAB49"/>
    <a:srgbClr val="F14F25"/>
    <a:srgbClr val="FABF7A"/>
    <a:srgbClr val="FFFFFF"/>
    <a:srgbClr val="9B258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1330D81-7DBA-4308-8403-F10152CB7FCE}" v="1" dt="2023-03-13T08:47:47.586"/>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3" autoAdjust="0"/>
    <p:restoredTop sz="94660"/>
  </p:normalViewPr>
  <p:slideViewPr>
    <p:cSldViewPr snapToGrid="0">
      <p:cViewPr varScale="1">
        <p:scale>
          <a:sx n="62" d="100"/>
          <a:sy n="62" d="100"/>
        </p:scale>
        <p:origin x="62" y="67"/>
      </p:cViewPr>
      <p:guideLst>
        <p:guide orient="horz" pos="2568"/>
        <p:guide pos="461"/>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0.xml"/><Relationship Id="rId18" Type="http://schemas.openxmlformats.org/officeDocument/2006/relationships/slide" Target="slides/slide4.xml"/><Relationship Id="rId26" Type="http://schemas.openxmlformats.org/officeDocument/2006/relationships/slide" Target="slides/slide12.xml"/><Relationship Id="rId39" Type="http://schemas.openxmlformats.org/officeDocument/2006/relationships/slide" Target="slides/slide25.xml"/><Relationship Id="rId21" Type="http://schemas.openxmlformats.org/officeDocument/2006/relationships/slide" Target="slides/slide7.xml"/><Relationship Id="rId34" Type="http://schemas.openxmlformats.org/officeDocument/2006/relationships/slide" Target="slides/slide20.xml"/><Relationship Id="rId42" Type="http://schemas.openxmlformats.org/officeDocument/2006/relationships/commentAuthors" Target="commentAuthors.xml"/><Relationship Id="rId47" Type="http://schemas.microsoft.com/office/2016/11/relationships/changesInfo" Target="changesInfos/changesInfo1.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2.xml"/><Relationship Id="rId29"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slide" Target="slides/slide10.xml"/><Relationship Id="rId32" Type="http://schemas.openxmlformats.org/officeDocument/2006/relationships/slide" Target="slides/slide18.xml"/><Relationship Id="rId37" Type="http://schemas.openxmlformats.org/officeDocument/2006/relationships/slide" Target="slides/slide23.xml"/><Relationship Id="rId40" Type="http://schemas.openxmlformats.org/officeDocument/2006/relationships/slide" Target="slides/slide26.xml"/><Relationship Id="rId45"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xml"/><Relationship Id="rId23" Type="http://schemas.openxmlformats.org/officeDocument/2006/relationships/slide" Target="slides/slide9.xml"/><Relationship Id="rId28" Type="http://schemas.openxmlformats.org/officeDocument/2006/relationships/slide" Target="slides/slide14.xml"/><Relationship Id="rId36" Type="http://schemas.openxmlformats.org/officeDocument/2006/relationships/slide" Target="slides/slide22.xml"/><Relationship Id="rId10" Type="http://schemas.openxmlformats.org/officeDocument/2006/relationships/slideMaster" Target="slideMasters/slideMaster7.xml"/><Relationship Id="rId19" Type="http://schemas.openxmlformats.org/officeDocument/2006/relationships/slide" Target="slides/slide5.xml"/><Relationship Id="rId31" Type="http://schemas.openxmlformats.org/officeDocument/2006/relationships/slide" Target="slides/slide1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Master" Target="slideMasters/slideMaster11.xml"/><Relationship Id="rId22" Type="http://schemas.openxmlformats.org/officeDocument/2006/relationships/slide" Target="slides/slide8.xml"/><Relationship Id="rId27" Type="http://schemas.openxmlformats.org/officeDocument/2006/relationships/slide" Target="slides/slide13.xml"/><Relationship Id="rId30" Type="http://schemas.openxmlformats.org/officeDocument/2006/relationships/slide" Target="slides/slide16.xml"/><Relationship Id="rId35" Type="http://schemas.openxmlformats.org/officeDocument/2006/relationships/slide" Target="slides/slide21.xml"/><Relationship Id="rId43" Type="http://schemas.openxmlformats.org/officeDocument/2006/relationships/presProps" Target="presProps.xml"/><Relationship Id="rId48" Type="http://schemas.microsoft.com/office/2015/10/relationships/revisionInfo" Target="revisionInfo.xml"/><Relationship Id="rId8" Type="http://schemas.openxmlformats.org/officeDocument/2006/relationships/slideMaster" Target="slideMasters/slideMaster5.xml"/><Relationship Id="rId3" Type="http://schemas.openxmlformats.org/officeDocument/2006/relationships/customXml" Target="../customXml/item3.xml"/><Relationship Id="rId12" Type="http://schemas.openxmlformats.org/officeDocument/2006/relationships/slideMaster" Target="slideMasters/slideMaster9.xml"/><Relationship Id="rId17" Type="http://schemas.openxmlformats.org/officeDocument/2006/relationships/slide" Target="slides/slide3.xml"/><Relationship Id="rId25" Type="http://schemas.openxmlformats.org/officeDocument/2006/relationships/slide" Target="slides/slide11.xml"/><Relationship Id="rId33" Type="http://schemas.openxmlformats.org/officeDocument/2006/relationships/slide" Target="slides/slide19.xml"/><Relationship Id="rId38" Type="http://schemas.openxmlformats.org/officeDocument/2006/relationships/slide" Target="slides/slide24.xml"/><Relationship Id="rId46" Type="http://schemas.openxmlformats.org/officeDocument/2006/relationships/tableStyles" Target="tableStyles.xml"/><Relationship Id="rId20" Type="http://schemas.openxmlformats.org/officeDocument/2006/relationships/slide" Target="slides/slide6.xml"/><Relationship Id="rId41"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ttina Jensen (BETJ - AH)" userId="50277c13-5c5f-4341-ae4e-1deb83643758" providerId="ADAL" clId="{C1330D81-7DBA-4308-8403-F10152CB7FCE}"/>
    <pc:docChg chg="undo custSel modSld">
      <pc:chgData name="Bettina Jensen (BETJ - AH)" userId="50277c13-5c5f-4341-ae4e-1deb83643758" providerId="ADAL" clId="{C1330D81-7DBA-4308-8403-F10152CB7FCE}" dt="2023-03-13T09:01:21.814" v="12764" actId="207"/>
      <pc:docMkLst>
        <pc:docMk/>
      </pc:docMkLst>
      <pc:sldChg chg="modSp mod">
        <pc:chgData name="Bettina Jensen (BETJ - AH)" userId="50277c13-5c5f-4341-ae4e-1deb83643758" providerId="ADAL" clId="{C1330D81-7DBA-4308-8403-F10152CB7FCE}" dt="2023-03-10T13:58:55.422" v="6" actId="20577"/>
        <pc:sldMkLst>
          <pc:docMk/>
          <pc:sldMk cId="1485754139" sldId="266"/>
        </pc:sldMkLst>
        <pc:spChg chg="mod">
          <ac:chgData name="Bettina Jensen (BETJ - AH)" userId="50277c13-5c5f-4341-ae4e-1deb83643758" providerId="ADAL" clId="{C1330D81-7DBA-4308-8403-F10152CB7FCE}" dt="2023-03-10T13:58:55.422" v="6" actId="20577"/>
          <ac:spMkLst>
            <pc:docMk/>
            <pc:sldMk cId="1485754139" sldId="266"/>
            <ac:spMk id="6" creationId="{850774CE-D267-4DB4-B2D5-E2F3C9539815}"/>
          </ac:spMkLst>
        </pc:spChg>
      </pc:sldChg>
      <pc:sldChg chg="modSp mod">
        <pc:chgData name="Bettina Jensen (BETJ - AH)" userId="50277c13-5c5f-4341-ae4e-1deb83643758" providerId="ADAL" clId="{C1330D81-7DBA-4308-8403-F10152CB7FCE}" dt="2023-03-10T14:00:44.278" v="236" actId="6549"/>
        <pc:sldMkLst>
          <pc:docMk/>
          <pc:sldMk cId="3134451797" sldId="276"/>
        </pc:sldMkLst>
        <pc:spChg chg="mod">
          <ac:chgData name="Bettina Jensen (BETJ - AH)" userId="50277c13-5c5f-4341-ae4e-1deb83643758" providerId="ADAL" clId="{C1330D81-7DBA-4308-8403-F10152CB7FCE}" dt="2023-03-10T14:00:39.765" v="235" actId="20577"/>
          <ac:spMkLst>
            <pc:docMk/>
            <pc:sldMk cId="3134451797" sldId="276"/>
            <ac:spMk id="8" creationId="{1547F087-D58E-A497-547B-81AD47673BBE}"/>
          </ac:spMkLst>
        </pc:spChg>
        <pc:spChg chg="mod">
          <ac:chgData name="Bettina Jensen (BETJ - AH)" userId="50277c13-5c5f-4341-ae4e-1deb83643758" providerId="ADAL" clId="{C1330D81-7DBA-4308-8403-F10152CB7FCE}" dt="2023-03-10T14:00:44.278" v="236" actId="6549"/>
          <ac:spMkLst>
            <pc:docMk/>
            <pc:sldMk cId="3134451797" sldId="276"/>
            <ac:spMk id="9" creationId="{771DB401-A377-702F-C9EE-9F3D41A76A87}"/>
          </ac:spMkLst>
        </pc:spChg>
        <pc:spChg chg="mod">
          <ac:chgData name="Bettina Jensen (BETJ - AH)" userId="50277c13-5c5f-4341-ae4e-1deb83643758" providerId="ADAL" clId="{C1330D81-7DBA-4308-8403-F10152CB7FCE}" dt="2023-03-10T14:00:37.438" v="234" actId="20577"/>
          <ac:spMkLst>
            <pc:docMk/>
            <pc:sldMk cId="3134451797" sldId="276"/>
            <ac:spMk id="65" creationId="{5F65FC6E-73C1-4548-AC0F-AE722E34C959}"/>
          </ac:spMkLst>
        </pc:spChg>
      </pc:sldChg>
      <pc:sldChg chg="modSp mod">
        <pc:chgData name="Bettina Jensen (BETJ - AH)" userId="50277c13-5c5f-4341-ae4e-1deb83643758" providerId="ADAL" clId="{C1330D81-7DBA-4308-8403-F10152CB7FCE}" dt="2023-03-10T14:03:11.057" v="620" actId="20577"/>
        <pc:sldMkLst>
          <pc:docMk/>
          <pc:sldMk cId="1653442789" sldId="277"/>
        </pc:sldMkLst>
        <pc:spChg chg="mod">
          <ac:chgData name="Bettina Jensen (BETJ - AH)" userId="50277c13-5c5f-4341-ae4e-1deb83643758" providerId="ADAL" clId="{C1330D81-7DBA-4308-8403-F10152CB7FCE}" dt="2023-03-10T14:01:53.875" v="413" actId="14100"/>
          <ac:spMkLst>
            <pc:docMk/>
            <pc:sldMk cId="1653442789" sldId="277"/>
            <ac:spMk id="11" creationId="{D56D6BA5-8719-4F5C-8A2F-7104FD5FF1D2}"/>
          </ac:spMkLst>
        </pc:spChg>
        <pc:spChg chg="mod">
          <ac:chgData name="Bettina Jensen (BETJ - AH)" userId="50277c13-5c5f-4341-ae4e-1deb83643758" providerId="ADAL" clId="{C1330D81-7DBA-4308-8403-F10152CB7FCE}" dt="2023-03-10T14:02:55.955" v="577" actId="1076"/>
          <ac:spMkLst>
            <pc:docMk/>
            <pc:sldMk cId="1653442789" sldId="277"/>
            <ac:spMk id="12" creationId="{2C7BDE97-A37F-45AC-B4E9-844AB090967E}"/>
          </ac:spMkLst>
        </pc:spChg>
        <pc:spChg chg="mod">
          <ac:chgData name="Bettina Jensen (BETJ - AH)" userId="50277c13-5c5f-4341-ae4e-1deb83643758" providerId="ADAL" clId="{C1330D81-7DBA-4308-8403-F10152CB7FCE}" dt="2023-03-10T14:02:06.082" v="450" actId="14100"/>
          <ac:spMkLst>
            <pc:docMk/>
            <pc:sldMk cId="1653442789" sldId="277"/>
            <ac:spMk id="14" creationId="{098461E4-174A-425F-8D4E-6C2A1435684E}"/>
          </ac:spMkLst>
        </pc:spChg>
        <pc:spChg chg="mod">
          <ac:chgData name="Bettina Jensen (BETJ - AH)" userId="50277c13-5c5f-4341-ae4e-1deb83643758" providerId="ADAL" clId="{C1330D81-7DBA-4308-8403-F10152CB7FCE}" dt="2023-03-10T14:03:11.057" v="620" actId="20577"/>
          <ac:spMkLst>
            <pc:docMk/>
            <pc:sldMk cId="1653442789" sldId="277"/>
            <ac:spMk id="15" creationId="{A4C9E0F3-B6D3-40FB-B33D-F0C7E1CAEE3B}"/>
          </ac:spMkLst>
        </pc:spChg>
        <pc:spChg chg="mod">
          <ac:chgData name="Bettina Jensen (BETJ - AH)" userId="50277c13-5c5f-4341-ae4e-1deb83643758" providerId="ADAL" clId="{C1330D81-7DBA-4308-8403-F10152CB7FCE}" dt="2023-03-10T14:01:44.306" v="387" actId="20577"/>
          <ac:spMkLst>
            <pc:docMk/>
            <pc:sldMk cId="1653442789" sldId="277"/>
            <ac:spMk id="65" creationId="{5F65FC6E-73C1-4548-AC0F-AE722E34C959}"/>
          </ac:spMkLst>
        </pc:spChg>
      </pc:sldChg>
      <pc:sldChg chg="modSp mod">
        <pc:chgData name="Bettina Jensen (BETJ - AH)" userId="50277c13-5c5f-4341-ae4e-1deb83643758" providerId="ADAL" clId="{C1330D81-7DBA-4308-8403-F10152CB7FCE}" dt="2023-03-10T14:01:31.261" v="368" actId="6549"/>
        <pc:sldMkLst>
          <pc:docMk/>
          <pc:sldMk cId="2342328672" sldId="281"/>
        </pc:sldMkLst>
        <pc:spChg chg="mod">
          <ac:chgData name="Bettina Jensen (BETJ - AH)" userId="50277c13-5c5f-4341-ae4e-1deb83643758" providerId="ADAL" clId="{C1330D81-7DBA-4308-8403-F10152CB7FCE}" dt="2023-03-10T14:01:31.261" v="368" actId="6549"/>
          <ac:spMkLst>
            <pc:docMk/>
            <pc:sldMk cId="2342328672" sldId="281"/>
            <ac:spMk id="9" creationId="{E67834CF-0CDD-477F-8490-ED932D0F7E02}"/>
          </ac:spMkLst>
        </pc:spChg>
      </pc:sldChg>
      <pc:sldChg chg="modSp mod">
        <pc:chgData name="Bettina Jensen (BETJ - AH)" userId="50277c13-5c5f-4341-ae4e-1deb83643758" providerId="ADAL" clId="{C1330D81-7DBA-4308-8403-F10152CB7FCE}" dt="2023-03-13T09:00:31.081" v="12707" actId="20577"/>
        <pc:sldMkLst>
          <pc:docMk/>
          <pc:sldMk cId="1515553712" sldId="295"/>
        </pc:sldMkLst>
        <pc:spChg chg="mod">
          <ac:chgData name="Bettina Jensen (BETJ - AH)" userId="50277c13-5c5f-4341-ae4e-1deb83643758" providerId="ADAL" clId="{C1330D81-7DBA-4308-8403-F10152CB7FCE}" dt="2023-03-13T08:58:29.381" v="12687" actId="20577"/>
          <ac:spMkLst>
            <pc:docMk/>
            <pc:sldMk cId="1515553712" sldId="295"/>
            <ac:spMk id="7" creationId="{5F65FC6E-73C1-4548-AC0F-AE722E34C959}"/>
          </ac:spMkLst>
        </pc:spChg>
        <pc:spChg chg="mod">
          <ac:chgData name="Bettina Jensen (BETJ - AH)" userId="50277c13-5c5f-4341-ae4e-1deb83643758" providerId="ADAL" clId="{C1330D81-7DBA-4308-8403-F10152CB7FCE}" dt="2023-03-13T09:00:31.081" v="12707" actId="20577"/>
          <ac:spMkLst>
            <pc:docMk/>
            <pc:sldMk cId="1515553712" sldId="295"/>
            <ac:spMk id="26" creationId="{2F17DC47-0BEE-4ED4-BA6B-A229EF47F4E7}"/>
          </ac:spMkLst>
        </pc:spChg>
      </pc:sldChg>
      <pc:sldChg chg="modSp mod">
        <pc:chgData name="Bettina Jensen (BETJ - AH)" userId="50277c13-5c5f-4341-ae4e-1deb83643758" providerId="ADAL" clId="{C1330D81-7DBA-4308-8403-F10152CB7FCE}" dt="2023-03-13T09:01:21.814" v="12764" actId="207"/>
        <pc:sldMkLst>
          <pc:docMk/>
          <pc:sldMk cId="1515553712" sldId="297"/>
        </pc:sldMkLst>
        <pc:spChg chg="mod">
          <ac:chgData name="Bettina Jensen (BETJ - AH)" userId="50277c13-5c5f-4341-ae4e-1deb83643758" providerId="ADAL" clId="{C1330D81-7DBA-4308-8403-F10152CB7FCE}" dt="2023-03-13T09:00:55.546" v="12761" actId="6549"/>
          <ac:spMkLst>
            <pc:docMk/>
            <pc:sldMk cId="1515553712" sldId="297"/>
            <ac:spMk id="7" creationId="{5F65FC6E-73C1-4548-AC0F-AE722E34C959}"/>
          </ac:spMkLst>
        </pc:spChg>
        <pc:spChg chg="mod">
          <ac:chgData name="Bettina Jensen (BETJ - AH)" userId="50277c13-5c5f-4341-ae4e-1deb83643758" providerId="ADAL" clId="{C1330D81-7DBA-4308-8403-F10152CB7FCE}" dt="2023-03-13T09:01:21.814" v="12764" actId="207"/>
          <ac:spMkLst>
            <pc:docMk/>
            <pc:sldMk cId="1515553712" sldId="297"/>
            <ac:spMk id="26" creationId="{2F17DC47-0BEE-4ED4-BA6B-A229EF47F4E7}"/>
          </ac:spMkLst>
        </pc:spChg>
      </pc:sldChg>
      <pc:sldChg chg="modSp mod">
        <pc:chgData name="Bettina Jensen (BETJ - AH)" userId="50277c13-5c5f-4341-ae4e-1deb83643758" providerId="ADAL" clId="{C1330D81-7DBA-4308-8403-F10152CB7FCE}" dt="2023-03-10T13:59:55.467" v="172" actId="20577"/>
        <pc:sldMkLst>
          <pc:docMk/>
          <pc:sldMk cId="3134451797" sldId="298"/>
        </pc:sldMkLst>
        <pc:spChg chg="mod">
          <ac:chgData name="Bettina Jensen (BETJ - AH)" userId="50277c13-5c5f-4341-ae4e-1deb83643758" providerId="ADAL" clId="{C1330D81-7DBA-4308-8403-F10152CB7FCE}" dt="2023-03-10T13:59:39.681" v="122" actId="20577"/>
          <ac:spMkLst>
            <pc:docMk/>
            <pc:sldMk cId="3134451797" sldId="298"/>
            <ac:spMk id="25" creationId="{15A892E0-6DDF-44C6-86FF-D7CF39FE1E1A}"/>
          </ac:spMkLst>
        </pc:spChg>
        <pc:spChg chg="mod">
          <ac:chgData name="Bettina Jensen (BETJ - AH)" userId="50277c13-5c5f-4341-ae4e-1deb83643758" providerId="ADAL" clId="{C1330D81-7DBA-4308-8403-F10152CB7FCE}" dt="2023-03-10T13:59:55.467" v="172" actId="20577"/>
          <ac:spMkLst>
            <pc:docMk/>
            <pc:sldMk cId="3134451797" sldId="298"/>
            <ac:spMk id="26" creationId="{539A8143-756E-4179-9F3D-E6D63F48F350}"/>
          </ac:spMkLst>
        </pc:spChg>
        <pc:spChg chg="mod">
          <ac:chgData name="Bettina Jensen (BETJ - AH)" userId="50277c13-5c5f-4341-ae4e-1deb83643758" providerId="ADAL" clId="{C1330D81-7DBA-4308-8403-F10152CB7FCE}" dt="2023-03-10T13:59:13.097" v="30" actId="20577"/>
          <ac:spMkLst>
            <pc:docMk/>
            <pc:sldMk cId="3134451797" sldId="298"/>
            <ac:spMk id="65" creationId="{5F65FC6E-73C1-4548-AC0F-AE722E34C959}"/>
          </ac:spMkLst>
        </pc:spChg>
      </pc:sldChg>
      <pc:sldChg chg="modSp mod">
        <pc:chgData name="Bettina Jensen (BETJ - AH)" userId="50277c13-5c5f-4341-ae4e-1deb83643758" providerId="ADAL" clId="{C1330D81-7DBA-4308-8403-F10152CB7FCE}" dt="2023-03-13T07:18:19.669" v="1831" actId="6549"/>
        <pc:sldMkLst>
          <pc:docMk/>
          <pc:sldMk cId="2348977556" sldId="320"/>
        </pc:sldMkLst>
        <pc:spChg chg="mod">
          <ac:chgData name="Bettina Jensen (BETJ - AH)" userId="50277c13-5c5f-4341-ae4e-1deb83643758" providerId="ADAL" clId="{C1330D81-7DBA-4308-8403-F10152CB7FCE}" dt="2023-03-10T14:03:30.625" v="633" actId="20577"/>
          <ac:spMkLst>
            <pc:docMk/>
            <pc:sldMk cId="2348977556" sldId="320"/>
            <ac:spMk id="9" creationId="{E67834CF-0CDD-477F-8490-ED932D0F7E02}"/>
          </ac:spMkLst>
        </pc:spChg>
        <pc:spChg chg="mod">
          <ac:chgData name="Bettina Jensen (BETJ - AH)" userId="50277c13-5c5f-4341-ae4e-1deb83643758" providerId="ADAL" clId="{C1330D81-7DBA-4308-8403-F10152CB7FCE}" dt="2023-03-13T07:18:19.669" v="1831" actId="6549"/>
          <ac:spMkLst>
            <pc:docMk/>
            <pc:sldMk cId="2348977556" sldId="320"/>
            <ac:spMk id="11" creationId="{469A6D6B-69A1-4FF7-A4BD-4C4BC6E53D7D}"/>
          </ac:spMkLst>
        </pc:spChg>
        <pc:spChg chg="mod">
          <ac:chgData name="Bettina Jensen (BETJ - AH)" userId="50277c13-5c5f-4341-ae4e-1deb83643758" providerId="ADAL" clId="{C1330D81-7DBA-4308-8403-F10152CB7FCE}" dt="2023-03-10T14:06:28.952" v="720" actId="20577"/>
          <ac:spMkLst>
            <pc:docMk/>
            <pc:sldMk cId="2348977556" sldId="320"/>
            <ac:spMk id="16" creationId="{A9B4BD22-AF40-4574-BB02-C00B471C806C}"/>
          </ac:spMkLst>
        </pc:spChg>
        <pc:spChg chg="mod">
          <ac:chgData name="Bettina Jensen (BETJ - AH)" userId="50277c13-5c5f-4341-ae4e-1deb83643758" providerId="ADAL" clId="{C1330D81-7DBA-4308-8403-F10152CB7FCE}" dt="2023-03-13T07:12:00.572" v="1255" actId="6549"/>
          <ac:spMkLst>
            <pc:docMk/>
            <pc:sldMk cId="2348977556" sldId="320"/>
            <ac:spMk id="26" creationId="{2F17DC47-0BEE-4ED4-BA6B-A229EF47F4E7}"/>
          </ac:spMkLst>
        </pc:spChg>
      </pc:sldChg>
      <pc:sldChg chg="modSp mod">
        <pc:chgData name="Bettina Jensen (BETJ - AH)" userId="50277c13-5c5f-4341-ae4e-1deb83643758" providerId="ADAL" clId="{C1330D81-7DBA-4308-8403-F10152CB7FCE}" dt="2023-03-13T07:47:27.694" v="5794" actId="20577"/>
        <pc:sldMkLst>
          <pc:docMk/>
          <pc:sldMk cId="814570807" sldId="321"/>
        </pc:sldMkLst>
        <pc:spChg chg="mod">
          <ac:chgData name="Bettina Jensen (BETJ - AH)" userId="50277c13-5c5f-4341-ae4e-1deb83643758" providerId="ADAL" clId="{C1330D81-7DBA-4308-8403-F10152CB7FCE}" dt="2023-03-10T14:07:26.709" v="756"/>
          <ac:spMkLst>
            <pc:docMk/>
            <pc:sldMk cId="814570807" sldId="321"/>
            <ac:spMk id="10" creationId="{C87BF3C9-F1B3-4B6E-8091-908C4051B399}"/>
          </ac:spMkLst>
        </pc:spChg>
        <pc:spChg chg="mod">
          <ac:chgData name="Bettina Jensen (BETJ - AH)" userId="50277c13-5c5f-4341-ae4e-1deb83643758" providerId="ADAL" clId="{C1330D81-7DBA-4308-8403-F10152CB7FCE}" dt="2023-03-10T14:03:59.601" v="639"/>
          <ac:spMkLst>
            <pc:docMk/>
            <pc:sldMk cId="814570807" sldId="321"/>
            <ac:spMk id="11" creationId="{3B2CC8E6-B165-42E5-9082-267951626773}"/>
          </ac:spMkLst>
        </pc:spChg>
        <pc:spChg chg="mod">
          <ac:chgData name="Bettina Jensen (BETJ - AH)" userId="50277c13-5c5f-4341-ae4e-1deb83643758" providerId="ADAL" clId="{C1330D81-7DBA-4308-8403-F10152CB7FCE}" dt="2023-03-13T07:45:04.202" v="5391" actId="6549"/>
          <ac:spMkLst>
            <pc:docMk/>
            <pc:sldMk cId="814570807" sldId="321"/>
            <ac:spMk id="16" creationId="{A9B4BD22-AF40-4574-BB02-C00B471C806C}"/>
          </ac:spMkLst>
        </pc:spChg>
        <pc:spChg chg="mod">
          <ac:chgData name="Bettina Jensen (BETJ - AH)" userId="50277c13-5c5f-4341-ae4e-1deb83643758" providerId="ADAL" clId="{C1330D81-7DBA-4308-8403-F10152CB7FCE}" dt="2023-03-13T07:45:37.745" v="5498" actId="6549"/>
          <ac:spMkLst>
            <pc:docMk/>
            <pc:sldMk cId="814570807" sldId="321"/>
            <ac:spMk id="18" creationId="{E8E1BFC8-7DF0-41DD-824B-536709259EA1}"/>
          </ac:spMkLst>
        </pc:spChg>
        <pc:spChg chg="mod">
          <ac:chgData name="Bettina Jensen (BETJ - AH)" userId="50277c13-5c5f-4341-ae4e-1deb83643758" providerId="ADAL" clId="{C1330D81-7DBA-4308-8403-F10152CB7FCE}" dt="2023-03-13T07:47:17.594" v="5770" actId="20577"/>
          <ac:spMkLst>
            <pc:docMk/>
            <pc:sldMk cId="814570807" sldId="321"/>
            <ac:spMk id="19" creationId="{C86201A4-C346-4973-B8CC-6F2C1CD5AE05}"/>
          </ac:spMkLst>
        </pc:spChg>
        <pc:spChg chg="mod">
          <ac:chgData name="Bettina Jensen (BETJ - AH)" userId="50277c13-5c5f-4341-ae4e-1deb83643758" providerId="ADAL" clId="{C1330D81-7DBA-4308-8403-F10152CB7FCE}" dt="2023-03-13T07:47:27.694" v="5794" actId="20577"/>
          <ac:spMkLst>
            <pc:docMk/>
            <pc:sldMk cId="814570807" sldId="321"/>
            <ac:spMk id="20" creationId="{B94B6FCD-6BDE-48EB-89FB-9A0CC4616498}"/>
          </ac:spMkLst>
        </pc:spChg>
      </pc:sldChg>
      <pc:sldChg chg="modSp mod">
        <pc:chgData name="Bettina Jensen (BETJ - AH)" userId="50277c13-5c5f-4341-ae4e-1deb83643758" providerId="ADAL" clId="{C1330D81-7DBA-4308-8403-F10152CB7FCE}" dt="2023-03-13T08:07:20.442" v="8157" actId="14100"/>
        <pc:sldMkLst>
          <pc:docMk/>
          <pc:sldMk cId="3187788639" sldId="323"/>
        </pc:sldMkLst>
        <pc:spChg chg="mod">
          <ac:chgData name="Bettina Jensen (BETJ - AH)" userId="50277c13-5c5f-4341-ae4e-1deb83643758" providerId="ADAL" clId="{C1330D81-7DBA-4308-8403-F10152CB7FCE}" dt="2023-03-10T14:03:38.892" v="634"/>
          <ac:spMkLst>
            <pc:docMk/>
            <pc:sldMk cId="3187788639" sldId="323"/>
            <ac:spMk id="19" creationId="{35205F04-7CF5-4352-8CD0-F5896BEA4676}"/>
          </ac:spMkLst>
        </pc:spChg>
        <pc:spChg chg="mod">
          <ac:chgData name="Bettina Jensen (BETJ - AH)" userId="50277c13-5c5f-4341-ae4e-1deb83643758" providerId="ADAL" clId="{C1330D81-7DBA-4308-8403-F10152CB7FCE}" dt="2023-03-13T08:07:20.442" v="8157" actId="14100"/>
          <ac:spMkLst>
            <pc:docMk/>
            <pc:sldMk cId="3187788639" sldId="323"/>
            <ac:spMk id="21" creationId="{0552E255-CDC8-4241-A53C-8D6B695529F7}"/>
          </ac:spMkLst>
        </pc:spChg>
        <pc:spChg chg="mod">
          <ac:chgData name="Bettina Jensen (BETJ - AH)" userId="50277c13-5c5f-4341-ae4e-1deb83643758" providerId="ADAL" clId="{C1330D81-7DBA-4308-8403-F10152CB7FCE}" dt="2023-03-13T08:07:14.274" v="8155" actId="14100"/>
          <ac:spMkLst>
            <pc:docMk/>
            <pc:sldMk cId="3187788639" sldId="323"/>
            <ac:spMk id="22" creationId="{2684FE20-494A-4234-92BC-80D6F9C81166}"/>
          </ac:spMkLst>
        </pc:spChg>
        <pc:spChg chg="mod">
          <ac:chgData name="Bettina Jensen (BETJ - AH)" userId="50277c13-5c5f-4341-ae4e-1deb83643758" providerId="ADAL" clId="{C1330D81-7DBA-4308-8403-F10152CB7FCE}" dt="2023-03-13T08:06:59.898" v="8153" actId="14100"/>
          <ac:spMkLst>
            <pc:docMk/>
            <pc:sldMk cId="3187788639" sldId="323"/>
            <ac:spMk id="23" creationId="{C3E76256-EFFC-424A-8F27-6FBAD351A852}"/>
          </ac:spMkLst>
        </pc:spChg>
        <pc:spChg chg="mod">
          <ac:chgData name="Bettina Jensen (BETJ - AH)" userId="50277c13-5c5f-4341-ae4e-1deb83643758" providerId="ADAL" clId="{C1330D81-7DBA-4308-8403-F10152CB7FCE}" dt="2023-03-13T08:07:18.182" v="8156" actId="14100"/>
          <ac:spMkLst>
            <pc:docMk/>
            <pc:sldMk cId="3187788639" sldId="323"/>
            <ac:spMk id="24" creationId="{98AD8A48-F95F-4FC4-8EC5-3276C3FA5CDD}"/>
          </ac:spMkLst>
        </pc:spChg>
        <pc:spChg chg="mod">
          <ac:chgData name="Bettina Jensen (BETJ - AH)" userId="50277c13-5c5f-4341-ae4e-1deb83643758" providerId="ADAL" clId="{C1330D81-7DBA-4308-8403-F10152CB7FCE}" dt="2023-03-10T14:06:43.147" v="750" actId="20577"/>
          <ac:spMkLst>
            <pc:docMk/>
            <pc:sldMk cId="3187788639" sldId="323"/>
            <ac:spMk id="26" creationId="{2EBEE1CA-BF08-4898-B262-CF2C123DF739}"/>
          </ac:spMkLst>
        </pc:spChg>
      </pc:sldChg>
      <pc:sldChg chg="modSp mod">
        <pc:chgData name="Bettina Jensen (BETJ - AH)" userId="50277c13-5c5f-4341-ae4e-1deb83643758" providerId="ADAL" clId="{C1330D81-7DBA-4308-8403-F10152CB7FCE}" dt="2023-03-13T07:26:04.035" v="2750" actId="20577"/>
        <pc:sldMkLst>
          <pc:docMk/>
          <pc:sldMk cId="3745219592" sldId="329"/>
        </pc:sldMkLst>
        <pc:spChg chg="mod">
          <ac:chgData name="Bettina Jensen (BETJ - AH)" userId="50277c13-5c5f-4341-ae4e-1deb83643758" providerId="ADAL" clId="{C1330D81-7DBA-4308-8403-F10152CB7FCE}" dt="2023-03-10T14:03:42.196" v="635"/>
          <ac:spMkLst>
            <pc:docMk/>
            <pc:sldMk cId="3745219592" sldId="329"/>
            <ac:spMk id="9" creationId="{E67834CF-0CDD-477F-8490-ED932D0F7E02}"/>
          </ac:spMkLst>
        </pc:spChg>
        <pc:spChg chg="mod">
          <ac:chgData name="Bettina Jensen (BETJ - AH)" userId="50277c13-5c5f-4341-ae4e-1deb83643758" providerId="ADAL" clId="{C1330D81-7DBA-4308-8403-F10152CB7FCE}" dt="2023-03-10T14:06:56.268" v="752" actId="6549"/>
          <ac:spMkLst>
            <pc:docMk/>
            <pc:sldMk cId="3745219592" sldId="329"/>
            <ac:spMk id="10" creationId="{2BE3086C-627D-43AD-B704-E972D00AD540}"/>
          </ac:spMkLst>
        </pc:spChg>
        <pc:spChg chg="mod">
          <ac:chgData name="Bettina Jensen (BETJ - AH)" userId="50277c13-5c5f-4341-ae4e-1deb83643758" providerId="ADAL" clId="{C1330D81-7DBA-4308-8403-F10152CB7FCE}" dt="2023-03-13T07:26:04.035" v="2750" actId="20577"/>
          <ac:spMkLst>
            <pc:docMk/>
            <pc:sldMk cId="3745219592" sldId="329"/>
            <ac:spMk id="11" creationId="{469A6D6B-69A1-4FF7-A4BD-4C4BC6E53D7D}"/>
          </ac:spMkLst>
        </pc:spChg>
        <pc:spChg chg="mod">
          <ac:chgData name="Bettina Jensen (BETJ - AH)" userId="50277c13-5c5f-4341-ae4e-1deb83643758" providerId="ADAL" clId="{C1330D81-7DBA-4308-8403-F10152CB7FCE}" dt="2023-03-13T07:21:03.798" v="2044" actId="6549"/>
          <ac:spMkLst>
            <pc:docMk/>
            <pc:sldMk cId="3745219592" sldId="329"/>
            <ac:spMk id="16" creationId="{A9B4BD22-AF40-4574-BB02-C00B471C806C}"/>
          </ac:spMkLst>
        </pc:spChg>
        <pc:spChg chg="mod">
          <ac:chgData name="Bettina Jensen (BETJ - AH)" userId="50277c13-5c5f-4341-ae4e-1deb83643758" providerId="ADAL" clId="{C1330D81-7DBA-4308-8403-F10152CB7FCE}" dt="2023-03-13T07:23:46.576" v="2409" actId="20577"/>
          <ac:spMkLst>
            <pc:docMk/>
            <pc:sldMk cId="3745219592" sldId="329"/>
            <ac:spMk id="26" creationId="{2F17DC47-0BEE-4ED4-BA6B-A229EF47F4E7}"/>
          </ac:spMkLst>
        </pc:spChg>
      </pc:sldChg>
      <pc:sldChg chg="modSp mod">
        <pc:chgData name="Bettina Jensen (BETJ - AH)" userId="50277c13-5c5f-4341-ae4e-1deb83643758" providerId="ADAL" clId="{C1330D81-7DBA-4308-8403-F10152CB7FCE}" dt="2023-03-13T07:32:06.552" v="3603" actId="20577"/>
        <pc:sldMkLst>
          <pc:docMk/>
          <pc:sldMk cId="2076105416" sldId="330"/>
        </pc:sldMkLst>
        <pc:spChg chg="mod">
          <ac:chgData name="Bettina Jensen (BETJ - AH)" userId="50277c13-5c5f-4341-ae4e-1deb83643758" providerId="ADAL" clId="{C1330D81-7DBA-4308-8403-F10152CB7FCE}" dt="2023-03-10T14:07:01.411" v="753"/>
          <ac:spMkLst>
            <pc:docMk/>
            <pc:sldMk cId="2076105416" sldId="330"/>
            <ac:spMk id="8" creationId="{72FFE63F-0DC0-440C-A439-93EF8D181151}"/>
          </ac:spMkLst>
        </pc:spChg>
        <pc:spChg chg="mod">
          <ac:chgData name="Bettina Jensen (BETJ - AH)" userId="50277c13-5c5f-4341-ae4e-1deb83643758" providerId="ADAL" clId="{C1330D81-7DBA-4308-8403-F10152CB7FCE}" dt="2023-03-10T14:03:48.980" v="636"/>
          <ac:spMkLst>
            <pc:docMk/>
            <pc:sldMk cId="2076105416" sldId="330"/>
            <ac:spMk id="9" creationId="{E67834CF-0CDD-477F-8490-ED932D0F7E02}"/>
          </ac:spMkLst>
        </pc:spChg>
        <pc:spChg chg="mod">
          <ac:chgData name="Bettina Jensen (BETJ - AH)" userId="50277c13-5c5f-4341-ae4e-1deb83643758" providerId="ADAL" clId="{C1330D81-7DBA-4308-8403-F10152CB7FCE}" dt="2023-03-13T07:32:06.552" v="3603" actId="20577"/>
          <ac:spMkLst>
            <pc:docMk/>
            <pc:sldMk cId="2076105416" sldId="330"/>
            <ac:spMk id="11" creationId="{469A6D6B-69A1-4FF7-A4BD-4C4BC6E53D7D}"/>
          </ac:spMkLst>
        </pc:spChg>
        <pc:spChg chg="mod">
          <ac:chgData name="Bettina Jensen (BETJ - AH)" userId="50277c13-5c5f-4341-ae4e-1deb83643758" providerId="ADAL" clId="{C1330D81-7DBA-4308-8403-F10152CB7FCE}" dt="2023-03-13T07:26:30.343" v="2772" actId="6549"/>
          <ac:spMkLst>
            <pc:docMk/>
            <pc:sldMk cId="2076105416" sldId="330"/>
            <ac:spMk id="16" creationId="{A9B4BD22-AF40-4574-BB02-C00B471C806C}"/>
          </ac:spMkLst>
        </pc:spChg>
        <pc:spChg chg="mod">
          <ac:chgData name="Bettina Jensen (BETJ - AH)" userId="50277c13-5c5f-4341-ae4e-1deb83643758" providerId="ADAL" clId="{C1330D81-7DBA-4308-8403-F10152CB7FCE}" dt="2023-03-13T07:29:50.775" v="3251" actId="20577"/>
          <ac:spMkLst>
            <pc:docMk/>
            <pc:sldMk cId="2076105416" sldId="330"/>
            <ac:spMk id="26" creationId="{2F17DC47-0BEE-4ED4-BA6B-A229EF47F4E7}"/>
          </ac:spMkLst>
        </pc:spChg>
      </pc:sldChg>
      <pc:sldChg chg="modSp mod">
        <pc:chgData name="Bettina Jensen (BETJ - AH)" userId="50277c13-5c5f-4341-ae4e-1deb83643758" providerId="ADAL" clId="{C1330D81-7DBA-4308-8403-F10152CB7FCE}" dt="2023-03-13T07:38:25.368" v="4506" actId="20577"/>
        <pc:sldMkLst>
          <pc:docMk/>
          <pc:sldMk cId="67091726" sldId="331"/>
        </pc:sldMkLst>
        <pc:spChg chg="mod">
          <ac:chgData name="Bettina Jensen (BETJ - AH)" userId="50277c13-5c5f-4341-ae4e-1deb83643758" providerId="ADAL" clId="{C1330D81-7DBA-4308-8403-F10152CB7FCE}" dt="2023-03-10T14:07:17.228" v="754"/>
          <ac:spMkLst>
            <pc:docMk/>
            <pc:sldMk cId="67091726" sldId="331"/>
            <ac:spMk id="8" creationId="{30016D4D-B57E-4F28-8EF6-42FBA219D552}"/>
          </ac:spMkLst>
        </pc:spChg>
        <pc:spChg chg="mod">
          <ac:chgData name="Bettina Jensen (BETJ - AH)" userId="50277c13-5c5f-4341-ae4e-1deb83643758" providerId="ADAL" clId="{C1330D81-7DBA-4308-8403-F10152CB7FCE}" dt="2023-03-10T14:03:52.260" v="637"/>
          <ac:spMkLst>
            <pc:docMk/>
            <pc:sldMk cId="67091726" sldId="331"/>
            <ac:spMk id="9" creationId="{E67834CF-0CDD-477F-8490-ED932D0F7E02}"/>
          </ac:spMkLst>
        </pc:spChg>
        <pc:spChg chg="mod">
          <ac:chgData name="Bettina Jensen (BETJ - AH)" userId="50277c13-5c5f-4341-ae4e-1deb83643758" providerId="ADAL" clId="{C1330D81-7DBA-4308-8403-F10152CB7FCE}" dt="2023-03-13T07:38:25.368" v="4506" actId="20577"/>
          <ac:spMkLst>
            <pc:docMk/>
            <pc:sldMk cId="67091726" sldId="331"/>
            <ac:spMk id="11" creationId="{469A6D6B-69A1-4FF7-A4BD-4C4BC6E53D7D}"/>
          </ac:spMkLst>
        </pc:spChg>
        <pc:spChg chg="mod">
          <ac:chgData name="Bettina Jensen (BETJ - AH)" userId="50277c13-5c5f-4341-ae4e-1deb83643758" providerId="ADAL" clId="{C1330D81-7DBA-4308-8403-F10152CB7FCE}" dt="2023-03-13T07:32:29.849" v="3621" actId="20577"/>
          <ac:spMkLst>
            <pc:docMk/>
            <pc:sldMk cId="67091726" sldId="331"/>
            <ac:spMk id="16" creationId="{A9B4BD22-AF40-4574-BB02-C00B471C806C}"/>
          </ac:spMkLst>
        </pc:spChg>
        <pc:spChg chg="mod">
          <ac:chgData name="Bettina Jensen (BETJ - AH)" userId="50277c13-5c5f-4341-ae4e-1deb83643758" providerId="ADAL" clId="{C1330D81-7DBA-4308-8403-F10152CB7FCE}" dt="2023-03-13T07:34:42.150" v="4008" actId="20577"/>
          <ac:spMkLst>
            <pc:docMk/>
            <pc:sldMk cId="67091726" sldId="331"/>
            <ac:spMk id="26" creationId="{2F17DC47-0BEE-4ED4-BA6B-A229EF47F4E7}"/>
          </ac:spMkLst>
        </pc:spChg>
      </pc:sldChg>
      <pc:sldChg chg="modSp mod">
        <pc:chgData name="Bettina Jensen (BETJ - AH)" userId="50277c13-5c5f-4341-ae4e-1deb83643758" providerId="ADAL" clId="{C1330D81-7DBA-4308-8403-F10152CB7FCE}" dt="2023-03-13T07:44:49.876" v="5379" actId="20577"/>
        <pc:sldMkLst>
          <pc:docMk/>
          <pc:sldMk cId="3634071587" sldId="332"/>
        </pc:sldMkLst>
        <pc:spChg chg="mod">
          <ac:chgData name="Bettina Jensen (BETJ - AH)" userId="50277c13-5c5f-4341-ae4e-1deb83643758" providerId="ADAL" clId="{C1330D81-7DBA-4308-8403-F10152CB7FCE}" dt="2023-03-10T14:07:22.076" v="755"/>
          <ac:spMkLst>
            <pc:docMk/>
            <pc:sldMk cId="3634071587" sldId="332"/>
            <ac:spMk id="8" creationId="{BA998709-3579-4096-8DC8-B0F46832172D}"/>
          </ac:spMkLst>
        </pc:spChg>
        <pc:spChg chg="mod">
          <ac:chgData name="Bettina Jensen (BETJ - AH)" userId="50277c13-5c5f-4341-ae4e-1deb83643758" providerId="ADAL" clId="{C1330D81-7DBA-4308-8403-F10152CB7FCE}" dt="2023-03-10T14:03:55.785" v="638"/>
          <ac:spMkLst>
            <pc:docMk/>
            <pc:sldMk cId="3634071587" sldId="332"/>
            <ac:spMk id="9" creationId="{E67834CF-0CDD-477F-8490-ED932D0F7E02}"/>
          </ac:spMkLst>
        </pc:spChg>
        <pc:spChg chg="mod">
          <ac:chgData name="Bettina Jensen (BETJ - AH)" userId="50277c13-5c5f-4341-ae4e-1deb83643758" providerId="ADAL" clId="{C1330D81-7DBA-4308-8403-F10152CB7FCE}" dt="2023-03-13T07:44:49.876" v="5379" actId="20577"/>
          <ac:spMkLst>
            <pc:docMk/>
            <pc:sldMk cId="3634071587" sldId="332"/>
            <ac:spMk id="11" creationId="{469A6D6B-69A1-4FF7-A4BD-4C4BC6E53D7D}"/>
          </ac:spMkLst>
        </pc:spChg>
        <pc:spChg chg="mod">
          <ac:chgData name="Bettina Jensen (BETJ - AH)" userId="50277c13-5c5f-4341-ae4e-1deb83643758" providerId="ADAL" clId="{C1330D81-7DBA-4308-8403-F10152CB7FCE}" dt="2023-03-13T07:38:41.757" v="4540" actId="6549"/>
          <ac:spMkLst>
            <pc:docMk/>
            <pc:sldMk cId="3634071587" sldId="332"/>
            <ac:spMk id="16" creationId="{A9B4BD22-AF40-4574-BB02-C00B471C806C}"/>
          </ac:spMkLst>
        </pc:spChg>
        <pc:spChg chg="mod">
          <ac:chgData name="Bettina Jensen (BETJ - AH)" userId="50277c13-5c5f-4341-ae4e-1deb83643758" providerId="ADAL" clId="{C1330D81-7DBA-4308-8403-F10152CB7FCE}" dt="2023-03-13T07:40:42.556" v="4885" actId="20577"/>
          <ac:spMkLst>
            <pc:docMk/>
            <pc:sldMk cId="3634071587" sldId="332"/>
            <ac:spMk id="26" creationId="{2F17DC47-0BEE-4ED4-BA6B-A229EF47F4E7}"/>
          </ac:spMkLst>
        </pc:spChg>
      </pc:sldChg>
      <pc:sldChg chg="modSp mod">
        <pc:chgData name="Bettina Jensen (BETJ - AH)" userId="50277c13-5c5f-4341-ae4e-1deb83643758" providerId="ADAL" clId="{C1330D81-7DBA-4308-8403-F10152CB7FCE}" dt="2023-03-13T08:06:01.019" v="8148" actId="20577"/>
        <pc:sldMkLst>
          <pc:docMk/>
          <pc:sldMk cId="347794674" sldId="333"/>
        </pc:sldMkLst>
        <pc:spChg chg="mod">
          <ac:chgData name="Bettina Jensen (BETJ - AH)" userId="50277c13-5c5f-4341-ae4e-1deb83643758" providerId="ADAL" clId="{C1330D81-7DBA-4308-8403-F10152CB7FCE}" dt="2023-03-10T14:04:16.169" v="671" actId="6549"/>
          <ac:spMkLst>
            <pc:docMk/>
            <pc:sldMk cId="347794674" sldId="333"/>
            <ac:spMk id="9" creationId="{E67834CF-0CDD-477F-8490-ED932D0F7E02}"/>
          </ac:spMkLst>
        </pc:spChg>
        <pc:spChg chg="mod">
          <ac:chgData name="Bettina Jensen (BETJ - AH)" userId="50277c13-5c5f-4341-ae4e-1deb83643758" providerId="ADAL" clId="{C1330D81-7DBA-4308-8403-F10152CB7FCE}" dt="2023-03-13T08:06:01.019" v="8148" actId="20577"/>
          <ac:spMkLst>
            <pc:docMk/>
            <pc:sldMk cId="347794674" sldId="333"/>
            <ac:spMk id="11" creationId="{469A6D6B-69A1-4FF7-A4BD-4C4BC6E53D7D}"/>
          </ac:spMkLst>
        </pc:spChg>
        <pc:spChg chg="mod">
          <ac:chgData name="Bettina Jensen (BETJ - AH)" userId="50277c13-5c5f-4341-ae4e-1deb83643758" providerId="ADAL" clId="{C1330D81-7DBA-4308-8403-F10152CB7FCE}" dt="2023-03-10T14:07:39.445" v="770" actId="6549"/>
          <ac:spMkLst>
            <pc:docMk/>
            <pc:sldMk cId="347794674" sldId="333"/>
            <ac:spMk id="16" creationId="{A9B4BD22-AF40-4574-BB02-C00B471C806C}"/>
          </ac:spMkLst>
        </pc:spChg>
        <pc:spChg chg="mod">
          <ac:chgData name="Bettina Jensen (BETJ - AH)" userId="50277c13-5c5f-4341-ae4e-1deb83643758" providerId="ADAL" clId="{C1330D81-7DBA-4308-8403-F10152CB7FCE}" dt="2023-03-13T08:03:04.966" v="7527" actId="20577"/>
          <ac:spMkLst>
            <pc:docMk/>
            <pc:sldMk cId="347794674" sldId="333"/>
            <ac:spMk id="26" creationId="{2F17DC47-0BEE-4ED4-BA6B-A229EF47F4E7}"/>
          </ac:spMkLst>
        </pc:spChg>
      </pc:sldChg>
      <pc:sldChg chg="modSp mod">
        <pc:chgData name="Bettina Jensen (BETJ - AH)" userId="50277c13-5c5f-4341-ae4e-1deb83643758" providerId="ADAL" clId="{C1330D81-7DBA-4308-8403-F10152CB7FCE}" dt="2023-03-13T08:11:34.124" v="8758" actId="20577"/>
        <pc:sldMkLst>
          <pc:docMk/>
          <pc:sldMk cId="4098664739" sldId="334"/>
        </pc:sldMkLst>
        <pc:spChg chg="mod">
          <ac:chgData name="Bettina Jensen (BETJ - AH)" userId="50277c13-5c5f-4341-ae4e-1deb83643758" providerId="ADAL" clId="{C1330D81-7DBA-4308-8403-F10152CB7FCE}" dt="2023-03-10T14:04:22.685" v="672"/>
          <ac:spMkLst>
            <pc:docMk/>
            <pc:sldMk cId="4098664739" sldId="334"/>
            <ac:spMk id="19" creationId="{35205F04-7CF5-4352-8CD0-F5896BEA4676}"/>
          </ac:spMkLst>
        </pc:spChg>
        <pc:spChg chg="mod">
          <ac:chgData name="Bettina Jensen (BETJ - AH)" userId="50277c13-5c5f-4341-ae4e-1deb83643758" providerId="ADAL" clId="{C1330D81-7DBA-4308-8403-F10152CB7FCE}" dt="2023-03-13T08:09:21.348" v="8392" actId="20577"/>
          <ac:spMkLst>
            <pc:docMk/>
            <pc:sldMk cId="4098664739" sldId="334"/>
            <ac:spMk id="21" creationId="{0552E255-CDC8-4241-A53C-8D6B695529F7}"/>
          </ac:spMkLst>
        </pc:spChg>
        <pc:spChg chg="mod">
          <ac:chgData name="Bettina Jensen (BETJ - AH)" userId="50277c13-5c5f-4341-ae4e-1deb83643758" providerId="ADAL" clId="{C1330D81-7DBA-4308-8403-F10152CB7FCE}" dt="2023-03-13T08:09:43.759" v="8483" actId="6549"/>
          <ac:spMkLst>
            <pc:docMk/>
            <pc:sldMk cId="4098664739" sldId="334"/>
            <ac:spMk id="22" creationId="{2684FE20-494A-4234-92BC-80D6F9C81166}"/>
          </ac:spMkLst>
        </pc:spChg>
        <pc:spChg chg="mod">
          <ac:chgData name="Bettina Jensen (BETJ - AH)" userId="50277c13-5c5f-4341-ae4e-1deb83643758" providerId="ADAL" clId="{C1330D81-7DBA-4308-8403-F10152CB7FCE}" dt="2023-03-13T08:11:34.124" v="8758" actId="20577"/>
          <ac:spMkLst>
            <pc:docMk/>
            <pc:sldMk cId="4098664739" sldId="334"/>
            <ac:spMk id="23" creationId="{C3E76256-EFFC-424A-8F27-6FBAD351A852}"/>
          </ac:spMkLst>
        </pc:spChg>
        <pc:spChg chg="mod">
          <ac:chgData name="Bettina Jensen (BETJ - AH)" userId="50277c13-5c5f-4341-ae4e-1deb83643758" providerId="ADAL" clId="{C1330D81-7DBA-4308-8403-F10152CB7FCE}" dt="2023-03-13T08:10:34.877" v="8599" actId="6549"/>
          <ac:spMkLst>
            <pc:docMk/>
            <pc:sldMk cId="4098664739" sldId="334"/>
            <ac:spMk id="24" creationId="{98AD8A48-F95F-4FC4-8EC5-3276C3FA5CDD}"/>
          </ac:spMkLst>
        </pc:spChg>
        <pc:spChg chg="mod">
          <ac:chgData name="Bettina Jensen (BETJ - AH)" userId="50277c13-5c5f-4341-ae4e-1deb83643758" providerId="ADAL" clId="{C1330D81-7DBA-4308-8403-F10152CB7FCE}" dt="2023-03-10T14:07:52.857" v="798" actId="20577"/>
          <ac:spMkLst>
            <pc:docMk/>
            <pc:sldMk cId="4098664739" sldId="334"/>
            <ac:spMk id="26" creationId="{2EBEE1CA-BF08-4898-B262-CF2C123DF739}"/>
          </ac:spMkLst>
        </pc:spChg>
      </pc:sldChg>
      <pc:sldChg chg="modSp mod">
        <pc:chgData name="Bettina Jensen (BETJ - AH)" userId="50277c13-5c5f-4341-ae4e-1deb83643758" providerId="ADAL" clId="{C1330D81-7DBA-4308-8403-F10152CB7FCE}" dt="2023-03-13T08:26:47.544" v="9374" actId="6549"/>
        <pc:sldMkLst>
          <pc:docMk/>
          <pc:sldMk cId="4148711842" sldId="339"/>
        </pc:sldMkLst>
        <pc:spChg chg="mod">
          <ac:chgData name="Bettina Jensen (BETJ - AH)" userId="50277c13-5c5f-4341-ae4e-1deb83643758" providerId="ADAL" clId="{C1330D81-7DBA-4308-8403-F10152CB7FCE}" dt="2023-03-10T14:08:00.472" v="799"/>
          <ac:spMkLst>
            <pc:docMk/>
            <pc:sldMk cId="4148711842" sldId="339"/>
            <ac:spMk id="9" creationId="{8FFD9C8F-44D2-49F1-9CEB-49B83742EC20}"/>
          </ac:spMkLst>
        </pc:spChg>
        <pc:spChg chg="mod">
          <ac:chgData name="Bettina Jensen (BETJ - AH)" userId="50277c13-5c5f-4341-ae4e-1deb83643758" providerId="ADAL" clId="{C1330D81-7DBA-4308-8403-F10152CB7FCE}" dt="2023-03-10T14:04:25.869" v="673"/>
          <ac:spMkLst>
            <pc:docMk/>
            <pc:sldMk cId="4148711842" sldId="339"/>
            <ac:spMk id="11" creationId="{3B2CC8E6-B165-42E5-9082-267951626773}"/>
          </ac:spMkLst>
        </pc:spChg>
        <pc:spChg chg="mod">
          <ac:chgData name="Bettina Jensen (BETJ - AH)" userId="50277c13-5c5f-4341-ae4e-1deb83643758" providerId="ADAL" clId="{C1330D81-7DBA-4308-8403-F10152CB7FCE}" dt="2023-03-13T08:23:57.475" v="8796" actId="6549"/>
          <ac:spMkLst>
            <pc:docMk/>
            <pc:sldMk cId="4148711842" sldId="339"/>
            <ac:spMk id="16" creationId="{A9B4BD22-AF40-4574-BB02-C00B471C806C}"/>
          </ac:spMkLst>
        </pc:spChg>
        <pc:spChg chg="mod">
          <ac:chgData name="Bettina Jensen (BETJ - AH)" userId="50277c13-5c5f-4341-ae4e-1deb83643758" providerId="ADAL" clId="{C1330D81-7DBA-4308-8403-F10152CB7FCE}" dt="2023-03-13T08:26:47.544" v="9374" actId="6549"/>
          <ac:spMkLst>
            <pc:docMk/>
            <pc:sldMk cId="4148711842" sldId="339"/>
            <ac:spMk id="19" creationId="{C86201A4-C346-4973-B8CC-6F2C1CD5AE05}"/>
          </ac:spMkLst>
        </pc:spChg>
        <pc:spChg chg="mod">
          <ac:chgData name="Bettina Jensen (BETJ - AH)" userId="50277c13-5c5f-4341-ae4e-1deb83643758" providerId="ADAL" clId="{C1330D81-7DBA-4308-8403-F10152CB7FCE}" dt="2023-03-13T08:26:31.311" v="9370" actId="20577"/>
          <ac:spMkLst>
            <pc:docMk/>
            <pc:sldMk cId="4148711842" sldId="339"/>
            <ac:spMk id="20" creationId="{B94B6FCD-6BDE-48EB-89FB-9A0CC4616498}"/>
          </ac:spMkLst>
        </pc:spChg>
      </pc:sldChg>
      <pc:sldChg chg="modSp mod">
        <pc:chgData name="Bettina Jensen (BETJ - AH)" userId="50277c13-5c5f-4341-ae4e-1deb83643758" providerId="ADAL" clId="{C1330D81-7DBA-4308-8403-F10152CB7FCE}" dt="2023-03-13T08:51:42.859" v="12437" actId="6549"/>
        <pc:sldMkLst>
          <pc:docMk/>
          <pc:sldMk cId="563128354" sldId="342"/>
        </pc:sldMkLst>
        <pc:spChg chg="mod">
          <ac:chgData name="Bettina Jensen (BETJ - AH)" userId="50277c13-5c5f-4341-ae4e-1deb83643758" providerId="ADAL" clId="{C1330D81-7DBA-4308-8403-F10152CB7FCE}" dt="2023-03-13T08:48:26.598" v="11917" actId="20577"/>
          <ac:spMkLst>
            <pc:docMk/>
            <pc:sldMk cId="563128354" sldId="342"/>
            <ac:spMk id="18" creationId="{CEC95C44-CF70-46D7-A306-29B9C9581E28}"/>
          </ac:spMkLst>
        </pc:spChg>
        <pc:spChg chg="mod">
          <ac:chgData name="Bettina Jensen (BETJ - AH)" userId="50277c13-5c5f-4341-ae4e-1deb83643758" providerId="ADAL" clId="{C1330D81-7DBA-4308-8403-F10152CB7FCE}" dt="2023-03-10T14:04:43.653" v="677"/>
          <ac:spMkLst>
            <pc:docMk/>
            <pc:sldMk cId="563128354" sldId="342"/>
            <ac:spMk id="20" creationId="{7A122277-F1EE-44AF-B366-58D8A03483E3}"/>
          </ac:spMkLst>
        </pc:spChg>
        <pc:spChg chg="mod">
          <ac:chgData name="Bettina Jensen (BETJ - AH)" userId="50277c13-5c5f-4341-ae4e-1deb83643758" providerId="ADAL" clId="{C1330D81-7DBA-4308-8403-F10152CB7FCE}" dt="2023-03-13T08:47:50.782" v="11759" actId="20577"/>
          <ac:spMkLst>
            <pc:docMk/>
            <pc:sldMk cId="563128354" sldId="342"/>
            <ac:spMk id="21" creationId="{742560BA-E2B1-460C-AFEA-92711B5B1660}"/>
          </ac:spMkLst>
        </pc:spChg>
        <pc:spChg chg="mod">
          <ac:chgData name="Bettina Jensen (BETJ - AH)" userId="50277c13-5c5f-4341-ae4e-1deb83643758" providerId="ADAL" clId="{C1330D81-7DBA-4308-8403-F10152CB7FCE}" dt="2023-03-13T08:49:03.732" v="12124" actId="6549"/>
          <ac:spMkLst>
            <pc:docMk/>
            <pc:sldMk cId="563128354" sldId="342"/>
            <ac:spMk id="53" creationId="{CEC95C44-CF70-46D7-A306-29B9C9581E28}"/>
          </ac:spMkLst>
        </pc:spChg>
        <pc:spChg chg="mod">
          <ac:chgData name="Bettina Jensen (BETJ - AH)" userId="50277c13-5c5f-4341-ae4e-1deb83643758" providerId="ADAL" clId="{C1330D81-7DBA-4308-8403-F10152CB7FCE}" dt="2023-03-13T08:49:36.301" v="12306" actId="20577"/>
          <ac:spMkLst>
            <pc:docMk/>
            <pc:sldMk cId="563128354" sldId="342"/>
            <ac:spMk id="54" creationId="{CEC95C44-CF70-46D7-A306-29B9C9581E28}"/>
          </ac:spMkLst>
        </pc:spChg>
        <pc:spChg chg="mod">
          <ac:chgData name="Bettina Jensen (BETJ - AH)" userId="50277c13-5c5f-4341-ae4e-1deb83643758" providerId="ADAL" clId="{C1330D81-7DBA-4308-8403-F10152CB7FCE}" dt="2023-03-13T08:51:42.859" v="12437" actId="6549"/>
          <ac:spMkLst>
            <pc:docMk/>
            <pc:sldMk cId="563128354" sldId="342"/>
            <ac:spMk id="56" creationId="{CEC95C44-CF70-46D7-A306-29B9C9581E28}"/>
          </ac:spMkLst>
        </pc:spChg>
      </pc:sldChg>
      <pc:sldChg chg="modSp mod">
        <pc:chgData name="Bettina Jensen (BETJ - AH)" userId="50277c13-5c5f-4341-ae4e-1deb83643758" providerId="ADAL" clId="{C1330D81-7DBA-4308-8403-F10152CB7FCE}" dt="2023-03-13T08:57:51.874" v="12597" actId="20577"/>
        <pc:sldMkLst>
          <pc:docMk/>
          <pc:sldMk cId="161686701" sldId="343"/>
        </pc:sldMkLst>
        <pc:spChg chg="mod">
          <ac:chgData name="Bettina Jensen (BETJ - AH)" userId="50277c13-5c5f-4341-ae4e-1deb83643758" providerId="ADAL" clId="{C1330D81-7DBA-4308-8403-F10152CB7FCE}" dt="2023-03-10T14:04:47.400" v="678"/>
          <ac:spMkLst>
            <pc:docMk/>
            <pc:sldMk cId="161686701" sldId="343"/>
            <ac:spMk id="7" creationId="{339E396A-D64E-4504-8899-469321377C92}"/>
          </ac:spMkLst>
        </pc:spChg>
        <pc:spChg chg="mod">
          <ac:chgData name="Bettina Jensen (BETJ - AH)" userId="50277c13-5c5f-4341-ae4e-1deb83643758" providerId="ADAL" clId="{C1330D81-7DBA-4308-8403-F10152CB7FCE}" dt="2023-03-13T08:52:08.181" v="12476" actId="14100"/>
          <ac:spMkLst>
            <pc:docMk/>
            <pc:sldMk cId="161686701" sldId="343"/>
            <ac:spMk id="13" creationId="{221D9760-F645-4927-B7C4-E88AC4F46B5D}"/>
          </ac:spMkLst>
        </pc:spChg>
        <pc:spChg chg="mod">
          <ac:chgData name="Bettina Jensen (BETJ - AH)" userId="50277c13-5c5f-4341-ae4e-1deb83643758" providerId="ADAL" clId="{C1330D81-7DBA-4308-8403-F10152CB7FCE}" dt="2023-03-13T08:57:51.874" v="12597" actId="20577"/>
          <ac:spMkLst>
            <pc:docMk/>
            <pc:sldMk cId="161686701" sldId="343"/>
            <ac:spMk id="26" creationId="{2F17DC47-0BEE-4ED4-BA6B-A229EF47F4E7}"/>
          </ac:spMkLst>
        </pc:spChg>
      </pc:sldChg>
      <pc:sldChg chg="modSp mod">
        <pc:chgData name="Bettina Jensen (BETJ - AH)" userId="50277c13-5c5f-4341-ae4e-1deb83643758" providerId="ADAL" clId="{C1330D81-7DBA-4308-8403-F10152CB7FCE}" dt="2023-03-13T08:38:46.291" v="10768" actId="20577"/>
        <pc:sldMkLst>
          <pc:docMk/>
          <pc:sldMk cId="1541104785" sldId="345"/>
        </pc:sldMkLst>
        <pc:spChg chg="mod">
          <ac:chgData name="Bettina Jensen (BETJ - AH)" userId="50277c13-5c5f-4341-ae4e-1deb83643758" providerId="ADAL" clId="{C1330D81-7DBA-4308-8403-F10152CB7FCE}" dt="2023-03-10T14:08:09.860" v="801"/>
          <ac:spMkLst>
            <pc:docMk/>
            <pc:sldMk cId="1541104785" sldId="345"/>
            <ac:spMk id="9" creationId="{7E6701A1-04D7-4B7D-A14D-711747ABBDF3}"/>
          </ac:spMkLst>
        </pc:spChg>
        <pc:spChg chg="mod">
          <ac:chgData name="Bettina Jensen (BETJ - AH)" userId="50277c13-5c5f-4341-ae4e-1deb83643758" providerId="ADAL" clId="{C1330D81-7DBA-4308-8403-F10152CB7FCE}" dt="2023-03-10T14:04:35.642" v="675"/>
          <ac:spMkLst>
            <pc:docMk/>
            <pc:sldMk cId="1541104785" sldId="345"/>
            <ac:spMk id="11" creationId="{3B2CC8E6-B165-42E5-9082-267951626773}"/>
          </ac:spMkLst>
        </pc:spChg>
        <pc:spChg chg="mod">
          <ac:chgData name="Bettina Jensen (BETJ - AH)" userId="50277c13-5c5f-4341-ae4e-1deb83643758" providerId="ADAL" clId="{C1330D81-7DBA-4308-8403-F10152CB7FCE}" dt="2023-03-13T08:35:00.233" v="10216" actId="20577"/>
          <ac:spMkLst>
            <pc:docMk/>
            <pc:sldMk cId="1541104785" sldId="345"/>
            <ac:spMk id="16" creationId="{A9B4BD22-AF40-4574-BB02-C00B471C806C}"/>
          </ac:spMkLst>
        </pc:spChg>
        <pc:spChg chg="mod">
          <ac:chgData name="Bettina Jensen (BETJ - AH)" userId="50277c13-5c5f-4341-ae4e-1deb83643758" providerId="ADAL" clId="{C1330D81-7DBA-4308-8403-F10152CB7FCE}" dt="2023-03-13T08:38:46.291" v="10768" actId="20577"/>
          <ac:spMkLst>
            <pc:docMk/>
            <pc:sldMk cId="1541104785" sldId="345"/>
            <ac:spMk id="19" creationId="{C86201A4-C346-4973-B8CC-6F2C1CD5AE05}"/>
          </ac:spMkLst>
        </pc:spChg>
        <pc:spChg chg="mod">
          <ac:chgData name="Bettina Jensen (BETJ - AH)" userId="50277c13-5c5f-4341-ae4e-1deb83643758" providerId="ADAL" clId="{C1330D81-7DBA-4308-8403-F10152CB7FCE}" dt="2023-03-13T08:38:19.626" v="10749" actId="20577"/>
          <ac:spMkLst>
            <pc:docMk/>
            <pc:sldMk cId="1541104785" sldId="345"/>
            <ac:spMk id="20" creationId="{B94B6FCD-6BDE-48EB-89FB-9A0CC4616498}"/>
          </ac:spMkLst>
        </pc:spChg>
      </pc:sldChg>
      <pc:sldChg chg="modSp mod">
        <pc:chgData name="Bettina Jensen (BETJ - AH)" userId="50277c13-5c5f-4341-ae4e-1deb83643758" providerId="ADAL" clId="{C1330D81-7DBA-4308-8403-F10152CB7FCE}" dt="2023-03-13T08:34:49.853" v="10215" actId="20577"/>
        <pc:sldMkLst>
          <pc:docMk/>
          <pc:sldMk cId="2612922830" sldId="346"/>
        </pc:sldMkLst>
        <pc:spChg chg="mod">
          <ac:chgData name="Bettina Jensen (BETJ - AH)" userId="50277c13-5c5f-4341-ae4e-1deb83643758" providerId="ADAL" clId="{C1330D81-7DBA-4308-8403-F10152CB7FCE}" dt="2023-03-10T14:08:04.860" v="800"/>
          <ac:spMkLst>
            <pc:docMk/>
            <pc:sldMk cId="2612922830" sldId="346"/>
            <ac:spMk id="9" creationId="{39F807C6-C86C-48CD-8BF3-78884E9F1404}"/>
          </ac:spMkLst>
        </pc:spChg>
        <pc:spChg chg="mod">
          <ac:chgData name="Bettina Jensen (BETJ - AH)" userId="50277c13-5c5f-4341-ae4e-1deb83643758" providerId="ADAL" clId="{C1330D81-7DBA-4308-8403-F10152CB7FCE}" dt="2023-03-10T14:04:32.482" v="674"/>
          <ac:spMkLst>
            <pc:docMk/>
            <pc:sldMk cId="2612922830" sldId="346"/>
            <ac:spMk id="11" creationId="{3B2CC8E6-B165-42E5-9082-267951626773}"/>
          </ac:spMkLst>
        </pc:spChg>
        <pc:spChg chg="mod">
          <ac:chgData name="Bettina Jensen (BETJ - AH)" userId="50277c13-5c5f-4341-ae4e-1deb83643758" providerId="ADAL" clId="{C1330D81-7DBA-4308-8403-F10152CB7FCE}" dt="2023-03-13T08:27:03.128" v="9384" actId="20577"/>
          <ac:spMkLst>
            <pc:docMk/>
            <pc:sldMk cId="2612922830" sldId="346"/>
            <ac:spMk id="16" creationId="{A9B4BD22-AF40-4574-BB02-C00B471C806C}"/>
          </ac:spMkLst>
        </pc:spChg>
        <pc:spChg chg="mod">
          <ac:chgData name="Bettina Jensen (BETJ - AH)" userId="50277c13-5c5f-4341-ae4e-1deb83643758" providerId="ADAL" clId="{C1330D81-7DBA-4308-8403-F10152CB7FCE}" dt="2023-03-13T08:34:49.853" v="10215" actId="20577"/>
          <ac:spMkLst>
            <pc:docMk/>
            <pc:sldMk cId="2612922830" sldId="346"/>
            <ac:spMk id="19" creationId="{C86201A4-C346-4973-B8CC-6F2C1CD5AE05}"/>
          </ac:spMkLst>
        </pc:spChg>
        <pc:spChg chg="mod">
          <ac:chgData name="Bettina Jensen (BETJ - AH)" userId="50277c13-5c5f-4341-ae4e-1deb83643758" providerId="ADAL" clId="{C1330D81-7DBA-4308-8403-F10152CB7FCE}" dt="2023-03-13T08:30:33.562" v="9857" actId="6549"/>
          <ac:spMkLst>
            <pc:docMk/>
            <pc:sldMk cId="2612922830" sldId="346"/>
            <ac:spMk id="20" creationId="{B94B6FCD-6BDE-48EB-89FB-9A0CC4616498}"/>
          </ac:spMkLst>
        </pc:spChg>
        <pc:spChg chg="mod">
          <ac:chgData name="Bettina Jensen (BETJ - AH)" userId="50277c13-5c5f-4341-ae4e-1deb83643758" providerId="ADAL" clId="{C1330D81-7DBA-4308-8403-F10152CB7FCE}" dt="2023-03-13T08:30:28.282" v="9851" actId="1076"/>
          <ac:spMkLst>
            <pc:docMk/>
            <pc:sldMk cId="2612922830" sldId="346"/>
            <ac:spMk id="21" creationId="{3969FA6D-5D7F-4562-BBE9-A67D7D1A11E7}"/>
          </ac:spMkLst>
        </pc:spChg>
      </pc:sldChg>
      <pc:sldChg chg="modSp mod">
        <pc:chgData name="Bettina Jensen (BETJ - AH)" userId="50277c13-5c5f-4341-ae4e-1deb83643758" providerId="ADAL" clId="{C1330D81-7DBA-4308-8403-F10152CB7FCE}" dt="2023-03-13T08:46:01.878" v="11744" actId="6549"/>
        <pc:sldMkLst>
          <pc:docMk/>
          <pc:sldMk cId="3483797522" sldId="347"/>
        </pc:sldMkLst>
        <pc:spChg chg="mod">
          <ac:chgData name="Bettina Jensen (BETJ - AH)" userId="50277c13-5c5f-4341-ae4e-1deb83643758" providerId="ADAL" clId="{C1330D81-7DBA-4308-8403-F10152CB7FCE}" dt="2023-03-10T14:08:13.981" v="802"/>
          <ac:spMkLst>
            <pc:docMk/>
            <pc:sldMk cId="3483797522" sldId="347"/>
            <ac:spMk id="9" creationId="{88BE6ADA-3038-461C-A522-191DFBC2721C}"/>
          </ac:spMkLst>
        </pc:spChg>
        <pc:spChg chg="mod">
          <ac:chgData name="Bettina Jensen (BETJ - AH)" userId="50277c13-5c5f-4341-ae4e-1deb83643758" providerId="ADAL" clId="{C1330D81-7DBA-4308-8403-F10152CB7FCE}" dt="2023-03-10T14:04:39.277" v="676"/>
          <ac:spMkLst>
            <pc:docMk/>
            <pc:sldMk cId="3483797522" sldId="347"/>
            <ac:spMk id="11" creationId="{3B2CC8E6-B165-42E5-9082-267951626773}"/>
          </ac:spMkLst>
        </pc:spChg>
        <pc:spChg chg="mod">
          <ac:chgData name="Bettina Jensen (BETJ - AH)" userId="50277c13-5c5f-4341-ae4e-1deb83643758" providerId="ADAL" clId="{C1330D81-7DBA-4308-8403-F10152CB7FCE}" dt="2023-03-13T08:38:59.594" v="10786" actId="6549"/>
          <ac:spMkLst>
            <pc:docMk/>
            <pc:sldMk cId="3483797522" sldId="347"/>
            <ac:spMk id="16" creationId="{A9B4BD22-AF40-4574-BB02-C00B471C806C}"/>
          </ac:spMkLst>
        </pc:spChg>
        <pc:spChg chg="mod">
          <ac:chgData name="Bettina Jensen (BETJ - AH)" userId="50277c13-5c5f-4341-ae4e-1deb83643758" providerId="ADAL" clId="{C1330D81-7DBA-4308-8403-F10152CB7FCE}" dt="2023-03-13T08:46:01.878" v="11744" actId="6549"/>
          <ac:spMkLst>
            <pc:docMk/>
            <pc:sldMk cId="3483797522" sldId="347"/>
            <ac:spMk id="19" creationId="{C86201A4-C346-4973-B8CC-6F2C1CD5AE05}"/>
          </ac:spMkLst>
        </pc:spChg>
        <pc:spChg chg="mod">
          <ac:chgData name="Bettina Jensen (BETJ - AH)" userId="50277c13-5c5f-4341-ae4e-1deb83643758" providerId="ADAL" clId="{C1330D81-7DBA-4308-8403-F10152CB7FCE}" dt="2023-03-13T08:44:55.084" v="11720" actId="20577"/>
          <ac:spMkLst>
            <pc:docMk/>
            <pc:sldMk cId="3483797522" sldId="347"/>
            <ac:spMk id="20" creationId="{B94B6FCD-6BDE-48EB-89FB-9A0CC4616498}"/>
          </ac:spMkLst>
        </pc:spChg>
      </pc:sldChg>
      <pc:sldChg chg="modSp mod">
        <pc:chgData name="Bettina Jensen (BETJ - AH)" userId="50277c13-5c5f-4341-ae4e-1deb83643758" providerId="ADAL" clId="{C1330D81-7DBA-4308-8403-F10152CB7FCE}" dt="2023-03-13T08:57:29.321" v="12584" actId="207"/>
        <pc:sldMkLst>
          <pc:docMk/>
          <pc:sldMk cId="3841288915" sldId="348"/>
        </pc:sldMkLst>
        <pc:spChg chg="mod">
          <ac:chgData name="Bettina Jensen (BETJ - AH)" userId="50277c13-5c5f-4341-ae4e-1deb83643758" providerId="ADAL" clId="{C1330D81-7DBA-4308-8403-F10152CB7FCE}" dt="2023-03-10T14:04:51.410" v="679"/>
          <ac:spMkLst>
            <pc:docMk/>
            <pc:sldMk cId="3841288915" sldId="348"/>
            <ac:spMk id="7" creationId="{339E396A-D64E-4504-8899-469321377C92}"/>
          </ac:spMkLst>
        </pc:spChg>
        <pc:spChg chg="mod">
          <ac:chgData name="Bettina Jensen (BETJ - AH)" userId="50277c13-5c5f-4341-ae4e-1deb83643758" providerId="ADAL" clId="{C1330D81-7DBA-4308-8403-F10152CB7FCE}" dt="2023-03-13T08:57:29.321" v="12584" actId="207"/>
          <ac:spMkLst>
            <pc:docMk/>
            <pc:sldMk cId="3841288915" sldId="348"/>
            <ac:spMk id="26" creationId="{2F17DC47-0BEE-4ED4-BA6B-A229EF47F4E7}"/>
          </ac:spMkLst>
        </pc:spChg>
      </pc:sldChg>
      <pc:sldChg chg="modSp mod">
        <pc:chgData name="Bettina Jensen (BETJ - AH)" userId="50277c13-5c5f-4341-ae4e-1deb83643758" providerId="ADAL" clId="{C1330D81-7DBA-4308-8403-F10152CB7FCE}" dt="2023-03-13T07:56:07.122" v="6724" actId="207"/>
        <pc:sldMkLst>
          <pc:docMk/>
          <pc:sldMk cId="4180508573" sldId="349"/>
        </pc:sldMkLst>
        <pc:spChg chg="mod">
          <ac:chgData name="Bettina Jensen (BETJ - AH)" userId="50277c13-5c5f-4341-ae4e-1deb83643758" providerId="ADAL" clId="{C1330D81-7DBA-4308-8403-F10152CB7FCE}" dt="2023-03-10T14:04:03.103" v="640"/>
          <ac:spMkLst>
            <pc:docMk/>
            <pc:sldMk cId="4180508573" sldId="349"/>
            <ac:spMk id="7" creationId="{339E396A-D64E-4504-8899-469321377C92}"/>
          </ac:spMkLst>
        </pc:spChg>
        <pc:spChg chg="mod">
          <ac:chgData name="Bettina Jensen (BETJ - AH)" userId="50277c13-5c5f-4341-ae4e-1deb83643758" providerId="ADAL" clId="{C1330D81-7DBA-4308-8403-F10152CB7FCE}" dt="2023-03-13T07:48:04.158" v="5834" actId="20577"/>
          <ac:spMkLst>
            <pc:docMk/>
            <pc:sldMk cId="4180508573" sldId="349"/>
            <ac:spMk id="13" creationId="{221D9760-F645-4927-B7C4-E88AC4F46B5D}"/>
          </ac:spMkLst>
        </pc:spChg>
        <pc:spChg chg="mod">
          <ac:chgData name="Bettina Jensen (BETJ - AH)" userId="50277c13-5c5f-4341-ae4e-1deb83643758" providerId="ADAL" clId="{C1330D81-7DBA-4308-8403-F10152CB7FCE}" dt="2023-03-13T07:56:07.122" v="6724" actId="207"/>
          <ac:spMkLst>
            <pc:docMk/>
            <pc:sldMk cId="4180508573" sldId="349"/>
            <ac:spMk id="26" creationId="{2F17DC47-0BEE-4ED4-BA6B-A229EF47F4E7}"/>
          </ac:spMkLst>
        </pc:spChg>
      </pc:sldChg>
      <pc:sldChg chg="modSp mod">
        <pc:chgData name="Bettina Jensen (BETJ - AH)" userId="50277c13-5c5f-4341-ae4e-1deb83643758" providerId="ADAL" clId="{C1330D81-7DBA-4308-8403-F10152CB7FCE}" dt="2023-03-13T07:57:41.122" v="6753" actId="2711"/>
        <pc:sldMkLst>
          <pc:docMk/>
          <pc:sldMk cId="1672329257" sldId="350"/>
        </pc:sldMkLst>
        <pc:spChg chg="mod">
          <ac:chgData name="Bettina Jensen (BETJ - AH)" userId="50277c13-5c5f-4341-ae4e-1deb83643758" providerId="ADAL" clId="{C1330D81-7DBA-4308-8403-F10152CB7FCE}" dt="2023-03-10T14:04:06.935" v="641"/>
          <ac:spMkLst>
            <pc:docMk/>
            <pc:sldMk cId="1672329257" sldId="350"/>
            <ac:spMk id="7" creationId="{339E396A-D64E-4504-8899-469321377C92}"/>
          </ac:spMkLst>
        </pc:spChg>
        <pc:spChg chg="mod">
          <ac:chgData name="Bettina Jensen (BETJ - AH)" userId="50277c13-5c5f-4341-ae4e-1deb83643758" providerId="ADAL" clId="{C1330D81-7DBA-4308-8403-F10152CB7FCE}" dt="2023-03-13T07:56:17.205" v="6738" actId="20577"/>
          <ac:spMkLst>
            <pc:docMk/>
            <pc:sldMk cId="1672329257" sldId="350"/>
            <ac:spMk id="13" creationId="{221D9760-F645-4927-B7C4-E88AC4F46B5D}"/>
          </ac:spMkLst>
        </pc:spChg>
        <pc:spChg chg="mod">
          <ac:chgData name="Bettina Jensen (BETJ - AH)" userId="50277c13-5c5f-4341-ae4e-1deb83643758" providerId="ADAL" clId="{C1330D81-7DBA-4308-8403-F10152CB7FCE}" dt="2023-03-13T07:57:41.122" v="6753" actId="2711"/>
          <ac:spMkLst>
            <pc:docMk/>
            <pc:sldMk cId="1672329257" sldId="350"/>
            <ac:spMk id="26" creationId="{2F17DC47-0BEE-4ED4-BA6B-A229EF47F4E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397D53-4A8A-494B-BAB4-1DCCE438D291}" type="datetimeFigureOut">
              <a:rPr lang="es-ES" smtClean="0"/>
              <a:pPr/>
              <a:t>24/04/2023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E41577-C281-4386-895D-15B7A289BE96}" type="slidenum">
              <a:rPr lang="es-ES" smtClean="0"/>
              <a:pPr/>
              <a:t>‹Nº›</a:t>
            </a:fld>
            <a:endParaRPr lang="es-ES"/>
          </a:p>
        </p:txBody>
      </p:sp>
    </p:spTree>
    <p:extLst>
      <p:ext uri="{BB962C8B-B14F-4D97-AF65-F5344CB8AC3E}">
        <p14:creationId xmlns:p14="http://schemas.microsoft.com/office/powerpoint/2010/main" val="17986477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1417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6063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1742297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911159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591557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1000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4628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6" name="Marcador de número de diapositiva 5">
            <a:extLst>
              <a:ext uri="{FF2B5EF4-FFF2-40B4-BE49-F238E27FC236}">
                <a16:creationId xmlns:a16="http://schemas.microsoft.com/office/drawing/2014/main" id="{FF904BC5-3785-99F0-4C3E-372CCA0ADACA}"/>
              </a:ext>
            </a:extLst>
          </p:cNvPr>
          <p:cNvSpPr>
            <a:spLocks noGrp="1"/>
          </p:cNvSpPr>
          <p:nvPr>
            <p:ph type="sldNum" sz="quarter" idx="12"/>
          </p:nvPr>
        </p:nvSpPr>
        <p:spPr>
          <a:xfrm>
            <a:off x="8610600" y="6356350"/>
            <a:ext cx="2743200" cy="365125"/>
          </a:xfrm>
          <a:prstGeom prst="rect">
            <a:avLst/>
          </a:prstGeom>
        </p:spPr>
        <p:txBody>
          <a:bodyPr/>
          <a:lstStyle/>
          <a:p>
            <a:fld id="{C0B24B87-E8BE-4934-B11D-A8C6E2CFA065}" type="slidenum">
              <a:rPr lang="es-ES" smtClean="0"/>
              <a:pPr/>
              <a:t>‹Nº›</a:t>
            </a:fld>
            <a:endParaRPr lang="es-ES"/>
          </a:p>
        </p:txBody>
      </p:sp>
    </p:spTree>
    <p:extLst>
      <p:ext uri="{BB962C8B-B14F-4D97-AF65-F5344CB8AC3E}">
        <p14:creationId xmlns:p14="http://schemas.microsoft.com/office/powerpoint/2010/main" val="555009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7067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5146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2013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Masters/_rels/slideMaster10.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10.xml"/><Relationship Id="rId1" Type="http://schemas.openxmlformats.org/officeDocument/2006/relationships/slideLayout" Target="../slideLayouts/slideLayout10.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1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11.xml"/><Relationship Id="rId1" Type="http://schemas.openxmlformats.org/officeDocument/2006/relationships/slideLayout" Target="../slideLayouts/slideLayout1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0.png"/><Relationship Id="rId7" Type="http://schemas.openxmlformats.org/officeDocument/2006/relationships/image" Target="../media/image5.png"/><Relationship Id="rId2" Type="http://schemas.openxmlformats.org/officeDocument/2006/relationships/theme" Target="../theme/theme3.xml"/><Relationship Id="rId1" Type="http://schemas.openxmlformats.org/officeDocument/2006/relationships/slideLayout" Target="../slideLayouts/slideLayout3.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4.xml"/><Relationship Id="rId1" Type="http://schemas.openxmlformats.org/officeDocument/2006/relationships/slideLayout" Target="../slideLayouts/slideLayout4.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5.xml"/><Relationship Id="rId1" Type="http://schemas.openxmlformats.org/officeDocument/2006/relationships/slideLayout" Target="../slideLayouts/slideLayout5.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6.xml"/><Relationship Id="rId1" Type="http://schemas.openxmlformats.org/officeDocument/2006/relationships/slideLayout" Target="../slideLayouts/slideLayout6.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7.xml"/><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8.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8.xml"/><Relationship Id="rId1" Type="http://schemas.openxmlformats.org/officeDocument/2006/relationships/slideLayout" Target="../slideLayouts/slideLayout8.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9.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9.xml"/><Relationship Id="rId1" Type="http://schemas.openxmlformats.org/officeDocument/2006/relationships/slideLayout" Target="../slideLayouts/slideLayout9.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DBD3A23B-EB75-355C-3D2A-573A6000CE65}"/>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811084" y="1690210"/>
            <a:ext cx="3913115" cy="2608743"/>
          </a:xfrm>
          <a:prstGeom prst="rect">
            <a:avLst/>
          </a:prstGeom>
        </p:spPr>
      </p:pic>
      <p:grpSp>
        <p:nvGrpSpPr>
          <p:cNvPr id="27" name="Gruppo 26">
            <a:extLst>
              <a:ext uri="{FF2B5EF4-FFF2-40B4-BE49-F238E27FC236}">
                <a16:creationId xmlns:a16="http://schemas.microsoft.com/office/drawing/2014/main" id="{137C2F75-71AB-42A9-9775-C733567CB7E6}"/>
              </a:ext>
            </a:extLst>
          </p:cNvPr>
          <p:cNvGrpSpPr/>
          <p:nvPr userDrawn="1"/>
        </p:nvGrpSpPr>
        <p:grpSpPr>
          <a:xfrm>
            <a:off x="607443" y="5784622"/>
            <a:ext cx="10977114" cy="874724"/>
            <a:chOff x="607443" y="5723662"/>
            <a:chExt cx="10977114" cy="874724"/>
          </a:xfrm>
        </p:grpSpPr>
        <p:pic>
          <p:nvPicPr>
            <p:cNvPr id="28" name="Imagen 7">
              <a:extLst>
                <a:ext uri="{FF2B5EF4-FFF2-40B4-BE49-F238E27FC236}">
                  <a16:creationId xmlns:a16="http://schemas.microsoft.com/office/drawing/2014/main" id="{FF897D87-92A4-4E27-B64D-E0AD6A548EAE}"/>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29" name="CuadroTexto 51">
              <a:extLst>
                <a:ext uri="{FF2B5EF4-FFF2-40B4-BE49-F238E27FC236}">
                  <a16:creationId xmlns:a16="http://schemas.microsoft.com/office/drawing/2014/main" id="{001CEFBF-F1A1-484F-AF31-A08E7D54B4A8}"/>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30" name="object 12">
              <a:extLst>
                <a:ext uri="{FF2B5EF4-FFF2-40B4-BE49-F238E27FC236}">
                  <a16:creationId xmlns:a16="http://schemas.microsoft.com/office/drawing/2014/main" id="{D104A72A-ED41-409D-A168-227DA93B5490}"/>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31" name="object 13">
              <a:extLst>
                <a:ext uri="{FF2B5EF4-FFF2-40B4-BE49-F238E27FC236}">
                  <a16:creationId xmlns:a16="http://schemas.microsoft.com/office/drawing/2014/main" id="{151278A2-4869-451E-8031-FE4EAE30446A}"/>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32" name="object 14">
              <a:extLst>
                <a:ext uri="{FF2B5EF4-FFF2-40B4-BE49-F238E27FC236}">
                  <a16:creationId xmlns:a16="http://schemas.microsoft.com/office/drawing/2014/main" id="{6505B6A2-FA9C-43AA-AC19-3E0C1D0C75DC}"/>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33" name="object 15">
              <a:extLst>
                <a:ext uri="{FF2B5EF4-FFF2-40B4-BE49-F238E27FC236}">
                  <a16:creationId xmlns:a16="http://schemas.microsoft.com/office/drawing/2014/main" id="{384A9780-663D-4F1B-B81E-A4161A7B7E31}"/>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34" name="object 16">
              <a:extLst>
                <a:ext uri="{FF2B5EF4-FFF2-40B4-BE49-F238E27FC236}">
                  <a16:creationId xmlns:a16="http://schemas.microsoft.com/office/drawing/2014/main" id="{85A1F843-18A1-4AC7-9DB0-57753147A430}"/>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35" name="object 17">
              <a:extLst>
                <a:ext uri="{FF2B5EF4-FFF2-40B4-BE49-F238E27FC236}">
                  <a16:creationId xmlns:a16="http://schemas.microsoft.com/office/drawing/2014/main" id="{EDBB0539-EE38-4AB0-A831-21B61EE3B616}"/>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36" name="object 18">
              <a:extLst>
                <a:ext uri="{FF2B5EF4-FFF2-40B4-BE49-F238E27FC236}">
                  <a16:creationId xmlns:a16="http://schemas.microsoft.com/office/drawing/2014/main" id="{E3A48300-18F6-4042-85B5-F9C0FAC899A6}"/>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37" name="object 19">
              <a:extLst>
                <a:ext uri="{FF2B5EF4-FFF2-40B4-BE49-F238E27FC236}">
                  <a16:creationId xmlns:a16="http://schemas.microsoft.com/office/drawing/2014/main" id="{288F4629-D8E2-45F2-BDC0-D2E5A5D186C9}"/>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38" name="object 20">
              <a:extLst>
                <a:ext uri="{FF2B5EF4-FFF2-40B4-BE49-F238E27FC236}">
                  <a16:creationId xmlns:a16="http://schemas.microsoft.com/office/drawing/2014/main" id="{110D80BC-C46D-4F4F-A2B7-85282E506BA4}"/>
                </a:ext>
              </a:extLst>
            </p:cNvPr>
            <p:cNvPicPr/>
            <p:nvPr userDrawn="1"/>
          </p:nvPicPr>
          <p:blipFill>
            <a:blip r:embed="rId11"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sp>
        <p:nvSpPr>
          <p:cNvPr id="16" name="Rectángulo 16">
            <a:extLst>
              <a:ext uri="{FF2B5EF4-FFF2-40B4-BE49-F238E27FC236}">
                <a16:creationId xmlns:a16="http://schemas.microsoft.com/office/drawing/2014/main" id="{6C22A4A0-2128-487B-AE6F-49AE9BB609B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856113340"/>
      </p:ext>
    </p:extLst>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ED38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4DE796FA-BC0F-4F02-9B76-DCFBE04C4F2B}"/>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E36AD618-81CC-4B24-9BF1-964D4461942B}"/>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1A60B7BF-557D-4184-8BFB-A32CF1323BE9}"/>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6309FB66-EE48-4BEC-B716-3066D4EE870C}"/>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8460579C-B3BC-4EA1-9039-970EC4702914}"/>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A1264C71-4DD3-469A-851B-0CEA7C98807E}"/>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3FF72DCD-613A-4EC7-BBB9-7BAB228CD1D9}"/>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72BF8632-A83C-4AF6-8227-19145389298C}"/>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B3AEC38C-EC07-43BB-9467-FD329E5E8FAD}"/>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0EF6C728-A1C9-41E6-8402-00E1ADA19574}"/>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24F4C8E2-3E79-47D2-9E97-808007D8FB5A}"/>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C964EE51-6384-46B6-9B8B-F7270720D7DF}"/>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A393D1E5-CB29-4941-9FD4-E21DBBF86D90}"/>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2819538932"/>
      </p:ext>
    </p:extLst>
  </p:cSld>
  <p:clrMap bg1="lt1" tx1="dk1" bg2="lt2" tx2="dk2" accent1="accent1" accent2="accent2" accent3="accent3" accent4="accent4" accent5="accent5" accent6="accent6" hlink="hlink" folHlink="folHlink"/>
  <p:sldLayoutIdLst>
    <p:sldLayoutId id="2147483708"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F14F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3D9BAF6C-6E99-4F0A-A486-89D5E801C90A}"/>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540B02AA-EA79-44D0-8D5E-274D0BBDD359}"/>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70380837-ED4B-40B2-829F-2EDDDC102277}"/>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E5DC8FAC-2D05-45C1-91EB-209DFB48D49E}"/>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574B688D-9AA7-4693-A8AD-892918DC8243}"/>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C39D9488-CDD8-40C8-9849-E12FE1548E2F}"/>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B4453C07-4483-42FF-8C41-637DFFB149DE}"/>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7CFD91A2-E03C-4FDE-98FB-C2B6C00FA01C}"/>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C6D7F8AE-9A45-4730-955F-1F39542D5D56}"/>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8463D122-E53E-44A8-A700-3D0143617A56}"/>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05112D1D-6F35-406A-B3AD-4DFFE44F8118}"/>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283C8875-9080-44AB-B501-85634F2D8C00}"/>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C6F75AB0-7E96-4E73-9606-BFF52FB23768}"/>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1333461797"/>
      </p:ext>
    </p:extLst>
  </p:cSld>
  <p:clrMap bg1="lt1" tx1="dk1" bg2="lt2" tx2="dk2" accent1="accent1" accent2="accent2" accent3="accent3" accent4="accent4" accent5="accent5" accent6="accent6" hlink="hlink" folHlink="folHlink"/>
  <p:sldLayoutIdLst>
    <p:sldLayoutId id="2147483710"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DBD3A23B-EB75-355C-3D2A-573A6000CE65}"/>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811084" y="1690210"/>
            <a:ext cx="3913115" cy="2608743"/>
          </a:xfrm>
          <a:prstGeom prst="rect">
            <a:avLst/>
          </a:prstGeom>
        </p:spPr>
      </p:pic>
      <p:grpSp>
        <p:nvGrpSpPr>
          <p:cNvPr id="27" name="Gruppo 26">
            <a:extLst>
              <a:ext uri="{FF2B5EF4-FFF2-40B4-BE49-F238E27FC236}">
                <a16:creationId xmlns:a16="http://schemas.microsoft.com/office/drawing/2014/main" id="{137C2F75-71AB-42A9-9775-C733567CB7E6}"/>
              </a:ext>
            </a:extLst>
          </p:cNvPr>
          <p:cNvGrpSpPr/>
          <p:nvPr userDrawn="1"/>
        </p:nvGrpSpPr>
        <p:grpSpPr>
          <a:xfrm>
            <a:off x="607443" y="5784622"/>
            <a:ext cx="10977114" cy="874724"/>
            <a:chOff x="607443" y="5723662"/>
            <a:chExt cx="10977114" cy="874724"/>
          </a:xfrm>
        </p:grpSpPr>
        <p:pic>
          <p:nvPicPr>
            <p:cNvPr id="28" name="Imagen 7">
              <a:extLst>
                <a:ext uri="{FF2B5EF4-FFF2-40B4-BE49-F238E27FC236}">
                  <a16:creationId xmlns:a16="http://schemas.microsoft.com/office/drawing/2014/main" id="{FF897D87-92A4-4E27-B64D-E0AD6A548EAE}"/>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29" name="CuadroTexto 51">
              <a:extLst>
                <a:ext uri="{FF2B5EF4-FFF2-40B4-BE49-F238E27FC236}">
                  <a16:creationId xmlns:a16="http://schemas.microsoft.com/office/drawing/2014/main" id="{001CEFBF-F1A1-484F-AF31-A08E7D54B4A8}"/>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30" name="object 12">
              <a:extLst>
                <a:ext uri="{FF2B5EF4-FFF2-40B4-BE49-F238E27FC236}">
                  <a16:creationId xmlns:a16="http://schemas.microsoft.com/office/drawing/2014/main" id="{D104A72A-ED41-409D-A168-227DA93B5490}"/>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31" name="object 13">
              <a:extLst>
                <a:ext uri="{FF2B5EF4-FFF2-40B4-BE49-F238E27FC236}">
                  <a16:creationId xmlns:a16="http://schemas.microsoft.com/office/drawing/2014/main" id="{151278A2-4869-451E-8031-FE4EAE30446A}"/>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32" name="object 14">
              <a:extLst>
                <a:ext uri="{FF2B5EF4-FFF2-40B4-BE49-F238E27FC236}">
                  <a16:creationId xmlns:a16="http://schemas.microsoft.com/office/drawing/2014/main" id="{6505B6A2-FA9C-43AA-AC19-3E0C1D0C75DC}"/>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33" name="object 15">
              <a:extLst>
                <a:ext uri="{FF2B5EF4-FFF2-40B4-BE49-F238E27FC236}">
                  <a16:creationId xmlns:a16="http://schemas.microsoft.com/office/drawing/2014/main" id="{384A9780-663D-4F1B-B81E-A4161A7B7E31}"/>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34" name="object 16">
              <a:extLst>
                <a:ext uri="{FF2B5EF4-FFF2-40B4-BE49-F238E27FC236}">
                  <a16:creationId xmlns:a16="http://schemas.microsoft.com/office/drawing/2014/main" id="{85A1F843-18A1-4AC7-9DB0-57753147A430}"/>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35" name="object 17">
              <a:extLst>
                <a:ext uri="{FF2B5EF4-FFF2-40B4-BE49-F238E27FC236}">
                  <a16:creationId xmlns:a16="http://schemas.microsoft.com/office/drawing/2014/main" id="{EDBB0539-EE38-4AB0-A831-21B61EE3B616}"/>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36" name="object 18">
              <a:extLst>
                <a:ext uri="{FF2B5EF4-FFF2-40B4-BE49-F238E27FC236}">
                  <a16:creationId xmlns:a16="http://schemas.microsoft.com/office/drawing/2014/main" id="{E3A48300-18F6-4042-85B5-F9C0FAC899A6}"/>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37" name="object 19">
              <a:extLst>
                <a:ext uri="{FF2B5EF4-FFF2-40B4-BE49-F238E27FC236}">
                  <a16:creationId xmlns:a16="http://schemas.microsoft.com/office/drawing/2014/main" id="{288F4629-D8E2-45F2-BDC0-D2E5A5D186C9}"/>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38" name="object 20">
              <a:extLst>
                <a:ext uri="{FF2B5EF4-FFF2-40B4-BE49-F238E27FC236}">
                  <a16:creationId xmlns:a16="http://schemas.microsoft.com/office/drawing/2014/main" id="{110D80BC-C46D-4F4F-A2B7-85282E506BA4}"/>
                </a:ext>
              </a:extLst>
            </p:cNvPr>
            <p:cNvPicPr/>
            <p:nvPr userDrawn="1"/>
          </p:nvPicPr>
          <p:blipFill>
            <a:blip r:embed="rId11"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sp>
        <p:nvSpPr>
          <p:cNvPr id="15" name="Rectángulo 16">
            <a:extLst>
              <a:ext uri="{FF2B5EF4-FFF2-40B4-BE49-F238E27FC236}">
                <a16:creationId xmlns:a16="http://schemas.microsoft.com/office/drawing/2014/main" id="{0A8F3DF0-7904-4DC5-8393-7632AE69B978}"/>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3081302843"/>
      </p:ext>
    </p:extLst>
  </p:cSld>
  <p:clrMap bg1="lt1" tx1="dk1" bg2="lt2" tx2="dk2" accent1="accent1" accent2="accent2" accent3="accent3" accent4="accent4" accent5="accent5" accent6="accent6" hlink="hlink" folHlink="folHlink"/>
  <p:sldLayoutIdLst>
    <p:sldLayoutId id="2147483714"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60" name="Imagen 59">
            <a:extLst>
              <a:ext uri="{FF2B5EF4-FFF2-40B4-BE49-F238E27FC236}">
                <a16:creationId xmlns:a16="http://schemas.microsoft.com/office/drawing/2014/main" id="{863C77A9-EEEC-AE3F-070C-50B72983E13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grpSp>
        <p:nvGrpSpPr>
          <p:cNvPr id="16" name="Gruppo 15">
            <a:extLst>
              <a:ext uri="{FF2B5EF4-FFF2-40B4-BE49-F238E27FC236}">
                <a16:creationId xmlns:a16="http://schemas.microsoft.com/office/drawing/2014/main" id="{9CA9D36E-3850-4DAD-A8DA-5D8584B5E4DD}"/>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D261A138-266C-440A-AF59-A4FF2489418F}"/>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780FA2B0-067D-487E-B524-B8ECB07547B2}"/>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F3A3C4EF-2F9D-40E0-9385-08C0AED0E260}"/>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2E707F0E-0C5F-4150-B49D-9C744106B1C4}"/>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68040B76-8F94-4C8F-99E2-B5C6A6D70033}"/>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EB628708-6F9C-4763-88A8-74575585E240}"/>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DEED29A6-82CA-45E3-A9A4-DFDF02CBD5E9}"/>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2F7B7B73-31B9-40C0-9542-32A6676DAF93}"/>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B4C7F03D-8102-4B55-B244-1E385FB95B5A}"/>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091A6957-0E5B-40F6-BEDD-62212FA9E701}"/>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02D3E013-A114-4DAD-801D-913966CCD002}"/>
                </a:ext>
              </a:extLst>
            </p:cNvPr>
            <p:cNvPicPr/>
            <p:nvPr userDrawn="1"/>
          </p:nvPicPr>
          <p:blipFill>
            <a:blip r:embed="rId11"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spTree>
    <p:extLst>
      <p:ext uri="{BB962C8B-B14F-4D97-AF65-F5344CB8AC3E}">
        <p14:creationId xmlns:p14="http://schemas.microsoft.com/office/powerpoint/2010/main" val="1763997974"/>
      </p:ext>
    </p:extLst>
  </p:cSld>
  <p:clrMap bg1="lt1" tx1="dk1" bg2="lt2" tx2="dk2" accent1="accent1" accent2="accent2" accent3="accent3" accent4="accent4" accent5="accent5" accent6="accent6" hlink="hlink" folHlink="folHlink"/>
  <p:sldLayoutIdLst>
    <p:sldLayoutId id="2147483661"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E48EAF66-EE38-47BE-A48E-04D162BD3A03}"/>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2E749461-51F0-4DA4-A581-DE805E2260B3}"/>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8AF0B90A-A598-4544-B61E-780279049433}"/>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C937BCC8-45C2-4025-8E78-C0B8ED06F0A4}"/>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61539BEC-8912-45AB-BAB7-6BA9E770AB64}"/>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38AEAA46-E9F3-4DBF-A47E-1C786E833D22}"/>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67F41002-72C8-46E1-8795-B9B2E9045198}"/>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1A83C164-E324-43C1-9E2A-392451D6DD4B}"/>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BEB18EAD-3E4F-4472-854B-F1BF2CA062FB}"/>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82DFEC62-289B-4D04-989A-46620532FC9C}"/>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FF2152F1-83E9-4D33-AD98-2AB060AC0E2A}"/>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1B537802-5CB7-43C7-9F1E-483391ACC2A7}"/>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30" name="Imagen 59">
            <a:extLst>
              <a:ext uri="{FF2B5EF4-FFF2-40B4-BE49-F238E27FC236}">
                <a16:creationId xmlns:a16="http://schemas.microsoft.com/office/drawing/2014/main" id="{0B03C92A-0268-4488-90D0-374BC7EC1EB3}"/>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2359075006"/>
      </p:ext>
    </p:extLst>
  </p:cSld>
  <p:clrMap bg1="lt1" tx1="dk1" bg2="lt2" tx2="dk2" accent1="accent1" accent2="accent2" accent3="accent3" accent4="accent4" accent5="accent5" accent6="accent6" hlink="hlink" folHlink="folHlink"/>
  <p:sldLayoutIdLst>
    <p:sldLayoutId id="2147483712"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87AD46B3-942B-41B4-8B95-74EF7C8588B3}"/>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374A6EE1-99A0-4D38-9FAB-EC63F260FEEC}"/>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8FA84969-1668-4149-834A-62C1EB6F1F78}"/>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D8B8B460-680F-41CB-81A1-C2C499C3A691}"/>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0AA8DBE1-14DB-4599-876C-F70485A75E7E}"/>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B96E6C5B-7202-4218-B18C-520A29A05403}"/>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FBDFDEDF-B46C-4163-943F-3581C78B444E}"/>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120EEEBE-E846-4018-A207-77EFA7BF7CD0}"/>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A9857793-1436-4677-A198-157578436F06}"/>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41664A95-DCF6-4620-AAC5-832B73459F57}"/>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FFBC017B-DEC9-48C5-9229-0299EE96ED75}"/>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F27796C7-6793-4860-B5BF-07F8ECB1BE4F}"/>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261C9D32-6130-4C31-88D6-2822FFA31796}"/>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3508719893"/>
      </p:ext>
    </p:extLst>
  </p:cSld>
  <p:clrMap bg1="lt1" tx1="dk1" bg2="lt2" tx2="dk2" accent1="accent1" accent2="accent2" accent3="accent3" accent4="accent4" accent5="accent5" accent6="accent6" hlink="hlink" folHlink="folHlink"/>
  <p:sldLayoutIdLst>
    <p:sldLayoutId id="2147483700"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29" name="Gruppo 28">
            <a:extLst>
              <a:ext uri="{FF2B5EF4-FFF2-40B4-BE49-F238E27FC236}">
                <a16:creationId xmlns:a16="http://schemas.microsoft.com/office/drawing/2014/main" id="{91E02DDA-B2DD-45A3-8041-9C1690CD0031}"/>
              </a:ext>
            </a:extLst>
          </p:cNvPr>
          <p:cNvGrpSpPr/>
          <p:nvPr userDrawn="1"/>
        </p:nvGrpSpPr>
        <p:grpSpPr>
          <a:xfrm>
            <a:off x="607443" y="5784622"/>
            <a:ext cx="10977114" cy="874724"/>
            <a:chOff x="607443" y="5723662"/>
            <a:chExt cx="10977114" cy="874724"/>
          </a:xfrm>
        </p:grpSpPr>
        <p:pic>
          <p:nvPicPr>
            <p:cNvPr id="30" name="Imagen 7">
              <a:extLst>
                <a:ext uri="{FF2B5EF4-FFF2-40B4-BE49-F238E27FC236}">
                  <a16:creationId xmlns:a16="http://schemas.microsoft.com/office/drawing/2014/main" id="{FA4F568F-CDA0-40A2-9016-7E19F4CEFFA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31" name="CuadroTexto 51">
              <a:extLst>
                <a:ext uri="{FF2B5EF4-FFF2-40B4-BE49-F238E27FC236}">
                  <a16:creationId xmlns:a16="http://schemas.microsoft.com/office/drawing/2014/main" id="{9FBED022-ACDF-4272-9646-05986308A8A2}"/>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32" name="object 12">
              <a:extLst>
                <a:ext uri="{FF2B5EF4-FFF2-40B4-BE49-F238E27FC236}">
                  <a16:creationId xmlns:a16="http://schemas.microsoft.com/office/drawing/2014/main" id="{6A7277D8-79D0-4752-A058-0AD2EB4B9AF8}"/>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33" name="object 13">
              <a:extLst>
                <a:ext uri="{FF2B5EF4-FFF2-40B4-BE49-F238E27FC236}">
                  <a16:creationId xmlns:a16="http://schemas.microsoft.com/office/drawing/2014/main" id="{84181CDE-4EB9-4780-B159-81E7C7BEF023}"/>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34" name="object 14">
              <a:extLst>
                <a:ext uri="{FF2B5EF4-FFF2-40B4-BE49-F238E27FC236}">
                  <a16:creationId xmlns:a16="http://schemas.microsoft.com/office/drawing/2014/main" id="{D38CF739-24F6-468F-AEB5-E4A2EA04DB64}"/>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35" name="object 15">
              <a:extLst>
                <a:ext uri="{FF2B5EF4-FFF2-40B4-BE49-F238E27FC236}">
                  <a16:creationId xmlns:a16="http://schemas.microsoft.com/office/drawing/2014/main" id="{E03750E3-19E0-4B29-8F96-C17353B6E715}"/>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36" name="object 16">
              <a:extLst>
                <a:ext uri="{FF2B5EF4-FFF2-40B4-BE49-F238E27FC236}">
                  <a16:creationId xmlns:a16="http://schemas.microsoft.com/office/drawing/2014/main" id="{C501D482-DED1-4F00-ADCD-65E2AF096BDC}"/>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37" name="object 17">
              <a:extLst>
                <a:ext uri="{FF2B5EF4-FFF2-40B4-BE49-F238E27FC236}">
                  <a16:creationId xmlns:a16="http://schemas.microsoft.com/office/drawing/2014/main" id="{758FB303-3389-4944-8050-99708B612A7E}"/>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38" name="object 18">
              <a:extLst>
                <a:ext uri="{FF2B5EF4-FFF2-40B4-BE49-F238E27FC236}">
                  <a16:creationId xmlns:a16="http://schemas.microsoft.com/office/drawing/2014/main" id="{FB791F6C-E4AD-48EC-9F26-C1889E03ACB4}"/>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39" name="object 19">
              <a:extLst>
                <a:ext uri="{FF2B5EF4-FFF2-40B4-BE49-F238E27FC236}">
                  <a16:creationId xmlns:a16="http://schemas.microsoft.com/office/drawing/2014/main" id="{7B444CFF-5184-4EAB-BFD9-F0E6C75FEA78}"/>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40" name="object 20">
              <a:extLst>
                <a:ext uri="{FF2B5EF4-FFF2-40B4-BE49-F238E27FC236}">
                  <a16:creationId xmlns:a16="http://schemas.microsoft.com/office/drawing/2014/main" id="{B94F877D-93D0-4A52-8A9B-16B7D3D5DE5E}"/>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41" name="Imagen 59">
            <a:extLst>
              <a:ext uri="{FF2B5EF4-FFF2-40B4-BE49-F238E27FC236}">
                <a16:creationId xmlns:a16="http://schemas.microsoft.com/office/drawing/2014/main" id="{D96D6E96-D60B-4200-8BF0-DA9ACDD56EB8}"/>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3735933474"/>
      </p:ext>
    </p:extLst>
  </p:cSld>
  <p:clrMap bg1="lt1" tx1="dk1" bg2="lt2" tx2="dk2" accent1="accent1" accent2="accent2" accent3="accent3" accent4="accent4" accent5="accent5" accent6="accent6" hlink="hlink" folHlink="folHlink"/>
  <p:sldLayoutIdLst>
    <p:sldLayoutId id="2147483698"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1CBE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DDBD2C0F-2139-44A1-ABAF-980998601237}"/>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598AB1A8-B557-45F3-A10F-83462CA71E20}"/>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907FFA35-C9DB-42AB-BEC8-74862F39BA4C}"/>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01E28288-B260-49C6-B9B1-DD58AE9CD357}"/>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56F9E55A-B1D1-4520-8A95-3278B2268EC9}"/>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6221A13C-2E9B-4169-ABF8-52318C133494}"/>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C6FEC5F3-2758-4B97-A543-B54C5E9E1B37}"/>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51180959-2AA0-43B4-A8D7-42218B33C652}"/>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5AE9D380-4EBD-45EA-BC1A-AF5933C7887A}"/>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3B0C10C6-E835-4006-8EF7-DFF33559BCBC}"/>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1DB122AD-1032-411C-90E1-E46E3C04ABF9}"/>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A5761922-0185-4EF7-806E-BBDABA2929BD}"/>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39D740D0-477B-438A-84F0-38A6340B0ED0}"/>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625745550"/>
      </p:ext>
    </p:extLst>
  </p:cSld>
  <p:clrMap bg1="lt1" tx1="dk1" bg2="lt2" tx2="dk2" accent1="accent1" accent2="accent2" accent3="accent3" accent4="accent4" accent5="accent5" accent6="accent6" hlink="hlink" folHlink="folHlink"/>
  <p:sldLayoutIdLst>
    <p:sldLayoutId id="2147483702"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F921BC62-72BC-4C8C-B69D-A2BECE75216A}"/>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08A31343-F44D-4D0E-BAB5-CCC48036243D}"/>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0D719D4C-CAB3-4081-9723-459D6A84A89D}"/>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03CDB5D5-307B-442D-8707-FA7039AD6D43}"/>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D3A97253-C60D-4CFD-9611-35A743BB712D}"/>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0EB695BA-DA88-4C77-B670-8B4D70D32A06}"/>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BDD4FF38-AA43-46F4-B4EF-6C91B5D06BDE}"/>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5F7A35B0-4E0B-43A9-A0F3-6925C2A3E990}"/>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943995B8-D1B9-45D0-ACDB-3CD2E668A742}"/>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9B4AD52B-1521-4773-AD9C-A6274C0704C3}"/>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A91B37F1-6163-40C3-869A-2C61FF38C532}"/>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AEBF52AB-4F6E-4327-AA18-687E12AF8C0B}"/>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4DE84C18-D586-4199-BEC1-9A76E14E7ACD}"/>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2874514256"/>
      </p:ext>
    </p:extLst>
  </p:cSld>
  <p:clrMap bg1="lt1" tx1="dk1" bg2="lt2" tx2="dk2" accent1="accent1" accent2="accent2" accent3="accent3" accent4="accent4" accent5="accent5" accent6="accent6" hlink="hlink" folHlink="folHlink"/>
  <p:sldLayoutIdLst>
    <p:sldLayoutId id="2147483704"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6A63E240-6ECF-4B58-9F23-DC184974C47B}"/>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45ED3CCD-18CA-48BB-A1D4-CC1185F3B0ED}"/>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DBF95C16-3F7B-4AE4-A6BD-E11DEFB7CC8E}"/>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C439E13D-8222-4D3D-9DF6-B7F534645844}"/>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A79EE4FC-0C50-4E06-9F6B-EC8935607330}"/>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7C49230D-EA61-4CEC-9AC8-3476502875E2}"/>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F0C0C06E-7251-4371-A840-7D052B42E024}"/>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CD6A9270-1C7F-4F4F-8747-7BAA315071E4}"/>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B054976A-4B5C-42DD-B06B-13BA02016B6F}"/>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ADA40DC4-8572-4B04-B34F-B2E033E7C746}"/>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E339673B-1344-4615-9652-1E62888A0E91}"/>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21AC1C6C-171A-4A32-A74A-28D0460B7672}"/>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48898634-CBA5-4BBE-8014-81CA01EFFEFD}"/>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3715284609"/>
      </p:ext>
    </p:extLst>
  </p:cSld>
  <p:clrMap bg1="lt1" tx1="dk1" bg2="lt2" tx2="dk2" accent1="accent1" accent2="accent2" accent3="accent3" accent4="accent4" accent5="accent5" accent6="accent6" hlink="hlink" folHlink="folHlink"/>
  <p:sldLayoutIdLst>
    <p:sldLayoutId id="2147483706"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46481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30" y="669816"/>
            <a:ext cx="2141030"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err="1">
                <a:cs typeface="Poppins Medium" panose="00000600000000000000" pitchFamily="2" charset="0"/>
                <a:sym typeface="Varela Round"/>
              </a:rPr>
              <a:t>Læringsformer</a:t>
            </a:r>
            <a:endParaRPr lang="it-IT" sz="2000" b="1" dirty="0">
              <a:solidFill>
                <a:prstClr val="white"/>
              </a:solidFill>
              <a:cs typeface="Poppins Medium" panose="00000600000000000000" pitchFamily="2" charset="0"/>
            </a:endParaRPr>
          </a:p>
        </p:txBody>
      </p:sp>
      <p:sp>
        <p:nvSpPr>
          <p:cNvPr id="26" name="TextBox 54">
            <a:extLst>
              <a:ext uri="{FF2B5EF4-FFF2-40B4-BE49-F238E27FC236}">
                <a16:creationId xmlns:a16="http://schemas.microsoft.com/office/drawing/2014/main" id="{2F17DC47-0BEE-4ED4-BA6B-A229EF47F4E7}"/>
              </a:ext>
            </a:extLst>
          </p:cNvPr>
          <p:cNvSpPr txBox="1"/>
          <p:nvPr/>
        </p:nvSpPr>
        <p:spPr>
          <a:xfrm>
            <a:off x="624880" y="2123093"/>
            <a:ext cx="7272000" cy="1416748"/>
          </a:xfrm>
          <a:prstGeom prst="rect">
            <a:avLst/>
          </a:prstGeom>
          <a:noFill/>
        </p:spPr>
        <p:txBody>
          <a:bodyPr wrap="square" numCol="1" rtlCol="0">
            <a:noAutofit/>
          </a:bodyPr>
          <a:lstStyle/>
          <a:p>
            <a:pPr marL="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2000" b="1" dirty="0" err="1">
                <a:solidFill>
                  <a:prstClr val="black"/>
                </a:solidFill>
                <a:latin typeface="Calibri"/>
                <a:ea typeface="맑은 고딕" panose="020B0503020000020004" pitchFamily="34" charset="-127"/>
                <a:cs typeface="Poppins Medium" panose="00000600000000000000" pitchFamily="2" charset="0"/>
              </a:rPr>
              <a:t>Praktiske</a:t>
            </a:r>
            <a:r>
              <a:rPr lang="en-US" altLang="ko-KR" sz="2000" b="1" dirty="0">
                <a:solidFill>
                  <a:prstClr val="black"/>
                </a:solidFill>
                <a:latin typeface="Calibri"/>
                <a:ea typeface="맑은 고딕" panose="020B0503020000020004" pitchFamily="34" charset="-127"/>
                <a:cs typeface="Poppins Medium" panose="00000600000000000000" pitchFamily="2" charset="0"/>
              </a:rPr>
              <a:t> elever</a:t>
            </a:r>
            <a:endPar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endParaRPr>
          </a:p>
          <a:p>
            <a:pPr marL="284400" marR="0" lvl="0" indent="0" algn="l" defTabSz="914400" rtl="0" eaLnBrk="1" fontAlgn="auto" latinLnBrk="0" hangingPunct="1">
              <a:lnSpc>
                <a:spcPct val="120000"/>
              </a:lnSpc>
              <a:spcBef>
                <a:spcPts val="0"/>
              </a:spcBef>
              <a:spcAft>
                <a:spcPts val="0"/>
              </a:spcAft>
              <a:buClrTx/>
              <a:buSzTx/>
              <a:buFontTx/>
              <a:buNone/>
              <a:tabLst/>
              <a:defRPr/>
            </a:pPr>
            <a:r>
              <a:rPr lang="en-US" sz="1600" dirty="0" err="1">
                <a:latin typeface="+mj-lt"/>
              </a:rPr>
              <a:t>Kinæstetiske</a:t>
            </a:r>
            <a:r>
              <a:rPr lang="en-US" sz="1600" dirty="0">
                <a:latin typeface="+mj-lt"/>
              </a:rPr>
              <a:t> elever er </a:t>
            </a:r>
            <a:r>
              <a:rPr lang="en-US" sz="1600" dirty="0" err="1">
                <a:latin typeface="+mj-lt"/>
              </a:rPr>
              <a:t>praktiske</a:t>
            </a:r>
            <a:r>
              <a:rPr lang="en-US" sz="1600" dirty="0">
                <a:latin typeface="+mj-lt"/>
              </a:rPr>
              <a:t> elever. De </a:t>
            </a:r>
            <a:r>
              <a:rPr lang="en-US" sz="1600" dirty="0" err="1">
                <a:latin typeface="+mj-lt"/>
              </a:rPr>
              <a:t>trives</a:t>
            </a:r>
            <a:r>
              <a:rPr lang="en-US" sz="1600" dirty="0">
                <a:latin typeface="+mj-lt"/>
              </a:rPr>
              <a:t>, </a:t>
            </a:r>
            <a:r>
              <a:rPr lang="en-US" sz="1600" dirty="0" err="1">
                <a:latin typeface="+mj-lt"/>
              </a:rPr>
              <a:t>når</a:t>
            </a:r>
            <a:r>
              <a:rPr lang="en-US" sz="1600" dirty="0">
                <a:latin typeface="+mj-lt"/>
              </a:rPr>
              <a:t> de </a:t>
            </a:r>
            <a:r>
              <a:rPr lang="en-US" sz="1600" dirty="0" err="1">
                <a:latin typeface="+mj-lt"/>
              </a:rPr>
              <a:t>kan</a:t>
            </a:r>
            <a:r>
              <a:rPr lang="en-US" sz="1600" dirty="0">
                <a:latin typeface="+mj-lt"/>
              </a:rPr>
              <a:t> </a:t>
            </a:r>
            <a:r>
              <a:rPr lang="en-US" sz="1600" dirty="0" err="1">
                <a:latin typeface="+mj-lt"/>
              </a:rPr>
              <a:t>bruge</a:t>
            </a:r>
            <a:r>
              <a:rPr lang="en-US" sz="1600" dirty="0">
                <a:latin typeface="+mj-lt"/>
              </a:rPr>
              <a:t> alle </a:t>
            </a:r>
            <a:r>
              <a:rPr lang="en-US" sz="1600" dirty="0" err="1">
                <a:latin typeface="+mj-lt"/>
              </a:rPr>
              <a:t>deres</a:t>
            </a:r>
            <a:r>
              <a:rPr lang="en-US" sz="1600" dirty="0">
                <a:latin typeface="+mj-lt"/>
              </a:rPr>
              <a:t> </a:t>
            </a:r>
            <a:r>
              <a:rPr lang="en-US" sz="1600" dirty="0" err="1">
                <a:latin typeface="+mj-lt"/>
              </a:rPr>
              <a:t>sanser</a:t>
            </a:r>
            <a:r>
              <a:rPr lang="en-US" sz="1600" dirty="0">
                <a:latin typeface="+mj-lt"/>
              </a:rPr>
              <a:t> </a:t>
            </a:r>
            <a:r>
              <a:rPr lang="en-US" sz="1600" dirty="0" err="1">
                <a:latin typeface="+mj-lt"/>
              </a:rPr>
              <a:t>undervejs</a:t>
            </a:r>
            <a:r>
              <a:rPr lang="en-US" sz="1600" dirty="0">
                <a:latin typeface="+mj-lt"/>
              </a:rPr>
              <a:t> i </a:t>
            </a:r>
            <a:r>
              <a:rPr lang="en-US" sz="1600" dirty="0" err="1">
                <a:latin typeface="+mj-lt"/>
              </a:rPr>
              <a:t>undervisningen</a:t>
            </a:r>
            <a:r>
              <a:rPr lang="en-US" sz="1600" dirty="0">
                <a:latin typeface="+mj-lt"/>
              </a:rPr>
              <a:t>. Disse elever </a:t>
            </a:r>
            <a:r>
              <a:rPr lang="en-US" sz="1600" dirty="0" err="1">
                <a:latin typeface="+mj-lt"/>
              </a:rPr>
              <a:t>fungerer</a:t>
            </a:r>
            <a:r>
              <a:rPr lang="en-US" sz="1600" dirty="0">
                <a:latin typeface="+mj-lt"/>
              </a:rPr>
              <a:t> </a:t>
            </a:r>
            <a:r>
              <a:rPr lang="en-US" sz="1600" dirty="0" err="1">
                <a:latin typeface="+mj-lt"/>
              </a:rPr>
              <a:t>godt</a:t>
            </a:r>
            <a:r>
              <a:rPr lang="en-US" sz="1600" dirty="0">
                <a:latin typeface="+mj-lt"/>
              </a:rPr>
              <a:t> i </a:t>
            </a:r>
            <a:r>
              <a:rPr lang="en-US" sz="1600" dirty="0" err="1">
                <a:latin typeface="+mj-lt"/>
              </a:rPr>
              <a:t>værksteder</a:t>
            </a:r>
            <a:r>
              <a:rPr lang="en-US" sz="1600" dirty="0">
                <a:latin typeface="+mj-lt"/>
              </a:rPr>
              <a:t> og </a:t>
            </a:r>
            <a:r>
              <a:rPr lang="en-US" sz="1600" dirty="0" err="1">
                <a:latin typeface="+mj-lt"/>
              </a:rPr>
              <a:t>laboratorier</a:t>
            </a:r>
            <a:r>
              <a:rPr lang="en-US" sz="1600" dirty="0">
                <a:latin typeface="+mj-lt"/>
              </a:rPr>
              <a:t>, </a:t>
            </a:r>
            <a:r>
              <a:rPr lang="en-US" sz="1600" dirty="0" err="1">
                <a:latin typeface="+mj-lt"/>
              </a:rPr>
              <a:t>fordi</a:t>
            </a:r>
            <a:r>
              <a:rPr lang="en-US" sz="1600" dirty="0">
                <a:latin typeface="+mj-lt"/>
              </a:rPr>
              <a:t> de får </a:t>
            </a:r>
            <a:r>
              <a:rPr lang="en-US" sz="1600" dirty="0" err="1">
                <a:latin typeface="+mj-lt"/>
              </a:rPr>
              <a:t>muligheden</a:t>
            </a:r>
            <a:r>
              <a:rPr lang="en-US" sz="1600" dirty="0">
                <a:latin typeface="+mj-lt"/>
              </a:rPr>
              <a:t> for at </a:t>
            </a:r>
            <a:r>
              <a:rPr lang="en-US" sz="1600" dirty="0" err="1">
                <a:latin typeface="+mj-lt"/>
              </a:rPr>
              <a:t>engagere</a:t>
            </a:r>
            <a:r>
              <a:rPr lang="en-US" sz="1600" dirty="0">
                <a:latin typeface="+mj-lt"/>
              </a:rPr>
              <a:t> sig med </a:t>
            </a:r>
            <a:r>
              <a:rPr lang="en-US" sz="1600" dirty="0" err="1">
                <a:latin typeface="+mj-lt"/>
              </a:rPr>
              <a:t>deres</a:t>
            </a:r>
            <a:r>
              <a:rPr lang="en-US" sz="1600" dirty="0">
                <a:latin typeface="+mj-lt"/>
              </a:rPr>
              <a:t> </a:t>
            </a:r>
            <a:r>
              <a:rPr lang="en-US" sz="1600" dirty="0" err="1">
                <a:latin typeface="+mj-lt"/>
              </a:rPr>
              <a:t>hænder</a:t>
            </a:r>
            <a:r>
              <a:rPr lang="en-US" sz="1600" dirty="0">
                <a:latin typeface="+mj-lt"/>
              </a:rPr>
              <a:t> og alle </a:t>
            </a:r>
            <a:r>
              <a:rPr lang="en-US" sz="1600" dirty="0" err="1">
                <a:latin typeface="+mj-lt"/>
              </a:rPr>
              <a:t>deres</a:t>
            </a:r>
            <a:r>
              <a:rPr lang="en-US" sz="1600" dirty="0">
                <a:latin typeface="+mj-lt"/>
              </a:rPr>
              <a:t> </a:t>
            </a:r>
            <a:r>
              <a:rPr lang="en-US" sz="1600" dirty="0" err="1">
                <a:latin typeface="+mj-lt"/>
              </a:rPr>
              <a:t>sanser</a:t>
            </a:r>
            <a:r>
              <a:rPr lang="en-US" sz="1600" dirty="0">
                <a:latin typeface="+mj-lt"/>
              </a:rPr>
              <a:t>.</a:t>
            </a:r>
            <a:endParaRPr lang="en-US" altLang="ko-KR" sz="1600" dirty="0">
              <a:latin typeface="+mj-lt"/>
            </a:endParaRPr>
          </a:p>
        </p:txBody>
      </p:sp>
      <p:sp>
        <p:nvSpPr>
          <p:cNvPr id="11" name="TextBox 54">
            <a:extLst>
              <a:ext uri="{FF2B5EF4-FFF2-40B4-BE49-F238E27FC236}">
                <a16:creationId xmlns:a16="http://schemas.microsoft.com/office/drawing/2014/main" id="{469A6D6B-69A1-4FF7-A4BD-4C4BC6E53D7D}"/>
              </a:ext>
            </a:extLst>
          </p:cNvPr>
          <p:cNvSpPr txBox="1"/>
          <p:nvPr/>
        </p:nvSpPr>
        <p:spPr>
          <a:xfrm>
            <a:off x="624879" y="3813766"/>
            <a:ext cx="7893969" cy="1575127"/>
          </a:xfrm>
          <a:prstGeom prst="rect">
            <a:avLst/>
          </a:prstGeom>
          <a:noFill/>
        </p:spPr>
        <p:txBody>
          <a:bodyPr wrap="square" numCol="1" rtlCol="0">
            <a:noAutofit/>
          </a:bodyPr>
          <a:lstStyle/>
          <a:p>
            <a:pPr indent="-285750">
              <a:buFont typeface="Arial" panose="020B0604020202020204" pitchFamily="34" charset="0"/>
              <a:buChar char="•"/>
            </a:pPr>
            <a:r>
              <a:rPr lang="en-US" sz="2000" b="1" i="0" dirty="0">
                <a:solidFill>
                  <a:srgbClr val="000000"/>
                </a:solidFill>
                <a:effectLst/>
                <a:latin typeface="Archivo"/>
              </a:rPr>
              <a:t>Digitale </a:t>
            </a:r>
            <a:r>
              <a:rPr lang="en-US" sz="2000" b="1" i="0" dirty="0" err="1">
                <a:solidFill>
                  <a:srgbClr val="000000"/>
                </a:solidFill>
                <a:effectLst/>
                <a:latin typeface="Archivo"/>
              </a:rPr>
              <a:t>redskabe</a:t>
            </a:r>
            <a:r>
              <a:rPr lang="en-US" sz="2000" b="1" dirty="0" err="1">
                <a:solidFill>
                  <a:srgbClr val="000000"/>
                </a:solidFill>
                <a:latin typeface="Archivo"/>
              </a:rPr>
              <a:t>r</a:t>
            </a:r>
            <a:r>
              <a:rPr lang="en-US" sz="2000" b="1" dirty="0">
                <a:solidFill>
                  <a:srgbClr val="000000"/>
                </a:solidFill>
                <a:latin typeface="Archivo"/>
              </a:rPr>
              <a:t> og </a:t>
            </a:r>
            <a:r>
              <a:rPr lang="en-US" sz="2000" b="1" dirty="0" err="1">
                <a:solidFill>
                  <a:srgbClr val="000000"/>
                </a:solidFill>
                <a:latin typeface="Archivo"/>
              </a:rPr>
              <a:t>aktiviteter</a:t>
            </a:r>
            <a:r>
              <a:rPr lang="en-US" sz="2000" b="1" dirty="0">
                <a:solidFill>
                  <a:srgbClr val="000000"/>
                </a:solidFill>
                <a:latin typeface="Archivo"/>
              </a:rPr>
              <a:t>, der </a:t>
            </a:r>
            <a:r>
              <a:rPr lang="en-US" sz="2000" b="1" dirty="0" err="1">
                <a:solidFill>
                  <a:srgbClr val="000000"/>
                </a:solidFill>
                <a:latin typeface="Archivo"/>
              </a:rPr>
              <a:t>understøtter</a:t>
            </a:r>
            <a:r>
              <a:rPr lang="en-US" sz="2000" b="1" dirty="0">
                <a:solidFill>
                  <a:srgbClr val="000000"/>
                </a:solidFill>
                <a:latin typeface="Archivo"/>
              </a:rPr>
              <a:t> </a:t>
            </a:r>
            <a:r>
              <a:rPr lang="en-US" sz="2000" b="1" dirty="0" err="1">
                <a:solidFill>
                  <a:srgbClr val="000000"/>
                </a:solidFill>
                <a:latin typeface="Archivo"/>
              </a:rPr>
              <a:t>kinæstetisk</a:t>
            </a:r>
            <a:r>
              <a:rPr lang="en-US" sz="2000" b="1" dirty="0">
                <a:solidFill>
                  <a:srgbClr val="000000"/>
                </a:solidFill>
                <a:latin typeface="Archivo"/>
              </a:rPr>
              <a:t> læring</a:t>
            </a:r>
            <a:endParaRPr lang="en-US" sz="2000" b="1" i="0" dirty="0">
              <a:solidFill>
                <a:srgbClr val="000000"/>
              </a:solidFill>
              <a:effectLst/>
              <a:latin typeface="Archivo"/>
            </a:endParaRPr>
          </a:p>
          <a:p>
            <a:pPr marL="284400" lvl="0">
              <a:lnSpc>
                <a:spcPct val="120000"/>
              </a:lnSpc>
            </a:pPr>
            <a:r>
              <a:rPr lang="en-US" altLang="ko-KR" sz="1600" dirty="0" err="1">
                <a:latin typeface="+mj-lt"/>
                <a:cs typeface="Poppins ExtraLight" panose="00000300000000000000" pitchFamily="2" charset="0"/>
              </a:rPr>
              <a:t>Optagelse</a:t>
            </a:r>
            <a:r>
              <a:rPr lang="en-US" altLang="ko-KR" sz="1600" dirty="0">
                <a:latin typeface="+mj-lt"/>
                <a:cs typeface="Poppins ExtraLight" panose="00000300000000000000" pitchFamily="2" charset="0"/>
              </a:rPr>
              <a:t> af video (vlogging), </a:t>
            </a:r>
            <a:r>
              <a:rPr lang="en-US" altLang="ko-KR" sz="1600" dirty="0" err="1">
                <a:latin typeface="+mj-lt"/>
                <a:cs typeface="Poppins ExtraLight" panose="00000300000000000000" pitchFamily="2" charset="0"/>
              </a:rPr>
              <a:t>opgaver</a:t>
            </a:r>
            <a:r>
              <a:rPr lang="en-US" altLang="ko-KR" sz="1600" dirty="0">
                <a:latin typeface="+mj-lt"/>
                <a:cs typeface="Poppins ExtraLight" panose="00000300000000000000" pitchFamily="2" charset="0"/>
              </a:rPr>
              <a:t> med </a:t>
            </a:r>
            <a:r>
              <a:rPr lang="en-US" altLang="ko-KR" sz="1600" dirty="0" err="1">
                <a:latin typeface="+mj-lt"/>
                <a:cs typeface="Poppins ExtraLight" panose="00000300000000000000" pitchFamily="2" charset="0"/>
              </a:rPr>
              <a:t>forbindelser</a:t>
            </a:r>
            <a:r>
              <a:rPr lang="en-US" altLang="ko-KR" sz="1600" dirty="0">
                <a:latin typeface="+mj-lt"/>
                <a:cs typeface="Poppins ExtraLight" panose="00000300000000000000" pitchFamily="2" charset="0"/>
              </a:rPr>
              <a:t> til </a:t>
            </a:r>
            <a:r>
              <a:rPr lang="en-US" altLang="ko-KR" sz="1600" dirty="0" err="1">
                <a:latin typeface="+mj-lt"/>
                <a:cs typeface="Poppins ExtraLight" panose="00000300000000000000" pitchFamily="2" charset="0"/>
              </a:rPr>
              <a:t>virkeligheden</a:t>
            </a:r>
            <a:r>
              <a:rPr lang="en-US" altLang="ko-KR" sz="1600" dirty="0">
                <a:latin typeface="+mj-lt"/>
                <a:cs typeface="Poppins ExtraLight" panose="00000300000000000000" pitchFamily="2" charset="0"/>
              </a:rPr>
              <a:t>, quizzer der </a:t>
            </a:r>
            <a:r>
              <a:rPr lang="en-US" altLang="ko-KR" sz="1600" dirty="0" err="1">
                <a:latin typeface="+mj-lt"/>
                <a:cs typeface="Poppins ExtraLight" panose="00000300000000000000" pitchFamily="2" charset="0"/>
              </a:rPr>
              <a:t>forgrener</a:t>
            </a:r>
            <a:r>
              <a:rPr lang="en-US" altLang="ko-KR" sz="1600" dirty="0">
                <a:latin typeface="+mj-lt"/>
                <a:cs typeface="Poppins ExtraLight" panose="00000300000000000000" pitchFamily="2" charset="0"/>
              </a:rPr>
              <a:t> sig, </a:t>
            </a:r>
            <a:r>
              <a:rPr lang="en-US" altLang="ko-KR" sz="1600" dirty="0" err="1">
                <a:latin typeface="+mj-lt"/>
                <a:cs typeface="Poppins ExtraLight" panose="00000300000000000000" pitchFamily="2" charset="0"/>
              </a:rPr>
              <a:t>virtuelle</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ekskursioner</a:t>
            </a:r>
            <a:r>
              <a:rPr lang="en-US" altLang="ko-KR" sz="1600" dirty="0">
                <a:latin typeface="+mj-lt"/>
                <a:cs typeface="Poppins ExtraLight" panose="00000300000000000000" pitchFamily="2" charset="0"/>
              </a:rPr>
              <a:t>, VR, </a:t>
            </a:r>
            <a:r>
              <a:rPr lang="en-US" altLang="ko-KR" sz="1600" dirty="0" err="1">
                <a:latin typeface="+mj-lt"/>
                <a:cs typeface="Poppins ExtraLight" panose="00000300000000000000" pitchFamily="2" charset="0"/>
              </a:rPr>
              <a:t>interaktive</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værktøjer</a:t>
            </a:r>
            <a:r>
              <a:rPr lang="en-US" altLang="ko-KR" sz="1600" dirty="0">
                <a:latin typeface="+mj-lt"/>
                <a:cs typeface="Poppins ExtraLight" panose="00000300000000000000" pitchFamily="2" charset="0"/>
              </a:rPr>
              <a:t>, der </a:t>
            </a:r>
            <a:r>
              <a:rPr lang="en-US" altLang="ko-KR" sz="1600" dirty="0" err="1">
                <a:latin typeface="+mj-lt"/>
                <a:cs typeface="Poppins ExtraLight" panose="00000300000000000000" pitchFamily="2" charset="0"/>
              </a:rPr>
              <a:t>lader</a:t>
            </a:r>
            <a:r>
              <a:rPr lang="en-US" altLang="ko-KR" sz="1600" dirty="0">
                <a:latin typeface="+mj-lt"/>
                <a:cs typeface="Poppins ExtraLight" panose="00000300000000000000" pitchFamily="2" charset="0"/>
              </a:rPr>
              <a:t> elever </a:t>
            </a:r>
            <a:r>
              <a:rPr lang="en-US" altLang="ko-KR" sz="1600" dirty="0" err="1">
                <a:latin typeface="+mj-lt"/>
                <a:cs typeface="Poppins ExtraLight" panose="00000300000000000000" pitchFamily="2" charset="0"/>
              </a:rPr>
              <a:t>bevæge</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manipulere</a:t>
            </a:r>
            <a:r>
              <a:rPr lang="en-US" altLang="ko-KR" sz="1600" dirty="0">
                <a:latin typeface="+mj-lt"/>
                <a:cs typeface="Poppins ExtraLight" panose="00000300000000000000" pitchFamily="2" charset="0"/>
              </a:rPr>
              <a:t> og </a:t>
            </a:r>
            <a:r>
              <a:rPr lang="en-US" altLang="ko-KR" sz="1600" dirty="0" err="1">
                <a:latin typeface="+mj-lt"/>
                <a:cs typeface="Poppins ExtraLight" panose="00000300000000000000" pitchFamily="2" charset="0"/>
              </a:rPr>
              <a:t>udforske</a:t>
            </a:r>
            <a:r>
              <a:rPr lang="en-US" altLang="ko-KR" sz="1600" dirty="0">
                <a:latin typeface="+mj-lt"/>
                <a:cs typeface="Poppins ExtraLight" panose="00000300000000000000" pitchFamily="2" charset="0"/>
              </a:rPr>
              <a:t> information.</a:t>
            </a:r>
          </a:p>
        </p:txBody>
      </p:sp>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CuadroTexto 4">
            <a:extLst>
              <a:ext uri="{FF2B5EF4-FFF2-40B4-BE49-F238E27FC236}">
                <a16:creationId xmlns:a16="http://schemas.microsoft.com/office/drawing/2014/main" id="{A9B4BD22-AF40-4574-BB02-C00B471C806C}"/>
              </a:ext>
            </a:extLst>
          </p:cNvPr>
          <p:cNvSpPr txBox="1"/>
          <p:nvPr/>
        </p:nvSpPr>
        <p:spPr>
          <a:xfrm>
            <a:off x="528320" y="1722983"/>
            <a:ext cx="5271070"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dirty="0" err="1">
                <a:latin typeface="+mj-lt"/>
              </a:rPr>
              <a:t>Kinæstetiske</a:t>
            </a:r>
            <a:r>
              <a:rPr lang="en-US" sz="2000" dirty="0">
                <a:latin typeface="+mj-lt"/>
              </a:rPr>
              <a:t> elever</a:t>
            </a:r>
            <a:endParaRPr lang="en-AU" sz="2000" dirty="0">
              <a:latin typeface="+mj-lt"/>
            </a:endParaRPr>
          </a:p>
        </p:txBody>
      </p:sp>
      <p:pic>
        <p:nvPicPr>
          <p:cNvPr id="21" name="Immagine 20">
            <a:extLst>
              <a:ext uri="{FF2B5EF4-FFF2-40B4-BE49-F238E27FC236}">
                <a16:creationId xmlns:a16="http://schemas.microsoft.com/office/drawing/2014/main" id="{7271E359-97E3-4B6E-9933-C88E61DCFAF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8" name="CuadroTexto 4">
            <a:extLst>
              <a:ext uri="{FF2B5EF4-FFF2-40B4-BE49-F238E27FC236}">
                <a16:creationId xmlns:a16="http://schemas.microsoft.com/office/drawing/2014/main" id="{BA998709-3579-4096-8DC8-B0F46832172D}"/>
              </a:ext>
            </a:extLst>
          </p:cNvPr>
          <p:cNvSpPr txBox="1"/>
          <p:nvPr/>
        </p:nvSpPr>
        <p:spPr>
          <a:xfrm>
            <a:off x="523240" y="1250839"/>
            <a:ext cx="9164866"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dirty="0">
                <a:latin typeface="+mj-lt"/>
                <a:ea typeface="Microsoft Sans Serif" panose="020B0604020202020204" pitchFamily="34" charset="0"/>
              </a:rPr>
              <a:t>1.2 De fire </a:t>
            </a:r>
            <a:r>
              <a:rPr lang="en-US" sz="2000" dirty="0" err="1">
                <a:latin typeface="+mj-lt"/>
                <a:ea typeface="Microsoft Sans Serif" panose="020B0604020202020204" pitchFamily="34" charset="0"/>
              </a:rPr>
              <a:t>kernelæringsformer</a:t>
            </a:r>
            <a:endParaRPr lang="en-AU" sz="2000" dirty="0">
              <a:latin typeface="+mj-lt"/>
              <a:ea typeface="Microsoft Sans Serif" panose="020B0604020202020204" pitchFamily="34" charset="0"/>
            </a:endParaRPr>
          </a:p>
        </p:txBody>
      </p:sp>
    </p:spTree>
    <p:extLst>
      <p:ext uri="{BB962C8B-B14F-4D97-AF65-F5344CB8AC3E}">
        <p14:creationId xmlns:p14="http://schemas.microsoft.com/office/powerpoint/2010/main" val="36340715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CuadroTexto 4">
            <a:extLst>
              <a:ext uri="{FF2B5EF4-FFF2-40B4-BE49-F238E27FC236}">
                <a16:creationId xmlns:a16="http://schemas.microsoft.com/office/drawing/2014/main" id="{A9B4BD22-AF40-4574-BB02-C00B471C806C}"/>
              </a:ext>
            </a:extLst>
          </p:cNvPr>
          <p:cNvSpPr txBox="1"/>
          <p:nvPr/>
        </p:nvSpPr>
        <p:spPr>
          <a:xfrm>
            <a:off x="523239" y="1836764"/>
            <a:ext cx="8900678"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dirty="0">
                <a:latin typeface="+mj-lt"/>
              </a:rPr>
              <a:t>Multimodal læring</a:t>
            </a:r>
          </a:p>
        </p:txBody>
      </p:sp>
      <p:sp>
        <p:nvSpPr>
          <p:cNvPr id="18" name="Google Shape;325;p28">
            <a:extLst>
              <a:ext uri="{FF2B5EF4-FFF2-40B4-BE49-F238E27FC236}">
                <a16:creationId xmlns:a16="http://schemas.microsoft.com/office/drawing/2014/main" id="{E8E1BFC8-7DF0-41DD-824B-536709259EA1}"/>
              </a:ext>
            </a:extLst>
          </p:cNvPr>
          <p:cNvSpPr txBox="1">
            <a:spLocks/>
          </p:cNvSpPr>
          <p:nvPr/>
        </p:nvSpPr>
        <p:spPr>
          <a:xfrm>
            <a:off x="523239" y="3664043"/>
            <a:ext cx="9678743" cy="894900"/>
          </a:xfrm>
          <a:prstGeom prst="rect">
            <a:avLst/>
          </a:prstGeom>
        </p:spPr>
        <p:txBody>
          <a:bodyPr spcFirstLastPara="1" wrap="square" lIns="91425" tIns="91425" rIns="91425" bIns="91425" anchor="b"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r>
              <a:rPr lang="en-US" sz="3200" b="1" dirty="0">
                <a:solidFill>
                  <a:schemeClr val="tx1">
                    <a:lumMod val="50000"/>
                    <a:lumOff val="50000"/>
                  </a:schemeClr>
                </a:solidFill>
                <a:latin typeface="+mn-lt"/>
                <a:ea typeface="Varela Round"/>
                <a:cs typeface="Varela Round"/>
                <a:sym typeface="Varela Round"/>
              </a:rPr>
              <a:t>Digitale </a:t>
            </a:r>
            <a:r>
              <a:rPr lang="en-US" sz="3200" b="1" dirty="0" err="1">
                <a:solidFill>
                  <a:schemeClr val="tx1">
                    <a:lumMod val="50000"/>
                    <a:lumOff val="50000"/>
                  </a:schemeClr>
                </a:solidFill>
                <a:latin typeface="+mn-lt"/>
                <a:ea typeface="Varela Round"/>
                <a:cs typeface="Varela Round"/>
                <a:sym typeface="Varela Round"/>
              </a:rPr>
              <a:t>værktøjer</a:t>
            </a:r>
            <a:endParaRPr lang="en" sz="3200" b="1" dirty="0">
              <a:solidFill>
                <a:schemeClr val="tx1">
                  <a:lumMod val="50000"/>
                  <a:lumOff val="50000"/>
                </a:schemeClr>
              </a:solidFill>
              <a:latin typeface="+mn-lt"/>
              <a:ea typeface="Varela Round"/>
              <a:cs typeface="Varela Round"/>
              <a:sym typeface="Varela Round"/>
            </a:endParaRPr>
          </a:p>
        </p:txBody>
      </p:sp>
      <p:sp>
        <p:nvSpPr>
          <p:cNvPr id="19" name="Google Shape;326;p28">
            <a:extLst>
              <a:ext uri="{FF2B5EF4-FFF2-40B4-BE49-F238E27FC236}">
                <a16:creationId xmlns:a16="http://schemas.microsoft.com/office/drawing/2014/main" id="{C86201A4-C346-4973-B8CC-6F2C1CD5AE05}"/>
              </a:ext>
            </a:extLst>
          </p:cNvPr>
          <p:cNvSpPr txBox="1">
            <a:spLocks/>
          </p:cNvSpPr>
          <p:nvPr/>
        </p:nvSpPr>
        <p:spPr>
          <a:xfrm>
            <a:off x="1315058" y="4358931"/>
            <a:ext cx="7772400" cy="124823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None/>
            </a:pPr>
            <a:r>
              <a:rPr lang="en-US" sz="2000" dirty="0">
                <a:latin typeface="+mj-lt"/>
              </a:rPr>
              <a:t>Elever, der </a:t>
            </a:r>
            <a:r>
              <a:rPr lang="en-US" sz="2000" dirty="0" err="1">
                <a:latin typeface="+mj-lt"/>
              </a:rPr>
              <a:t>udsættes</a:t>
            </a:r>
            <a:r>
              <a:rPr lang="en-US" sz="2000" dirty="0">
                <a:latin typeface="+mj-lt"/>
              </a:rPr>
              <a:t> for </a:t>
            </a:r>
            <a:r>
              <a:rPr lang="en-US" sz="2000" dirty="0" err="1">
                <a:latin typeface="+mj-lt"/>
              </a:rPr>
              <a:t>flere</a:t>
            </a:r>
            <a:r>
              <a:rPr lang="en-US" sz="2000" dirty="0">
                <a:latin typeface="+mj-lt"/>
              </a:rPr>
              <a:t> </a:t>
            </a:r>
            <a:r>
              <a:rPr lang="en-US" sz="2000" dirty="0" err="1">
                <a:latin typeface="+mj-lt"/>
              </a:rPr>
              <a:t>læringsformer</a:t>
            </a:r>
            <a:r>
              <a:rPr lang="en-US" sz="2000" dirty="0">
                <a:latin typeface="+mj-lt"/>
              </a:rPr>
              <a:t>, </a:t>
            </a:r>
            <a:r>
              <a:rPr lang="en-US" sz="2000" dirty="0" err="1">
                <a:latin typeface="+mj-lt"/>
              </a:rPr>
              <a:t>lærer</a:t>
            </a:r>
            <a:r>
              <a:rPr lang="en-US" sz="2000" dirty="0">
                <a:latin typeface="+mj-lt"/>
              </a:rPr>
              <a:t> </a:t>
            </a:r>
            <a:r>
              <a:rPr lang="en-US" sz="2000" dirty="0" err="1">
                <a:latin typeface="+mj-lt"/>
              </a:rPr>
              <a:t>hurtigere</a:t>
            </a:r>
            <a:r>
              <a:rPr lang="en-US" sz="2000" dirty="0">
                <a:latin typeface="+mj-lt"/>
              </a:rPr>
              <a:t> og </a:t>
            </a:r>
            <a:r>
              <a:rPr lang="en-US" sz="2000" dirty="0" err="1">
                <a:latin typeface="+mj-lt"/>
              </a:rPr>
              <a:t>har</a:t>
            </a:r>
            <a:r>
              <a:rPr lang="en-US" sz="2000" dirty="0">
                <a:latin typeface="+mj-lt"/>
              </a:rPr>
              <a:t> </a:t>
            </a:r>
            <a:r>
              <a:rPr lang="en-US" sz="2000" dirty="0" err="1">
                <a:latin typeface="+mj-lt"/>
              </a:rPr>
              <a:t>en</a:t>
            </a:r>
            <a:r>
              <a:rPr lang="en-US" sz="2000" dirty="0">
                <a:latin typeface="+mj-lt"/>
              </a:rPr>
              <a:t> </a:t>
            </a:r>
            <a:r>
              <a:rPr lang="en-US" sz="2000" dirty="0" err="1">
                <a:latin typeface="+mj-lt"/>
              </a:rPr>
              <a:t>dybere</a:t>
            </a:r>
            <a:r>
              <a:rPr lang="en-US" sz="2000" dirty="0">
                <a:latin typeface="+mj-lt"/>
              </a:rPr>
              <a:t> forståelse for, </a:t>
            </a:r>
            <a:r>
              <a:rPr lang="en-US" sz="2000" dirty="0" err="1">
                <a:latin typeface="+mj-lt"/>
              </a:rPr>
              <a:t>hvad</a:t>
            </a:r>
            <a:r>
              <a:rPr lang="en-US" sz="2000" dirty="0">
                <a:latin typeface="+mj-lt"/>
              </a:rPr>
              <a:t> der er </a:t>
            </a:r>
            <a:r>
              <a:rPr lang="en-US" sz="2000" dirty="0" err="1">
                <a:latin typeface="+mj-lt"/>
              </a:rPr>
              <a:t>blevet</a:t>
            </a:r>
            <a:r>
              <a:rPr lang="en-US" sz="2000" dirty="0">
                <a:latin typeface="+mj-lt"/>
              </a:rPr>
              <a:t> </a:t>
            </a:r>
            <a:r>
              <a:rPr lang="en-US" sz="2000" dirty="0" err="1">
                <a:latin typeface="+mj-lt"/>
              </a:rPr>
              <a:t>undervist</a:t>
            </a:r>
            <a:r>
              <a:rPr lang="en-US" sz="2000" dirty="0">
                <a:latin typeface="+mj-lt"/>
              </a:rPr>
              <a:t> i </a:t>
            </a:r>
            <a:r>
              <a:rPr lang="en-US" sz="2000" dirty="0" err="1">
                <a:latin typeface="+mj-lt"/>
              </a:rPr>
              <a:t>undervejs</a:t>
            </a:r>
            <a:r>
              <a:rPr lang="en-US" sz="2000" dirty="0">
                <a:latin typeface="+mj-lt"/>
              </a:rPr>
              <a:t> i </a:t>
            </a:r>
            <a:r>
              <a:rPr lang="en-US" sz="2000" dirty="0" err="1">
                <a:latin typeface="+mj-lt"/>
              </a:rPr>
              <a:t>læringsprocessen</a:t>
            </a:r>
            <a:r>
              <a:rPr lang="en-US" sz="2000" dirty="0">
                <a:latin typeface="+mj-lt"/>
              </a:rPr>
              <a:t> – </a:t>
            </a:r>
            <a:r>
              <a:rPr lang="en-US" sz="2000" dirty="0" err="1">
                <a:latin typeface="+mj-lt"/>
              </a:rPr>
              <a:t>dette</a:t>
            </a:r>
            <a:r>
              <a:rPr lang="en-US" sz="2000" dirty="0">
                <a:latin typeface="+mj-lt"/>
              </a:rPr>
              <a:t> </a:t>
            </a:r>
            <a:r>
              <a:rPr lang="en-US" sz="2000" dirty="0" err="1">
                <a:latin typeface="+mj-lt"/>
              </a:rPr>
              <a:t>kan</a:t>
            </a:r>
            <a:r>
              <a:rPr lang="en-US" sz="2000" dirty="0">
                <a:latin typeface="+mj-lt"/>
              </a:rPr>
              <a:t> </a:t>
            </a:r>
            <a:r>
              <a:rPr lang="en-US" sz="2000" dirty="0" err="1">
                <a:latin typeface="+mj-lt"/>
              </a:rPr>
              <a:t>fasciliteres</a:t>
            </a:r>
            <a:r>
              <a:rPr lang="en-US" sz="2000" dirty="0">
                <a:latin typeface="+mj-lt"/>
              </a:rPr>
              <a:t> via digitale </a:t>
            </a:r>
            <a:r>
              <a:rPr lang="en-US" sz="2000" dirty="0" err="1">
                <a:latin typeface="+mj-lt"/>
              </a:rPr>
              <a:t>redskaber</a:t>
            </a:r>
            <a:r>
              <a:rPr lang="en-US" sz="2000" dirty="0">
                <a:latin typeface="+mj-lt"/>
              </a:rPr>
              <a:t>.</a:t>
            </a:r>
          </a:p>
        </p:txBody>
      </p:sp>
      <p:sp>
        <p:nvSpPr>
          <p:cNvPr id="20" name="Google Shape;327;p28">
            <a:extLst>
              <a:ext uri="{FF2B5EF4-FFF2-40B4-BE49-F238E27FC236}">
                <a16:creationId xmlns:a16="http://schemas.microsoft.com/office/drawing/2014/main" id="{B94B6FCD-6BDE-48EB-89FB-9A0CC4616498}"/>
              </a:ext>
            </a:extLst>
          </p:cNvPr>
          <p:cNvSpPr txBox="1">
            <a:spLocks/>
          </p:cNvSpPr>
          <p:nvPr/>
        </p:nvSpPr>
        <p:spPr>
          <a:xfrm>
            <a:off x="1315058" y="2283628"/>
            <a:ext cx="7772400" cy="894900"/>
          </a:xfrm>
          <a:prstGeom prst="rect">
            <a:avLst/>
          </a:prstGeom>
        </p:spPr>
        <p:txBody>
          <a:bodyPr spcFirstLastPara="1" wrap="square" lIns="91425" tIns="91425" rIns="91425" bIns="91425" anchor="b"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r>
              <a:rPr lang="en-US" sz="3600" b="1" dirty="0">
                <a:solidFill>
                  <a:schemeClr val="tx1">
                    <a:lumMod val="50000"/>
                    <a:lumOff val="50000"/>
                  </a:schemeClr>
                </a:solidFill>
                <a:latin typeface="+mn-lt"/>
                <a:ea typeface="Varela Round"/>
                <a:cs typeface="Varela Round"/>
                <a:sym typeface="Varela Round"/>
              </a:rPr>
              <a:t>Multimodal læring</a:t>
            </a:r>
          </a:p>
          <a:p>
            <a:pPr algn="ctr">
              <a:spcBef>
                <a:spcPts val="0"/>
              </a:spcBef>
            </a:pPr>
            <a:r>
              <a:rPr lang="en-US" sz="2000" dirty="0" err="1">
                <a:ea typeface="+mn-ea"/>
                <a:cs typeface="+mn-cs"/>
              </a:rPr>
              <a:t>Brug</a:t>
            </a:r>
            <a:r>
              <a:rPr lang="en-US" sz="2000" dirty="0">
                <a:ea typeface="+mn-ea"/>
                <a:cs typeface="+mn-cs"/>
              </a:rPr>
              <a:t> af </a:t>
            </a:r>
            <a:r>
              <a:rPr lang="en-US" sz="2000" dirty="0" err="1">
                <a:ea typeface="+mn-ea"/>
                <a:cs typeface="+mn-cs"/>
              </a:rPr>
              <a:t>flere</a:t>
            </a:r>
            <a:r>
              <a:rPr lang="en-US" sz="2000" dirty="0">
                <a:ea typeface="+mn-ea"/>
                <a:cs typeface="+mn-cs"/>
              </a:rPr>
              <a:t> </a:t>
            </a:r>
            <a:r>
              <a:rPr lang="en-US" sz="2000" dirty="0" err="1">
                <a:ea typeface="+mn-ea"/>
                <a:cs typeface="+mn-cs"/>
              </a:rPr>
              <a:t>læringsformer</a:t>
            </a:r>
            <a:r>
              <a:rPr lang="en-US" sz="2000" dirty="0">
                <a:ea typeface="+mn-ea"/>
                <a:cs typeface="+mn-cs"/>
              </a:rPr>
              <a:t> på samme </a:t>
            </a:r>
            <a:r>
              <a:rPr lang="en-US" sz="2000" dirty="0" err="1">
                <a:ea typeface="+mn-ea"/>
                <a:cs typeface="+mn-cs"/>
              </a:rPr>
              <a:t>tid</a:t>
            </a:r>
            <a:r>
              <a:rPr lang="en-US" sz="1000" b="0" i="0" dirty="0">
                <a:solidFill>
                  <a:srgbClr val="1A1A1A"/>
                </a:solidFill>
                <a:effectLst/>
                <a:latin typeface="EuclidCircularB"/>
              </a:rPr>
              <a:t>.</a:t>
            </a:r>
            <a:endParaRPr lang="it-IT" sz="3600" b="1" dirty="0">
              <a:solidFill>
                <a:schemeClr val="tx1">
                  <a:lumMod val="50000"/>
                  <a:lumOff val="50000"/>
                </a:schemeClr>
              </a:solidFill>
              <a:latin typeface="+mn-lt"/>
              <a:ea typeface="Varela Round"/>
              <a:cs typeface="Varela Round"/>
              <a:sym typeface="Varela Round"/>
            </a:endParaRPr>
          </a:p>
        </p:txBody>
      </p:sp>
      <p:sp>
        <p:nvSpPr>
          <p:cNvPr id="21" name="Google Shape;328;p28">
            <a:extLst>
              <a:ext uri="{FF2B5EF4-FFF2-40B4-BE49-F238E27FC236}">
                <a16:creationId xmlns:a16="http://schemas.microsoft.com/office/drawing/2014/main" id="{3969FA6D-5D7F-4562-BBE9-A67D7D1A11E7}"/>
              </a:ext>
            </a:extLst>
          </p:cNvPr>
          <p:cNvSpPr txBox="1">
            <a:spLocks/>
          </p:cNvSpPr>
          <p:nvPr/>
        </p:nvSpPr>
        <p:spPr>
          <a:xfrm>
            <a:off x="1315058" y="2894537"/>
            <a:ext cx="7772400" cy="4632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Font typeface="Arial" panose="020B0604020202020204" pitchFamily="34" charset="0"/>
              <a:buNone/>
            </a:pPr>
            <a:endParaRPr lang="en-US" sz="2000" dirty="0">
              <a:latin typeface="+mj-lt"/>
            </a:endParaRPr>
          </a:p>
        </p:txBody>
      </p:sp>
      <p:sp>
        <p:nvSpPr>
          <p:cNvPr id="11" name="Rettangolo con angoli arrotondati 10">
            <a:extLst>
              <a:ext uri="{FF2B5EF4-FFF2-40B4-BE49-F238E27FC236}">
                <a16:creationId xmlns:a16="http://schemas.microsoft.com/office/drawing/2014/main" id="{3B2CC8E6-B165-42E5-9082-267951626773}"/>
              </a:ext>
            </a:extLst>
          </p:cNvPr>
          <p:cNvSpPr/>
          <p:nvPr/>
        </p:nvSpPr>
        <p:spPr>
          <a:xfrm>
            <a:off x="451029" y="669816"/>
            <a:ext cx="2352627"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err="1">
                <a:cs typeface="Poppins Medium" panose="00000600000000000000" pitchFamily="2" charset="0"/>
                <a:sym typeface="Varela Round"/>
              </a:rPr>
              <a:t>Læringsformer</a:t>
            </a:r>
            <a:endParaRPr lang="it-IT" sz="2000" b="1" dirty="0">
              <a:solidFill>
                <a:prstClr val="white"/>
              </a:solidFill>
              <a:cs typeface="Poppins Medium" panose="00000600000000000000" pitchFamily="2" charset="0"/>
            </a:endParaRPr>
          </a:p>
        </p:txBody>
      </p:sp>
      <p:pic>
        <p:nvPicPr>
          <p:cNvPr id="22" name="Immagine 21">
            <a:extLst>
              <a:ext uri="{FF2B5EF4-FFF2-40B4-BE49-F238E27FC236}">
                <a16:creationId xmlns:a16="http://schemas.microsoft.com/office/drawing/2014/main" id="{20BCB991-A924-4788-8D14-A119D0452BD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10" name="CuadroTexto 4">
            <a:extLst>
              <a:ext uri="{FF2B5EF4-FFF2-40B4-BE49-F238E27FC236}">
                <a16:creationId xmlns:a16="http://schemas.microsoft.com/office/drawing/2014/main" id="{C87BF3C9-F1B3-4B6E-8091-908C4051B399}"/>
              </a:ext>
            </a:extLst>
          </p:cNvPr>
          <p:cNvSpPr txBox="1"/>
          <p:nvPr/>
        </p:nvSpPr>
        <p:spPr>
          <a:xfrm>
            <a:off x="523240" y="1250839"/>
            <a:ext cx="9164866"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dirty="0">
                <a:latin typeface="+mj-lt"/>
                <a:ea typeface="Microsoft Sans Serif" panose="020B0604020202020204" pitchFamily="34" charset="0"/>
              </a:rPr>
              <a:t>1.2 De fire </a:t>
            </a:r>
            <a:r>
              <a:rPr lang="en-US" sz="2000" dirty="0" err="1">
                <a:latin typeface="+mj-lt"/>
                <a:ea typeface="Microsoft Sans Serif" panose="020B0604020202020204" pitchFamily="34" charset="0"/>
              </a:rPr>
              <a:t>kernelæringsformer</a:t>
            </a:r>
            <a:endParaRPr lang="en-AU" sz="2000" dirty="0">
              <a:latin typeface="+mj-lt"/>
              <a:ea typeface="Microsoft Sans Serif" panose="020B0604020202020204" pitchFamily="34" charset="0"/>
            </a:endParaRPr>
          </a:p>
        </p:txBody>
      </p:sp>
    </p:spTree>
    <p:extLst>
      <p:ext uri="{BB962C8B-B14F-4D97-AF65-F5344CB8AC3E}">
        <p14:creationId xmlns:p14="http://schemas.microsoft.com/office/powerpoint/2010/main" val="8145708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89" y="1650949"/>
            <a:ext cx="8956017" cy="4180681"/>
          </a:xfrm>
          <a:prstGeom prst="rect">
            <a:avLst/>
          </a:prstGeom>
          <a:noFill/>
        </p:spPr>
        <p:txBody>
          <a:bodyPr wrap="square" numCol="2" rtlCol="0">
            <a:noAutofit/>
          </a:bodyPr>
          <a:lstStyle/>
          <a:p>
            <a:pPr indent="-285750">
              <a:buFont typeface="Arial" panose="020B0604020202020204" pitchFamily="34" charset="0"/>
              <a:buChar char="•"/>
            </a:pPr>
            <a:r>
              <a:rPr kumimoji="0" lang="en-US" altLang="ko-KR" sz="2000" b="1" i="0" u="none" strike="noStrike" kern="1200" cap="none" spc="0" normalizeH="0" baseline="0" noProof="0" dirty="0" err="1">
                <a:ln>
                  <a:noFill/>
                </a:ln>
                <a:solidFill>
                  <a:prstClr val="black"/>
                </a:solidFill>
                <a:effectLst/>
                <a:uLnTx/>
                <a:uFillTx/>
                <a:latin typeface="Calibri"/>
                <a:ea typeface="맑은 고딕" panose="020B0503020000020004" pitchFamily="34" charset="-127"/>
                <a:cs typeface="Poppins Medium" panose="00000600000000000000" pitchFamily="2" charset="0"/>
              </a:rPr>
              <a:t>Hvad</a:t>
            </a:r>
            <a:r>
              <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rPr>
              <a:t> er </a:t>
            </a:r>
            <a:r>
              <a:rPr kumimoji="0" lang="en-US" altLang="ko-KR" sz="2000" b="1" i="0" u="none" strike="noStrike" kern="1200" cap="none" spc="0" normalizeH="0" baseline="0" noProof="0" dirty="0" err="1">
                <a:ln>
                  <a:noFill/>
                </a:ln>
                <a:solidFill>
                  <a:prstClr val="black"/>
                </a:solidFill>
                <a:effectLst/>
                <a:uLnTx/>
                <a:uFillTx/>
                <a:latin typeface="Calibri"/>
                <a:ea typeface="맑은 고딕" panose="020B0503020000020004" pitchFamily="34" charset="-127"/>
                <a:cs typeface="Poppins Medium" panose="00000600000000000000" pitchFamily="2" charset="0"/>
              </a:rPr>
              <a:t>læringsformer</a:t>
            </a:r>
            <a:r>
              <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rPr>
              <a:t>?</a:t>
            </a:r>
          </a:p>
          <a:p>
            <a:pPr marL="285750" indent="-285750">
              <a:buFont typeface="Arial" panose="020B0604020202020204" pitchFamily="34" charset="0"/>
              <a:buChar char="•"/>
            </a:pPr>
            <a:r>
              <a:rPr lang="en-US" altLang="ko-KR" sz="1600" dirty="0" err="1">
                <a:latin typeface="+mj-lt"/>
                <a:cs typeface="Poppins ExtraLight" panose="00000300000000000000" pitchFamily="2" charset="0"/>
              </a:rPr>
              <a:t>Måder</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hvorpå</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mennesker</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foretrækker</a:t>
            </a:r>
            <a:r>
              <a:rPr lang="en-US" altLang="ko-KR" sz="1600" dirty="0">
                <a:latin typeface="+mj-lt"/>
                <a:cs typeface="Poppins ExtraLight" panose="00000300000000000000" pitchFamily="2" charset="0"/>
              </a:rPr>
              <a:t> at </a:t>
            </a:r>
            <a:r>
              <a:rPr lang="en-US" altLang="ko-KR" sz="1600" dirty="0" err="1">
                <a:latin typeface="+mj-lt"/>
                <a:cs typeface="Poppins ExtraLight" panose="00000300000000000000" pitchFamily="2" charset="0"/>
              </a:rPr>
              <a:t>lære</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ny</a:t>
            </a:r>
            <a:r>
              <a:rPr lang="en-US" altLang="ko-KR" sz="1600" dirty="0">
                <a:latin typeface="+mj-lt"/>
                <a:cs typeface="Poppins ExtraLight" panose="00000300000000000000" pitchFamily="2" charset="0"/>
              </a:rPr>
              <a:t> information og nye </a:t>
            </a:r>
            <a:r>
              <a:rPr lang="en-US" altLang="ko-KR" sz="1600" dirty="0" err="1">
                <a:latin typeface="+mj-lt"/>
                <a:cs typeface="Poppins ExtraLight" panose="00000300000000000000" pitchFamily="2" charset="0"/>
              </a:rPr>
              <a:t>koncepter</a:t>
            </a:r>
            <a:r>
              <a:rPr lang="en-US" altLang="ko-KR" sz="1600" dirty="0">
                <a:latin typeface="+mj-lt"/>
                <a:cs typeface="Poppins ExtraLight" panose="00000300000000000000" pitchFamily="2" charset="0"/>
              </a:rPr>
              <a:t>.</a:t>
            </a:r>
          </a:p>
          <a:p>
            <a:pPr marL="285750" indent="-285750">
              <a:buFont typeface="Arial" panose="020B0604020202020204" pitchFamily="34" charset="0"/>
              <a:buChar char="•"/>
            </a:pPr>
            <a:r>
              <a:rPr lang="en-US" altLang="ko-KR" sz="1600" dirty="0" err="1">
                <a:latin typeface="+mj-lt"/>
                <a:cs typeface="Poppins ExtraLight" panose="00000300000000000000" pitchFamily="2" charset="0"/>
              </a:rPr>
              <a:t>Måder</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hvorpå</a:t>
            </a:r>
            <a:r>
              <a:rPr lang="en-US" altLang="ko-KR" sz="1600" dirty="0">
                <a:latin typeface="+mj-lt"/>
                <a:cs typeface="Poppins ExtraLight" panose="00000300000000000000" pitchFamily="2" charset="0"/>
              </a:rPr>
              <a:t> undervisere </a:t>
            </a:r>
            <a:r>
              <a:rPr lang="en-US" altLang="ko-KR" sz="1600" dirty="0" err="1">
                <a:latin typeface="+mj-lt"/>
                <a:cs typeface="Poppins ExtraLight" panose="00000300000000000000" pitchFamily="2" charset="0"/>
              </a:rPr>
              <a:t>foretrækker</a:t>
            </a:r>
            <a:r>
              <a:rPr lang="en-US" altLang="ko-KR" sz="1600" dirty="0">
                <a:latin typeface="+mj-lt"/>
                <a:cs typeface="Poppins ExtraLight" panose="00000300000000000000" pitchFamily="2" charset="0"/>
              </a:rPr>
              <a:t> at </a:t>
            </a:r>
            <a:r>
              <a:rPr lang="en-US" altLang="ko-KR" sz="1600" dirty="0" err="1">
                <a:latin typeface="+mj-lt"/>
                <a:cs typeface="Poppins ExtraLight" panose="00000300000000000000" pitchFamily="2" charset="0"/>
              </a:rPr>
              <a:t>undervise</a:t>
            </a:r>
            <a:r>
              <a:rPr lang="en-US" altLang="ko-KR" sz="1600" dirty="0">
                <a:latin typeface="+mj-lt"/>
                <a:cs typeface="Poppins ExtraLight" panose="00000300000000000000" pitchFamily="2" charset="0"/>
              </a:rPr>
              <a:t> i </a:t>
            </a:r>
            <a:r>
              <a:rPr lang="en-US" altLang="ko-KR" sz="1600" dirty="0" err="1">
                <a:latin typeface="+mj-lt"/>
                <a:cs typeface="Poppins ExtraLight" panose="00000300000000000000" pitchFamily="2" charset="0"/>
              </a:rPr>
              <a:t>ny</a:t>
            </a:r>
            <a:r>
              <a:rPr lang="en-US" altLang="ko-KR" sz="1600" dirty="0">
                <a:latin typeface="+mj-lt"/>
                <a:cs typeface="Poppins ExtraLight" panose="00000300000000000000" pitchFamily="2" charset="0"/>
              </a:rPr>
              <a:t> information og nye </a:t>
            </a:r>
            <a:r>
              <a:rPr lang="en-US" altLang="ko-KR" sz="1600" dirty="0" err="1">
                <a:latin typeface="+mj-lt"/>
                <a:cs typeface="Poppins ExtraLight" panose="00000300000000000000" pitchFamily="2" charset="0"/>
              </a:rPr>
              <a:t>koncepter</a:t>
            </a:r>
            <a:r>
              <a:rPr lang="en-US" altLang="ko-KR" sz="1600" dirty="0">
                <a:latin typeface="+mj-lt"/>
                <a:cs typeface="Poppins ExtraLight" panose="00000300000000000000" pitchFamily="2" charset="0"/>
              </a:rPr>
              <a:t>. </a:t>
            </a:r>
          </a:p>
          <a:p>
            <a:pPr marL="285750" indent="-285750">
              <a:buFont typeface="Arial" panose="020B0604020202020204" pitchFamily="34" charset="0"/>
              <a:buChar char="•"/>
            </a:pPr>
            <a:r>
              <a:rPr lang="en-US" altLang="ko-KR" sz="1600" dirty="0" err="1">
                <a:latin typeface="+mj-lt"/>
                <a:cs typeface="Poppins ExtraLight" panose="00000300000000000000" pitchFamily="2" charset="0"/>
              </a:rPr>
              <a:t>Måder</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hvorpå</a:t>
            </a:r>
            <a:r>
              <a:rPr lang="en-US" altLang="ko-KR" sz="1600" dirty="0">
                <a:latin typeface="+mj-lt"/>
                <a:cs typeface="Poppins ExtraLight" panose="00000300000000000000" pitchFamily="2" charset="0"/>
              </a:rPr>
              <a:t> digitale </a:t>
            </a:r>
            <a:r>
              <a:rPr lang="en-US" altLang="ko-KR" sz="1600" dirty="0" err="1">
                <a:latin typeface="+mj-lt"/>
                <a:cs typeface="Poppins ExtraLight" panose="00000300000000000000" pitchFamily="2" charset="0"/>
              </a:rPr>
              <a:t>værktøjer</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kan</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erstatte</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traditionelle</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læringsmetoder</a:t>
            </a:r>
            <a:r>
              <a:rPr lang="en-US" altLang="ko-KR" sz="1600" dirty="0">
                <a:latin typeface="+mj-lt"/>
                <a:cs typeface="Poppins ExtraLight" panose="00000300000000000000" pitchFamily="2" charset="0"/>
              </a:rPr>
              <a:t>. </a:t>
            </a:r>
          </a:p>
          <a:p>
            <a:pPr marL="285750" indent="-285750">
              <a:buFont typeface="Arial" panose="020B0604020202020204" pitchFamily="34" charset="0"/>
              <a:buChar char="•"/>
            </a:pPr>
            <a:r>
              <a:rPr lang="en-US" altLang="ko-KR" sz="1600" dirty="0" err="1">
                <a:latin typeface="+mj-lt"/>
                <a:cs typeface="Poppins ExtraLight" panose="00000300000000000000" pitchFamily="2" charset="0"/>
              </a:rPr>
              <a:t>Måder</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hvorpå</a:t>
            </a:r>
            <a:r>
              <a:rPr lang="en-US" altLang="ko-KR" sz="1600" dirty="0">
                <a:latin typeface="+mj-lt"/>
                <a:cs typeface="Poppins ExtraLight" panose="00000300000000000000" pitchFamily="2" charset="0"/>
              </a:rPr>
              <a:t> elever </a:t>
            </a:r>
            <a:r>
              <a:rPr lang="en-US" altLang="ko-KR" sz="1600" dirty="0" err="1">
                <a:latin typeface="+mj-lt"/>
                <a:cs typeface="Poppins ExtraLight" panose="00000300000000000000" pitchFamily="2" charset="0"/>
              </a:rPr>
              <a:t>kan</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undgå</a:t>
            </a:r>
            <a:r>
              <a:rPr lang="en-US" altLang="ko-KR" sz="1600" dirty="0">
                <a:latin typeface="+mj-lt"/>
                <a:cs typeface="Poppins ExtraLight" panose="00000300000000000000" pitchFamily="2" charset="0"/>
              </a:rPr>
              <a:t> at </a:t>
            </a:r>
            <a:r>
              <a:rPr lang="en-US" altLang="ko-KR" sz="1600" dirty="0" err="1">
                <a:latin typeface="+mj-lt"/>
                <a:cs typeface="Poppins ExtraLight" panose="00000300000000000000" pitchFamily="2" charset="0"/>
              </a:rPr>
              <a:t>lære</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ny</a:t>
            </a:r>
            <a:r>
              <a:rPr lang="en-US" altLang="ko-KR" sz="1600" dirty="0">
                <a:latin typeface="+mj-lt"/>
                <a:cs typeface="Poppins ExtraLight" panose="00000300000000000000" pitchFamily="2" charset="0"/>
              </a:rPr>
              <a:t> information og nye </a:t>
            </a:r>
            <a:r>
              <a:rPr lang="en-US" altLang="ko-KR" sz="1600" dirty="0" err="1">
                <a:latin typeface="+mj-lt"/>
                <a:cs typeface="Poppins ExtraLight" panose="00000300000000000000" pitchFamily="2" charset="0"/>
              </a:rPr>
              <a:t>koncepter</a:t>
            </a:r>
            <a:r>
              <a:rPr lang="en-US" altLang="ko-KR" sz="1600" dirty="0">
                <a:latin typeface="+mj-lt"/>
                <a:cs typeface="Poppins ExtraLight" panose="00000300000000000000" pitchFamily="2" charset="0"/>
              </a:rPr>
              <a:t>. </a:t>
            </a:r>
          </a:p>
          <a:p>
            <a:pPr lvl="0" indent="-285750">
              <a:buFont typeface="Arial" panose="020B0604020202020204" pitchFamily="34" charset="0"/>
              <a:buChar char="•"/>
            </a:pPr>
            <a:endParaRPr lang="en-US" altLang="ko-KR" sz="1600" dirty="0">
              <a:latin typeface="+mj-lt"/>
              <a:cs typeface="Poppins ExtraLight" panose="00000300000000000000" pitchFamily="2" charset="0"/>
            </a:endParaRPr>
          </a:p>
          <a:p>
            <a:pPr lvl="0" indent="-285750">
              <a:buFont typeface="Arial" panose="020B0604020202020204" pitchFamily="34" charset="0"/>
              <a:buChar char="•"/>
            </a:pPr>
            <a:r>
              <a:rPr lang="en-US" altLang="ko-KR" sz="2000" b="1" dirty="0" err="1">
                <a:solidFill>
                  <a:prstClr val="black"/>
                </a:solidFill>
                <a:latin typeface="Calibri"/>
                <a:ea typeface="맑은 고딕" panose="020B0503020000020004" pitchFamily="34" charset="-127"/>
                <a:cs typeface="Poppins Medium" panose="00000600000000000000" pitchFamily="2" charset="0"/>
              </a:rPr>
              <a:t>Hvilken</a:t>
            </a:r>
            <a:r>
              <a:rPr lang="en-US" altLang="ko-KR" sz="2000" b="1" dirty="0">
                <a:solidFill>
                  <a:prstClr val="black"/>
                </a:solidFill>
                <a:latin typeface="Calibri"/>
                <a:ea typeface="맑은 고딕" panose="020B0503020000020004" pitchFamily="34" charset="-127"/>
                <a:cs typeface="Poppins Medium" panose="00000600000000000000" pitchFamily="2" charset="0"/>
              </a:rPr>
              <a:t> type elever </a:t>
            </a:r>
            <a:r>
              <a:rPr lang="en-US" altLang="ko-KR" sz="2000" b="1" dirty="0" err="1">
                <a:solidFill>
                  <a:prstClr val="black"/>
                </a:solidFill>
                <a:latin typeface="Calibri"/>
                <a:ea typeface="맑은 고딕" panose="020B0503020000020004" pitchFamily="34" charset="-127"/>
                <a:cs typeface="Poppins Medium" panose="00000600000000000000" pitchFamily="2" charset="0"/>
              </a:rPr>
              <a:t>foretrækker</a:t>
            </a:r>
            <a:r>
              <a:rPr lang="en-US" altLang="ko-KR" sz="2000" b="1" dirty="0">
                <a:solidFill>
                  <a:prstClr val="black"/>
                </a:solidFill>
                <a:latin typeface="Calibri"/>
                <a:ea typeface="맑은 고딕" panose="020B0503020000020004" pitchFamily="34" charset="-127"/>
                <a:cs typeface="Poppins Medium" panose="00000600000000000000" pitchFamily="2" charset="0"/>
              </a:rPr>
              <a:t> at </a:t>
            </a:r>
            <a:r>
              <a:rPr lang="en-US" altLang="ko-KR" sz="2000" b="1" dirty="0" err="1">
                <a:solidFill>
                  <a:prstClr val="black"/>
                </a:solidFill>
                <a:latin typeface="Calibri"/>
                <a:ea typeface="맑은 고딕" panose="020B0503020000020004" pitchFamily="34" charset="-127"/>
                <a:cs typeface="Poppins Medium" panose="00000600000000000000" pitchFamily="2" charset="0"/>
              </a:rPr>
              <a:t>lære</a:t>
            </a:r>
            <a:r>
              <a:rPr lang="en-US" altLang="ko-KR" sz="2000" b="1" dirty="0">
                <a:solidFill>
                  <a:prstClr val="black"/>
                </a:solidFill>
                <a:latin typeface="Calibri"/>
                <a:ea typeface="맑은 고딕" panose="020B0503020000020004" pitchFamily="34" charset="-127"/>
                <a:cs typeface="Poppins Medium" panose="00000600000000000000" pitchFamily="2" charset="0"/>
              </a:rPr>
              <a:t> </a:t>
            </a:r>
            <a:r>
              <a:rPr lang="en-US" altLang="ko-KR" sz="2000" b="1" dirty="0" err="1">
                <a:solidFill>
                  <a:prstClr val="black"/>
                </a:solidFill>
                <a:latin typeface="Calibri"/>
                <a:ea typeface="맑은 고딕" panose="020B0503020000020004" pitchFamily="34" charset="-127"/>
                <a:cs typeface="Poppins Medium" panose="00000600000000000000" pitchFamily="2" charset="0"/>
              </a:rPr>
              <a:t>ved</a:t>
            </a:r>
            <a:r>
              <a:rPr lang="en-US" altLang="ko-KR" sz="2000" b="1" dirty="0">
                <a:solidFill>
                  <a:prstClr val="black"/>
                </a:solidFill>
                <a:latin typeface="Calibri"/>
                <a:ea typeface="맑은 고딕" panose="020B0503020000020004" pitchFamily="34" charset="-127"/>
                <a:cs typeface="Poppins Medium" panose="00000600000000000000" pitchFamily="2" charset="0"/>
              </a:rPr>
              <a:t> at se information?</a:t>
            </a:r>
          </a:p>
          <a:p>
            <a:pPr lvl="0" indent="-285750">
              <a:buFont typeface="Arial" panose="020B0604020202020204" pitchFamily="34" charset="0"/>
              <a:buChar char="•"/>
            </a:pPr>
            <a:r>
              <a:rPr lang="en-US" altLang="ko-KR" sz="1600" dirty="0" err="1">
                <a:latin typeface="+mj-lt"/>
                <a:cs typeface="Poppins ExtraLight" panose="00000300000000000000" pitchFamily="2" charset="0"/>
              </a:rPr>
              <a:t>Visuelle</a:t>
            </a:r>
            <a:r>
              <a:rPr lang="en-US" altLang="ko-KR" sz="1600" dirty="0">
                <a:latin typeface="+mj-lt"/>
                <a:cs typeface="Poppins ExtraLight" panose="00000300000000000000" pitchFamily="2" charset="0"/>
              </a:rPr>
              <a:t> elever</a:t>
            </a:r>
          </a:p>
          <a:p>
            <a:pPr lvl="0" indent="-285750">
              <a:buFont typeface="Arial" panose="020B0604020202020204" pitchFamily="34" charset="0"/>
              <a:buChar char="•"/>
            </a:pPr>
            <a:r>
              <a:rPr lang="en-US" altLang="ko-KR" sz="1600" dirty="0">
                <a:latin typeface="+mj-lt"/>
                <a:cs typeface="Poppins ExtraLight" panose="00000300000000000000" pitchFamily="2" charset="0"/>
              </a:rPr>
              <a:t>Auditive elever</a:t>
            </a:r>
          </a:p>
          <a:p>
            <a:pPr lvl="0" indent="-285750">
              <a:buFont typeface="Arial" panose="020B0604020202020204" pitchFamily="34" charset="0"/>
              <a:buChar char="•"/>
            </a:pPr>
            <a:r>
              <a:rPr lang="en-US" altLang="ko-KR" sz="1600" dirty="0" err="1">
                <a:latin typeface="+mj-lt"/>
                <a:cs typeface="Poppins ExtraLight" panose="00000300000000000000" pitchFamily="2" charset="0"/>
              </a:rPr>
              <a:t>Læse</a:t>
            </a:r>
            <a:r>
              <a:rPr lang="en-US" altLang="ko-KR" sz="1600" dirty="0">
                <a:latin typeface="+mj-lt"/>
                <a:cs typeface="Poppins ExtraLight" panose="00000300000000000000" pitchFamily="2" charset="0"/>
              </a:rPr>
              <a:t>/</a:t>
            </a:r>
            <a:r>
              <a:rPr lang="en-US" altLang="ko-KR" sz="1600" dirty="0" err="1">
                <a:latin typeface="+mj-lt"/>
                <a:cs typeface="Poppins ExtraLight" panose="00000300000000000000" pitchFamily="2" charset="0"/>
              </a:rPr>
              <a:t>skrive</a:t>
            </a:r>
            <a:r>
              <a:rPr lang="en-US" altLang="ko-KR" sz="1600" dirty="0">
                <a:latin typeface="+mj-lt"/>
                <a:cs typeface="Poppins ExtraLight" panose="00000300000000000000" pitchFamily="2" charset="0"/>
              </a:rPr>
              <a:t> elever</a:t>
            </a:r>
          </a:p>
          <a:p>
            <a:pPr lvl="0" indent="-285750">
              <a:buFont typeface="Arial" panose="020B0604020202020204" pitchFamily="34" charset="0"/>
              <a:buChar char="•"/>
            </a:pPr>
            <a:r>
              <a:rPr lang="en-US" altLang="ko-KR" sz="1600" dirty="0" err="1">
                <a:latin typeface="+mj-lt"/>
                <a:cs typeface="Poppins ExtraLight" panose="00000300000000000000" pitchFamily="2" charset="0"/>
              </a:rPr>
              <a:t>Kinæstetiske</a:t>
            </a:r>
            <a:r>
              <a:rPr lang="en-US" altLang="ko-KR" sz="1600" dirty="0">
                <a:latin typeface="+mj-lt"/>
                <a:cs typeface="Poppins ExtraLight" panose="00000300000000000000" pitchFamily="2" charset="0"/>
              </a:rPr>
              <a:t> elever</a:t>
            </a:r>
          </a:p>
          <a:p>
            <a:pPr indent="-285750">
              <a:buFont typeface="Arial" panose="020B0604020202020204" pitchFamily="34" charset="0"/>
              <a:buChar char="•"/>
            </a:pPr>
            <a:r>
              <a:rPr lang="en-US" sz="2000" b="1" dirty="0" err="1">
                <a:solidFill>
                  <a:prstClr val="black"/>
                </a:solidFill>
                <a:latin typeface="Calibri"/>
                <a:ea typeface="맑은 고딕" panose="020B0503020000020004" pitchFamily="34" charset="-127"/>
                <a:cs typeface="Poppins Medium" panose="00000600000000000000" pitchFamily="2" charset="0"/>
              </a:rPr>
              <a:t>Hvad</a:t>
            </a:r>
            <a:r>
              <a:rPr lang="en-US" sz="2000" b="1" dirty="0">
                <a:solidFill>
                  <a:prstClr val="black"/>
                </a:solidFill>
                <a:latin typeface="Calibri"/>
                <a:ea typeface="맑은 고딕" panose="020B0503020000020004" pitchFamily="34" charset="-127"/>
                <a:cs typeface="Poppins Medium" panose="00000600000000000000" pitchFamily="2" charset="0"/>
              </a:rPr>
              <a:t> er de fire </a:t>
            </a:r>
            <a:r>
              <a:rPr lang="en-US" sz="2000" b="1" dirty="0" err="1">
                <a:solidFill>
                  <a:prstClr val="black"/>
                </a:solidFill>
                <a:latin typeface="Calibri"/>
                <a:ea typeface="맑은 고딕" panose="020B0503020000020004" pitchFamily="34" charset="-127"/>
                <a:cs typeface="Poppins Medium" panose="00000600000000000000" pitchFamily="2" charset="0"/>
              </a:rPr>
              <a:t>kernelæringsformer</a:t>
            </a:r>
            <a:r>
              <a:rPr lang="en-US" sz="2000" b="1" dirty="0">
                <a:solidFill>
                  <a:prstClr val="black"/>
                </a:solidFill>
                <a:latin typeface="Calibri"/>
                <a:ea typeface="맑은 고딕" panose="020B0503020000020004" pitchFamily="34" charset="-127"/>
                <a:cs typeface="Poppins Medium" panose="00000600000000000000" pitchFamily="2" charset="0"/>
              </a:rPr>
              <a:t>? </a:t>
            </a:r>
          </a:p>
          <a:p>
            <a:pPr indent="-285750">
              <a:buFont typeface="Arial" panose="020B0604020202020204" pitchFamily="34" charset="0"/>
              <a:buChar char="•"/>
            </a:pPr>
            <a:r>
              <a:rPr lang="en-US" sz="1600" dirty="0">
                <a:solidFill>
                  <a:prstClr val="black"/>
                </a:solidFill>
                <a:latin typeface="Calibri Light" panose="020F0302020204030204"/>
                <a:cs typeface="Poppins ExtraLight" panose="00000300000000000000" pitchFamily="2" charset="0"/>
              </a:rPr>
              <a:t>Verbal, </a:t>
            </a:r>
            <a:r>
              <a:rPr lang="en-US" sz="1600" dirty="0" err="1">
                <a:solidFill>
                  <a:prstClr val="black"/>
                </a:solidFill>
                <a:latin typeface="Calibri Light" panose="020F0302020204030204"/>
                <a:cs typeface="Poppins ExtraLight" panose="00000300000000000000" pitchFamily="2" charset="0"/>
              </a:rPr>
              <a:t>logisk</a:t>
            </a:r>
            <a:r>
              <a:rPr lang="en-US" sz="1600" dirty="0">
                <a:solidFill>
                  <a:prstClr val="black"/>
                </a:solidFill>
                <a:latin typeface="Calibri Light" panose="020F0302020204030204"/>
                <a:cs typeface="Poppins ExtraLight" panose="00000300000000000000" pitchFamily="2" charset="0"/>
              </a:rPr>
              <a:t>, </a:t>
            </a:r>
            <a:r>
              <a:rPr lang="en-US" sz="1600" dirty="0" err="1">
                <a:solidFill>
                  <a:prstClr val="black"/>
                </a:solidFill>
                <a:latin typeface="Calibri Light" panose="020F0302020204030204"/>
                <a:cs typeface="Poppins ExtraLight" panose="00000300000000000000" pitchFamily="2" charset="0"/>
              </a:rPr>
              <a:t>fysisk</a:t>
            </a:r>
            <a:r>
              <a:rPr lang="en-US" sz="1600" dirty="0">
                <a:solidFill>
                  <a:prstClr val="black"/>
                </a:solidFill>
                <a:latin typeface="Calibri Light" panose="020F0302020204030204"/>
                <a:cs typeface="Poppins ExtraLight" panose="00000300000000000000" pitchFamily="2" charset="0"/>
              </a:rPr>
              <a:t>, social</a:t>
            </a:r>
          </a:p>
          <a:p>
            <a:pPr indent="-285750">
              <a:buFont typeface="Arial" panose="020B0604020202020204" pitchFamily="34" charset="0"/>
              <a:buChar char="•"/>
            </a:pPr>
            <a:r>
              <a:rPr lang="en-US" sz="1600" dirty="0" err="1">
                <a:latin typeface="+mj-lt"/>
                <a:cs typeface="Poppins ExtraLight" panose="00000300000000000000" pitchFamily="2" charset="0"/>
              </a:rPr>
              <a:t>Visuel</a:t>
            </a:r>
            <a:r>
              <a:rPr lang="en-US" sz="1600" dirty="0">
                <a:latin typeface="+mj-lt"/>
                <a:cs typeface="Poppins ExtraLight" panose="00000300000000000000" pitchFamily="2" charset="0"/>
              </a:rPr>
              <a:t>, auditive, </a:t>
            </a:r>
            <a:r>
              <a:rPr lang="en-US" sz="1600" dirty="0" err="1">
                <a:latin typeface="+mj-lt"/>
                <a:cs typeface="Poppins ExtraLight" panose="00000300000000000000" pitchFamily="2" charset="0"/>
              </a:rPr>
              <a:t>læse</a:t>
            </a:r>
            <a:r>
              <a:rPr lang="en-US" sz="1600" dirty="0">
                <a:latin typeface="+mj-lt"/>
                <a:cs typeface="Poppins ExtraLight" panose="00000300000000000000" pitchFamily="2" charset="0"/>
              </a:rPr>
              <a:t>/</a:t>
            </a:r>
            <a:r>
              <a:rPr lang="en-US" sz="1600" dirty="0" err="1">
                <a:latin typeface="+mj-lt"/>
                <a:cs typeface="Poppins ExtraLight" panose="00000300000000000000" pitchFamily="2" charset="0"/>
              </a:rPr>
              <a:t>skrive</a:t>
            </a:r>
            <a:r>
              <a:rPr lang="en-US" sz="1600" dirty="0">
                <a:latin typeface="+mj-lt"/>
                <a:cs typeface="Poppins ExtraLight" panose="00000300000000000000" pitchFamily="2" charset="0"/>
              </a:rPr>
              <a:t>, </a:t>
            </a:r>
            <a:r>
              <a:rPr lang="en-US" sz="1600" dirty="0" err="1">
                <a:latin typeface="+mj-lt"/>
                <a:cs typeface="Poppins ExtraLight" panose="00000300000000000000" pitchFamily="2" charset="0"/>
              </a:rPr>
              <a:t>kinæstetisk</a:t>
            </a:r>
            <a:endParaRPr lang="en-US" sz="1600" dirty="0">
              <a:latin typeface="+mj-lt"/>
              <a:cs typeface="Poppins ExtraLight" panose="00000300000000000000" pitchFamily="2" charset="0"/>
            </a:endParaRPr>
          </a:p>
          <a:p>
            <a:pPr indent="-285750">
              <a:buFont typeface="Arial" panose="020B0604020202020204" pitchFamily="34" charset="0"/>
              <a:buChar char="•"/>
            </a:pPr>
            <a:r>
              <a:rPr lang="en-US" sz="1600" dirty="0" err="1">
                <a:latin typeface="+mj-lt"/>
                <a:cs typeface="Poppins ExtraLight" panose="00000300000000000000" pitchFamily="2" charset="0"/>
              </a:rPr>
              <a:t>Hukommelse</a:t>
            </a:r>
            <a:r>
              <a:rPr lang="en-US" sz="1600" dirty="0">
                <a:latin typeface="+mj-lt"/>
                <a:cs typeface="Poppins ExtraLight" panose="00000300000000000000" pitchFamily="2" charset="0"/>
              </a:rPr>
              <a:t>, </a:t>
            </a:r>
            <a:r>
              <a:rPr lang="en-US" sz="1600" dirty="0" err="1">
                <a:latin typeface="+mj-lt"/>
                <a:cs typeface="Poppins ExtraLight" panose="00000300000000000000" pitchFamily="2" charset="0"/>
              </a:rPr>
              <a:t>kognitiv</a:t>
            </a:r>
            <a:r>
              <a:rPr lang="en-US" sz="1600" dirty="0">
                <a:latin typeface="+mj-lt"/>
                <a:cs typeface="Poppins ExtraLight" panose="00000300000000000000" pitchFamily="2" charset="0"/>
              </a:rPr>
              <a:t>, </a:t>
            </a:r>
            <a:r>
              <a:rPr lang="en-US" sz="1600" dirty="0" err="1">
                <a:latin typeface="+mj-lt"/>
                <a:cs typeface="Poppins ExtraLight" panose="00000300000000000000" pitchFamily="2" charset="0"/>
              </a:rPr>
              <a:t>affektiv</a:t>
            </a:r>
            <a:r>
              <a:rPr lang="en-US" sz="1600" dirty="0">
                <a:latin typeface="+mj-lt"/>
                <a:cs typeface="Poppins ExtraLight" panose="00000300000000000000" pitchFamily="2" charset="0"/>
              </a:rPr>
              <a:t>, </a:t>
            </a:r>
            <a:r>
              <a:rPr lang="en-US" sz="1600" dirty="0" err="1">
                <a:latin typeface="+mj-lt"/>
                <a:cs typeface="Poppins ExtraLight" panose="00000300000000000000" pitchFamily="2" charset="0"/>
              </a:rPr>
              <a:t>adfærdsbetinget</a:t>
            </a:r>
            <a:endParaRPr lang="en-US" sz="1600" dirty="0">
              <a:latin typeface="+mj-lt"/>
              <a:cs typeface="Poppins ExtraLight" panose="00000300000000000000" pitchFamily="2" charset="0"/>
            </a:endParaRPr>
          </a:p>
          <a:p>
            <a:pPr indent="-285750">
              <a:buFont typeface="Arial" panose="020B0604020202020204" pitchFamily="34" charset="0"/>
              <a:buChar char="•"/>
            </a:pPr>
            <a:endParaRPr lang="en-US" altLang="ko-KR" sz="1600" dirty="0">
              <a:cs typeface="Poppins ExtraLight" panose="00000300000000000000" pitchFamily="2" charset="0"/>
            </a:endParaRPr>
          </a:p>
          <a:p>
            <a:pPr indent="-285750">
              <a:buFont typeface="Arial" panose="020B0604020202020204" pitchFamily="34" charset="0"/>
              <a:buChar char="•"/>
            </a:pPr>
            <a:r>
              <a:rPr lang="da-DK" sz="2000" b="1" dirty="0">
                <a:effectLst/>
                <a:ea typeface="Calibri" panose="020F0502020204030204" pitchFamily="34" charset="0"/>
              </a:rPr>
              <a:t>Hvilket af følgende udsagn er sandt i forhold til læringsformater og digitale værktøjer</a:t>
            </a:r>
            <a:r>
              <a:rPr lang="en-US" altLang="ko-KR" sz="2000" b="1" dirty="0">
                <a:solidFill>
                  <a:prstClr val="black"/>
                </a:solidFill>
                <a:latin typeface="Calibri"/>
                <a:ea typeface="맑은 고딕" panose="020B0503020000020004" pitchFamily="34" charset="-127"/>
                <a:cs typeface="Poppins Medium" panose="00000600000000000000" pitchFamily="2" charset="0"/>
              </a:rPr>
              <a:t>?</a:t>
            </a:r>
          </a:p>
          <a:p>
            <a:pPr indent="-285750">
              <a:buFont typeface="Arial" panose="020B0604020202020204" pitchFamily="34" charset="0"/>
              <a:buChar char="•"/>
            </a:pPr>
            <a:r>
              <a:rPr lang="da-DK" sz="1600" dirty="0">
                <a:effectLst/>
                <a:latin typeface="+mj-lt"/>
                <a:ea typeface="Calibri" panose="020F0502020204030204" pitchFamily="34" charset="0"/>
              </a:rPr>
              <a:t>Der er ingen sammenhæng mellem læringsformater og brug af digitale værktøjer</a:t>
            </a:r>
            <a:endParaRPr lang="en-US" altLang="ko-KR" sz="1600" dirty="0">
              <a:latin typeface="+mj-lt"/>
              <a:cs typeface="Poppins ExtraLight" panose="00000300000000000000" pitchFamily="2" charset="0"/>
            </a:endParaRPr>
          </a:p>
          <a:p>
            <a:pPr indent="-285750">
              <a:buFont typeface="Arial" panose="020B0604020202020204" pitchFamily="34" charset="0"/>
              <a:buChar char="•"/>
            </a:pPr>
            <a:r>
              <a:rPr lang="da-DK" sz="1600" dirty="0">
                <a:effectLst/>
                <a:latin typeface="+mj-lt"/>
                <a:ea typeface="Calibri" panose="020F0502020204030204" pitchFamily="34" charset="0"/>
              </a:rPr>
              <a:t>Elever, som besidder et enkelt læringsformat, bør ikke bruge digitale værktøjer</a:t>
            </a:r>
            <a:endParaRPr lang="en-US" altLang="ko-KR" sz="1600" dirty="0">
              <a:latin typeface="+mj-lt"/>
              <a:cs typeface="Poppins ExtraLight" panose="00000300000000000000" pitchFamily="2" charset="0"/>
            </a:endParaRPr>
          </a:p>
          <a:p>
            <a:pPr indent="-285750">
              <a:buFont typeface="Arial" panose="020B0604020202020204" pitchFamily="34" charset="0"/>
              <a:buChar char="•"/>
            </a:pPr>
            <a:r>
              <a:rPr lang="da-DK" sz="1600" dirty="0">
                <a:effectLst/>
                <a:latin typeface="+mj-lt"/>
                <a:ea typeface="Calibri" panose="020F0502020204030204" pitchFamily="34" charset="0"/>
              </a:rPr>
              <a:t>Digitale værktøjer kan bruges til at facilitere multimodal læring</a:t>
            </a:r>
            <a:endParaRPr lang="en-US" altLang="ko-KR" sz="1600" dirty="0">
              <a:latin typeface="+mj-lt"/>
              <a:cs typeface="Poppins ExtraLight" panose="00000300000000000000" pitchFamily="2" charset="0"/>
            </a:endParaRPr>
          </a:p>
          <a:p>
            <a:pPr indent="-285750">
              <a:buFont typeface="Arial" panose="020B0604020202020204" pitchFamily="34" charset="0"/>
              <a:buChar char="•"/>
            </a:pPr>
            <a:r>
              <a:rPr lang="da-DK" sz="1600" dirty="0">
                <a:effectLst/>
                <a:latin typeface="+mj-lt"/>
                <a:ea typeface="Calibri" panose="020F0502020204030204" pitchFamily="34" charset="0"/>
              </a:rPr>
              <a:t>Digitale værktøjer er kun en hjælp for visuelle elever</a:t>
            </a:r>
            <a:endParaRPr lang="en-US" altLang="ko-KR" sz="1600" dirty="0">
              <a:latin typeface="+mj-lt"/>
              <a:cs typeface="Poppins ExtraLight" panose="00000300000000000000" pitchFamily="2" charset="0"/>
            </a:endParaRPr>
          </a:p>
        </p:txBody>
      </p:sp>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4458193"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err="1">
                <a:latin typeface="+mj-lt"/>
                <a:ea typeface="Microsoft Sans Serif" panose="020B0604020202020204" pitchFamily="34" charset="0"/>
                <a:cs typeface="Poppins ExtraLight" panose="00000300000000000000" pitchFamily="2" charset="0"/>
              </a:rPr>
              <a:t>Besvar</a:t>
            </a:r>
            <a:r>
              <a:rPr lang="en-AU" sz="2000" dirty="0">
                <a:latin typeface="+mj-lt"/>
                <a:ea typeface="Microsoft Sans Serif" panose="020B0604020202020204" pitchFamily="34" charset="0"/>
                <a:cs typeface="Poppins ExtraLight" panose="00000300000000000000" pitchFamily="2" charset="0"/>
              </a:rPr>
              <a:t> </a:t>
            </a:r>
            <a:r>
              <a:rPr lang="en-AU" sz="2000" dirty="0" err="1">
                <a:latin typeface="+mj-lt"/>
                <a:ea typeface="Microsoft Sans Serif" panose="020B0604020202020204" pitchFamily="34" charset="0"/>
                <a:cs typeface="Poppins ExtraLight" panose="00000300000000000000" pitchFamily="2" charset="0"/>
              </a:rPr>
              <a:t>venligst</a:t>
            </a:r>
            <a:r>
              <a:rPr lang="en-AU" sz="2000" dirty="0">
                <a:latin typeface="+mj-lt"/>
                <a:ea typeface="Microsoft Sans Serif" panose="020B0604020202020204" pitchFamily="34" charset="0"/>
                <a:cs typeface="Poppins ExtraLight" panose="00000300000000000000" pitchFamily="2" charset="0"/>
              </a:rPr>
              <a:t> følgende spørgsmål:</a:t>
            </a:r>
          </a:p>
        </p:txBody>
      </p:sp>
      <p:sp>
        <p:nvSpPr>
          <p:cNvPr id="7" name="Rettangolo con angoli arrotondati 6">
            <a:extLst>
              <a:ext uri="{FF2B5EF4-FFF2-40B4-BE49-F238E27FC236}">
                <a16:creationId xmlns:a16="http://schemas.microsoft.com/office/drawing/2014/main" id="{339E396A-D64E-4504-8899-469321377C92}"/>
              </a:ext>
            </a:extLst>
          </p:cNvPr>
          <p:cNvSpPr/>
          <p:nvPr/>
        </p:nvSpPr>
        <p:spPr>
          <a:xfrm>
            <a:off x="451029" y="669816"/>
            <a:ext cx="2068236"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err="1">
                <a:cs typeface="Poppins Medium" panose="00000600000000000000" pitchFamily="2" charset="0"/>
                <a:sym typeface="Varela Round"/>
              </a:rPr>
              <a:t>Læringsformer</a:t>
            </a:r>
            <a:endParaRPr lang="it-IT" sz="2000" b="1" dirty="0">
              <a:solidFill>
                <a:prstClr val="white"/>
              </a:solidFill>
              <a:cs typeface="Poppins Medium" panose="00000600000000000000" pitchFamily="2" charset="0"/>
            </a:endParaRPr>
          </a:p>
        </p:txBody>
      </p:sp>
      <p:pic>
        <p:nvPicPr>
          <p:cNvPr id="18" name="Immagine 17">
            <a:extLst>
              <a:ext uri="{FF2B5EF4-FFF2-40B4-BE49-F238E27FC236}">
                <a16:creationId xmlns:a16="http://schemas.microsoft.com/office/drawing/2014/main" id="{6054DCBA-1E12-467E-AE76-3F2C6918DE6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41805085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89" y="1650949"/>
            <a:ext cx="8956017" cy="4180681"/>
          </a:xfrm>
          <a:prstGeom prst="rect">
            <a:avLst/>
          </a:prstGeom>
          <a:noFill/>
        </p:spPr>
        <p:txBody>
          <a:bodyPr wrap="square" numCol="2" rtlCol="0">
            <a:noAutofit/>
          </a:bodyPr>
          <a:lstStyle/>
          <a:p>
            <a:pPr indent="-285750">
              <a:buFont typeface="Arial" panose="020B0604020202020204" pitchFamily="34" charset="0"/>
              <a:buChar char="•"/>
            </a:pPr>
            <a:r>
              <a:rPr kumimoji="0" lang="en-US" altLang="ko-KR" sz="2000" b="1" i="0" u="none" strike="noStrike" kern="1200" cap="none" spc="0" normalizeH="0" baseline="0" noProof="0" dirty="0" err="1">
                <a:ln>
                  <a:noFill/>
                </a:ln>
                <a:solidFill>
                  <a:prstClr val="black"/>
                </a:solidFill>
                <a:effectLst/>
                <a:uLnTx/>
                <a:uFillTx/>
                <a:ea typeface="맑은 고딕" panose="020B0503020000020004" pitchFamily="34" charset="-127"/>
                <a:cs typeface="Poppins Medium" panose="00000600000000000000" pitchFamily="2" charset="0"/>
              </a:rPr>
              <a:t>Hvad</a:t>
            </a:r>
            <a:r>
              <a:rPr kumimoji="0" lang="en-US" altLang="ko-KR" sz="2000" b="1" i="0" u="none" strike="noStrike" kern="1200" cap="none" spc="0" normalizeH="0" baseline="0" noProof="0" dirty="0">
                <a:ln>
                  <a:noFill/>
                </a:ln>
                <a:solidFill>
                  <a:prstClr val="black"/>
                </a:solidFill>
                <a:effectLst/>
                <a:uLnTx/>
                <a:uFillTx/>
                <a:ea typeface="맑은 고딕" panose="020B0503020000020004" pitchFamily="34" charset="-127"/>
                <a:cs typeface="Poppins Medium" panose="00000600000000000000" pitchFamily="2" charset="0"/>
              </a:rPr>
              <a:t> er </a:t>
            </a:r>
            <a:r>
              <a:rPr kumimoji="0" lang="en-US" altLang="ko-KR" sz="2000" b="1" i="0" u="none" strike="noStrike" kern="1200" cap="none" spc="0" normalizeH="0" baseline="0" noProof="0" dirty="0" err="1">
                <a:ln>
                  <a:noFill/>
                </a:ln>
                <a:solidFill>
                  <a:prstClr val="black"/>
                </a:solidFill>
                <a:effectLst/>
                <a:uLnTx/>
                <a:uFillTx/>
                <a:ea typeface="맑은 고딕" panose="020B0503020000020004" pitchFamily="34" charset="-127"/>
                <a:cs typeface="Poppins Medium" panose="00000600000000000000" pitchFamily="2" charset="0"/>
              </a:rPr>
              <a:t>læringsformer</a:t>
            </a:r>
            <a:r>
              <a:rPr kumimoji="0" lang="en-US" altLang="ko-KR" sz="2000" b="1" i="0" u="none" strike="noStrike" kern="1200" cap="none" spc="0" normalizeH="0" baseline="0" noProof="0" dirty="0">
                <a:ln>
                  <a:noFill/>
                </a:ln>
                <a:solidFill>
                  <a:prstClr val="black"/>
                </a:solidFill>
                <a:effectLst/>
                <a:uLnTx/>
                <a:uFillTx/>
                <a:ea typeface="맑은 고딕" panose="020B0503020000020004" pitchFamily="34" charset="-127"/>
                <a:cs typeface="Poppins Medium" panose="00000600000000000000" pitchFamily="2" charset="0"/>
              </a:rPr>
              <a:t>?</a:t>
            </a:r>
          </a:p>
          <a:p>
            <a:pPr marL="285750" indent="-285750">
              <a:buFont typeface="Arial" panose="020B0604020202020204" pitchFamily="34" charset="0"/>
              <a:buChar char="•"/>
            </a:pPr>
            <a:r>
              <a:rPr lang="en-US" altLang="ko-KR" sz="1600" dirty="0" err="1">
                <a:solidFill>
                  <a:srgbClr val="00B050"/>
                </a:solidFill>
                <a:latin typeface="+mj-lt"/>
                <a:cs typeface="Poppins ExtraLight" panose="00000300000000000000" pitchFamily="2" charset="0"/>
              </a:rPr>
              <a:t>Måder</a:t>
            </a:r>
            <a:r>
              <a:rPr lang="en-US" altLang="ko-KR" sz="1600" dirty="0">
                <a:solidFill>
                  <a:srgbClr val="00B050"/>
                </a:solidFill>
                <a:latin typeface="+mj-lt"/>
                <a:cs typeface="Poppins ExtraLight" panose="00000300000000000000" pitchFamily="2" charset="0"/>
              </a:rPr>
              <a:t>, </a:t>
            </a:r>
            <a:r>
              <a:rPr lang="en-US" altLang="ko-KR" sz="1600" dirty="0" err="1">
                <a:solidFill>
                  <a:srgbClr val="00B050"/>
                </a:solidFill>
                <a:latin typeface="+mj-lt"/>
                <a:cs typeface="Poppins ExtraLight" panose="00000300000000000000" pitchFamily="2" charset="0"/>
              </a:rPr>
              <a:t>hvorpå</a:t>
            </a:r>
            <a:r>
              <a:rPr lang="en-US" altLang="ko-KR" sz="1600" dirty="0">
                <a:solidFill>
                  <a:srgbClr val="00B050"/>
                </a:solidFill>
                <a:latin typeface="+mj-lt"/>
                <a:cs typeface="Poppins ExtraLight" panose="00000300000000000000" pitchFamily="2" charset="0"/>
              </a:rPr>
              <a:t> </a:t>
            </a:r>
            <a:r>
              <a:rPr lang="en-US" altLang="ko-KR" sz="1600" dirty="0" err="1">
                <a:solidFill>
                  <a:srgbClr val="00B050"/>
                </a:solidFill>
                <a:latin typeface="+mj-lt"/>
                <a:cs typeface="Poppins ExtraLight" panose="00000300000000000000" pitchFamily="2" charset="0"/>
              </a:rPr>
              <a:t>mennesker</a:t>
            </a:r>
            <a:r>
              <a:rPr lang="en-US" altLang="ko-KR" sz="1600" dirty="0">
                <a:solidFill>
                  <a:srgbClr val="00B050"/>
                </a:solidFill>
                <a:latin typeface="+mj-lt"/>
                <a:cs typeface="Poppins ExtraLight" panose="00000300000000000000" pitchFamily="2" charset="0"/>
              </a:rPr>
              <a:t> </a:t>
            </a:r>
            <a:r>
              <a:rPr lang="en-US" altLang="ko-KR" sz="1600" dirty="0" err="1">
                <a:solidFill>
                  <a:srgbClr val="00B050"/>
                </a:solidFill>
                <a:latin typeface="+mj-lt"/>
                <a:cs typeface="Poppins ExtraLight" panose="00000300000000000000" pitchFamily="2" charset="0"/>
              </a:rPr>
              <a:t>foretrækker</a:t>
            </a:r>
            <a:r>
              <a:rPr lang="en-US" altLang="ko-KR" sz="1600" dirty="0">
                <a:solidFill>
                  <a:srgbClr val="00B050"/>
                </a:solidFill>
                <a:latin typeface="+mj-lt"/>
                <a:cs typeface="Poppins ExtraLight" panose="00000300000000000000" pitchFamily="2" charset="0"/>
              </a:rPr>
              <a:t> at </a:t>
            </a:r>
            <a:r>
              <a:rPr lang="en-US" altLang="ko-KR" sz="1600" dirty="0" err="1">
                <a:solidFill>
                  <a:srgbClr val="00B050"/>
                </a:solidFill>
                <a:latin typeface="+mj-lt"/>
                <a:cs typeface="Poppins ExtraLight" panose="00000300000000000000" pitchFamily="2" charset="0"/>
              </a:rPr>
              <a:t>lære</a:t>
            </a:r>
            <a:r>
              <a:rPr lang="en-US" altLang="ko-KR" sz="1600" dirty="0">
                <a:solidFill>
                  <a:srgbClr val="00B050"/>
                </a:solidFill>
                <a:latin typeface="+mj-lt"/>
                <a:cs typeface="Poppins ExtraLight" panose="00000300000000000000" pitchFamily="2" charset="0"/>
              </a:rPr>
              <a:t> </a:t>
            </a:r>
            <a:r>
              <a:rPr lang="en-US" altLang="ko-KR" sz="1600" dirty="0" err="1">
                <a:solidFill>
                  <a:srgbClr val="00B050"/>
                </a:solidFill>
                <a:latin typeface="+mj-lt"/>
                <a:cs typeface="Poppins ExtraLight" panose="00000300000000000000" pitchFamily="2" charset="0"/>
              </a:rPr>
              <a:t>ny</a:t>
            </a:r>
            <a:r>
              <a:rPr lang="en-US" altLang="ko-KR" sz="1600" dirty="0">
                <a:solidFill>
                  <a:srgbClr val="00B050"/>
                </a:solidFill>
                <a:latin typeface="+mj-lt"/>
                <a:cs typeface="Poppins ExtraLight" panose="00000300000000000000" pitchFamily="2" charset="0"/>
              </a:rPr>
              <a:t> information og nye </a:t>
            </a:r>
            <a:r>
              <a:rPr lang="en-US" altLang="ko-KR" sz="1600" dirty="0" err="1">
                <a:solidFill>
                  <a:srgbClr val="00B050"/>
                </a:solidFill>
                <a:latin typeface="+mj-lt"/>
                <a:cs typeface="Poppins ExtraLight" panose="00000300000000000000" pitchFamily="2" charset="0"/>
              </a:rPr>
              <a:t>koncepter</a:t>
            </a:r>
            <a:r>
              <a:rPr lang="en-US" altLang="ko-KR" sz="1600" dirty="0">
                <a:solidFill>
                  <a:srgbClr val="00B050"/>
                </a:solidFill>
                <a:latin typeface="+mj-lt"/>
                <a:cs typeface="Poppins ExtraLight" panose="00000300000000000000" pitchFamily="2" charset="0"/>
              </a:rPr>
              <a:t>.</a:t>
            </a:r>
          </a:p>
          <a:p>
            <a:pPr marL="285750" indent="-285750">
              <a:buFont typeface="Arial" panose="020B0604020202020204" pitchFamily="34" charset="0"/>
              <a:buChar char="•"/>
            </a:pPr>
            <a:r>
              <a:rPr lang="en-US" altLang="ko-KR" sz="1600" dirty="0" err="1">
                <a:latin typeface="+mj-lt"/>
                <a:cs typeface="Poppins ExtraLight" panose="00000300000000000000" pitchFamily="2" charset="0"/>
              </a:rPr>
              <a:t>Måder</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hvorpå</a:t>
            </a:r>
            <a:r>
              <a:rPr lang="en-US" altLang="ko-KR" sz="1600" dirty="0">
                <a:latin typeface="+mj-lt"/>
                <a:cs typeface="Poppins ExtraLight" panose="00000300000000000000" pitchFamily="2" charset="0"/>
              </a:rPr>
              <a:t> undervisere </a:t>
            </a:r>
            <a:r>
              <a:rPr lang="en-US" altLang="ko-KR" sz="1600" dirty="0" err="1">
                <a:latin typeface="+mj-lt"/>
                <a:cs typeface="Poppins ExtraLight" panose="00000300000000000000" pitchFamily="2" charset="0"/>
              </a:rPr>
              <a:t>foretrækker</a:t>
            </a:r>
            <a:r>
              <a:rPr lang="en-US" altLang="ko-KR" sz="1600" dirty="0">
                <a:latin typeface="+mj-lt"/>
                <a:cs typeface="Poppins ExtraLight" panose="00000300000000000000" pitchFamily="2" charset="0"/>
              </a:rPr>
              <a:t> at </a:t>
            </a:r>
            <a:r>
              <a:rPr lang="en-US" altLang="ko-KR" sz="1600" dirty="0" err="1">
                <a:latin typeface="+mj-lt"/>
                <a:cs typeface="Poppins ExtraLight" panose="00000300000000000000" pitchFamily="2" charset="0"/>
              </a:rPr>
              <a:t>undervise</a:t>
            </a:r>
            <a:r>
              <a:rPr lang="en-US" altLang="ko-KR" sz="1600" dirty="0">
                <a:latin typeface="+mj-lt"/>
                <a:cs typeface="Poppins ExtraLight" panose="00000300000000000000" pitchFamily="2" charset="0"/>
              </a:rPr>
              <a:t> i </a:t>
            </a:r>
            <a:r>
              <a:rPr lang="en-US" altLang="ko-KR" sz="1600" dirty="0" err="1">
                <a:latin typeface="+mj-lt"/>
                <a:cs typeface="Poppins ExtraLight" panose="00000300000000000000" pitchFamily="2" charset="0"/>
              </a:rPr>
              <a:t>ny</a:t>
            </a:r>
            <a:r>
              <a:rPr lang="en-US" altLang="ko-KR" sz="1600" dirty="0">
                <a:latin typeface="+mj-lt"/>
                <a:cs typeface="Poppins ExtraLight" panose="00000300000000000000" pitchFamily="2" charset="0"/>
              </a:rPr>
              <a:t> information og nye </a:t>
            </a:r>
            <a:r>
              <a:rPr lang="en-US" altLang="ko-KR" sz="1600" dirty="0" err="1">
                <a:latin typeface="+mj-lt"/>
                <a:cs typeface="Poppins ExtraLight" panose="00000300000000000000" pitchFamily="2" charset="0"/>
              </a:rPr>
              <a:t>koncepter</a:t>
            </a:r>
            <a:r>
              <a:rPr lang="en-US" altLang="ko-KR" sz="1600" dirty="0">
                <a:latin typeface="+mj-lt"/>
                <a:cs typeface="Poppins ExtraLight" panose="00000300000000000000" pitchFamily="2" charset="0"/>
              </a:rPr>
              <a:t>. </a:t>
            </a:r>
          </a:p>
          <a:p>
            <a:pPr marL="285750" indent="-285750">
              <a:buFont typeface="Arial" panose="020B0604020202020204" pitchFamily="34" charset="0"/>
              <a:buChar char="•"/>
            </a:pPr>
            <a:r>
              <a:rPr lang="en-US" altLang="ko-KR" sz="1600" dirty="0" err="1">
                <a:latin typeface="+mj-lt"/>
                <a:cs typeface="Poppins ExtraLight" panose="00000300000000000000" pitchFamily="2" charset="0"/>
              </a:rPr>
              <a:t>Måder</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hvorpå</a:t>
            </a:r>
            <a:r>
              <a:rPr lang="en-US" altLang="ko-KR" sz="1600" dirty="0">
                <a:latin typeface="+mj-lt"/>
                <a:cs typeface="Poppins ExtraLight" panose="00000300000000000000" pitchFamily="2" charset="0"/>
              </a:rPr>
              <a:t> digitale </a:t>
            </a:r>
            <a:r>
              <a:rPr lang="en-US" altLang="ko-KR" sz="1600" dirty="0" err="1">
                <a:latin typeface="+mj-lt"/>
                <a:cs typeface="Poppins ExtraLight" panose="00000300000000000000" pitchFamily="2" charset="0"/>
              </a:rPr>
              <a:t>værktøjer</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kan</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erstatte</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traditionelle</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læringsmetoder</a:t>
            </a:r>
            <a:r>
              <a:rPr lang="en-US" altLang="ko-KR" sz="1600" dirty="0">
                <a:latin typeface="+mj-lt"/>
                <a:cs typeface="Poppins ExtraLight" panose="00000300000000000000" pitchFamily="2" charset="0"/>
              </a:rPr>
              <a:t>. </a:t>
            </a:r>
          </a:p>
          <a:p>
            <a:pPr marL="285750" indent="-285750">
              <a:buFont typeface="Arial" panose="020B0604020202020204" pitchFamily="34" charset="0"/>
              <a:buChar char="•"/>
            </a:pPr>
            <a:r>
              <a:rPr lang="en-US" altLang="ko-KR" sz="1600" dirty="0" err="1">
                <a:latin typeface="+mj-lt"/>
                <a:cs typeface="Poppins ExtraLight" panose="00000300000000000000" pitchFamily="2" charset="0"/>
              </a:rPr>
              <a:t>Måder</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hvorpå</a:t>
            </a:r>
            <a:r>
              <a:rPr lang="en-US" altLang="ko-KR" sz="1600" dirty="0">
                <a:latin typeface="+mj-lt"/>
                <a:cs typeface="Poppins ExtraLight" panose="00000300000000000000" pitchFamily="2" charset="0"/>
              </a:rPr>
              <a:t> elever </a:t>
            </a:r>
            <a:r>
              <a:rPr lang="en-US" altLang="ko-KR" sz="1600" dirty="0" err="1">
                <a:latin typeface="+mj-lt"/>
                <a:cs typeface="Poppins ExtraLight" panose="00000300000000000000" pitchFamily="2" charset="0"/>
              </a:rPr>
              <a:t>kan</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undgå</a:t>
            </a:r>
            <a:r>
              <a:rPr lang="en-US" altLang="ko-KR" sz="1600" dirty="0">
                <a:latin typeface="+mj-lt"/>
                <a:cs typeface="Poppins ExtraLight" panose="00000300000000000000" pitchFamily="2" charset="0"/>
              </a:rPr>
              <a:t> at </a:t>
            </a:r>
            <a:r>
              <a:rPr lang="en-US" altLang="ko-KR" sz="1600" dirty="0" err="1">
                <a:latin typeface="+mj-lt"/>
                <a:cs typeface="Poppins ExtraLight" panose="00000300000000000000" pitchFamily="2" charset="0"/>
              </a:rPr>
              <a:t>lære</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ny</a:t>
            </a:r>
            <a:r>
              <a:rPr lang="en-US" altLang="ko-KR" sz="1600" dirty="0">
                <a:latin typeface="+mj-lt"/>
                <a:cs typeface="Poppins ExtraLight" panose="00000300000000000000" pitchFamily="2" charset="0"/>
              </a:rPr>
              <a:t> information og nye </a:t>
            </a:r>
            <a:r>
              <a:rPr lang="en-US" altLang="ko-KR" sz="1600" dirty="0" err="1">
                <a:latin typeface="+mj-lt"/>
                <a:cs typeface="Poppins ExtraLight" panose="00000300000000000000" pitchFamily="2" charset="0"/>
              </a:rPr>
              <a:t>koncepter</a:t>
            </a:r>
            <a:r>
              <a:rPr lang="en-US" altLang="ko-KR" sz="1600" dirty="0">
                <a:latin typeface="+mj-lt"/>
                <a:cs typeface="Poppins ExtraLight" panose="00000300000000000000" pitchFamily="2" charset="0"/>
              </a:rPr>
              <a:t>. </a:t>
            </a:r>
          </a:p>
          <a:p>
            <a:pPr lvl="0" indent="-285750">
              <a:buFont typeface="Arial" panose="020B0604020202020204" pitchFamily="34" charset="0"/>
              <a:buChar char="•"/>
            </a:pPr>
            <a:endParaRPr lang="en-US" altLang="ko-KR" sz="1600" dirty="0">
              <a:latin typeface="+mj-lt"/>
              <a:cs typeface="Poppins ExtraLight" panose="00000300000000000000" pitchFamily="2" charset="0"/>
            </a:endParaRPr>
          </a:p>
          <a:p>
            <a:pPr lvl="0" indent="-285750">
              <a:buFont typeface="Arial" panose="020B0604020202020204" pitchFamily="34" charset="0"/>
              <a:buChar char="•"/>
            </a:pPr>
            <a:r>
              <a:rPr lang="en-US" altLang="ko-KR" sz="2000" b="1" dirty="0" err="1">
                <a:solidFill>
                  <a:prstClr val="black"/>
                </a:solidFill>
                <a:ea typeface="맑은 고딕" panose="020B0503020000020004" pitchFamily="34" charset="-127"/>
                <a:cs typeface="Poppins Medium" panose="00000600000000000000" pitchFamily="2" charset="0"/>
              </a:rPr>
              <a:t>Hvilken</a:t>
            </a:r>
            <a:r>
              <a:rPr lang="en-US" altLang="ko-KR" sz="2000" b="1" dirty="0">
                <a:solidFill>
                  <a:prstClr val="black"/>
                </a:solidFill>
                <a:ea typeface="맑은 고딕" panose="020B0503020000020004" pitchFamily="34" charset="-127"/>
                <a:cs typeface="Poppins Medium" panose="00000600000000000000" pitchFamily="2" charset="0"/>
              </a:rPr>
              <a:t> type elever </a:t>
            </a:r>
            <a:r>
              <a:rPr lang="en-US" altLang="ko-KR" sz="2000" b="1" dirty="0" err="1">
                <a:solidFill>
                  <a:prstClr val="black"/>
                </a:solidFill>
                <a:ea typeface="맑은 고딕" panose="020B0503020000020004" pitchFamily="34" charset="-127"/>
                <a:cs typeface="Poppins Medium" panose="00000600000000000000" pitchFamily="2" charset="0"/>
              </a:rPr>
              <a:t>foretrækker</a:t>
            </a:r>
            <a:r>
              <a:rPr lang="en-US" altLang="ko-KR" sz="2000" b="1" dirty="0">
                <a:solidFill>
                  <a:prstClr val="black"/>
                </a:solidFill>
                <a:ea typeface="맑은 고딕" panose="020B0503020000020004" pitchFamily="34" charset="-127"/>
                <a:cs typeface="Poppins Medium" panose="00000600000000000000" pitchFamily="2" charset="0"/>
              </a:rPr>
              <a:t> at </a:t>
            </a:r>
            <a:r>
              <a:rPr lang="en-US" altLang="ko-KR" sz="2000" b="1" dirty="0" err="1">
                <a:solidFill>
                  <a:prstClr val="black"/>
                </a:solidFill>
                <a:ea typeface="맑은 고딕" panose="020B0503020000020004" pitchFamily="34" charset="-127"/>
                <a:cs typeface="Poppins Medium" panose="00000600000000000000" pitchFamily="2" charset="0"/>
              </a:rPr>
              <a:t>lære</a:t>
            </a:r>
            <a:r>
              <a:rPr lang="en-US" altLang="ko-KR" sz="2000" b="1" dirty="0">
                <a:solidFill>
                  <a:prstClr val="black"/>
                </a:solidFill>
                <a:ea typeface="맑은 고딕" panose="020B0503020000020004" pitchFamily="34" charset="-127"/>
                <a:cs typeface="Poppins Medium" panose="00000600000000000000" pitchFamily="2" charset="0"/>
              </a:rPr>
              <a:t> </a:t>
            </a:r>
            <a:r>
              <a:rPr lang="en-US" altLang="ko-KR" sz="2000" b="1" dirty="0" err="1">
                <a:solidFill>
                  <a:prstClr val="black"/>
                </a:solidFill>
                <a:ea typeface="맑은 고딕" panose="020B0503020000020004" pitchFamily="34" charset="-127"/>
                <a:cs typeface="Poppins Medium" panose="00000600000000000000" pitchFamily="2" charset="0"/>
              </a:rPr>
              <a:t>ved</a:t>
            </a:r>
            <a:r>
              <a:rPr lang="en-US" altLang="ko-KR" sz="2000" b="1" dirty="0">
                <a:solidFill>
                  <a:prstClr val="black"/>
                </a:solidFill>
                <a:ea typeface="맑은 고딕" panose="020B0503020000020004" pitchFamily="34" charset="-127"/>
                <a:cs typeface="Poppins Medium" panose="00000600000000000000" pitchFamily="2" charset="0"/>
              </a:rPr>
              <a:t> at se information?</a:t>
            </a:r>
          </a:p>
          <a:p>
            <a:pPr lvl="0" indent="-285750">
              <a:buFont typeface="Arial" panose="020B0604020202020204" pitchFamily="34" charset="0"/>
              <a:buChar char="•"/>
            </a:pPr>
            <a:r>
              <a:rPr lang="en-US" altLang="ko-KR" sz="1600" dirty="0" err="1">
                <a:solidFill>
                  <a:srgbClr val="00B050"/>
                </a:solidFill>
                <a:latin typeface="+mj-lt"/>
                <a:cs typeface="Poppins ExtraLight" panose="00000300000000000000" pitchFamily="2" charset="0"/>
              </a:rPr>
              <a:t>Visuelle</a:t>
            </a:r>
            <a:r>
              <a:rPr lang="en-US" altLang="ko-KR" sz="1600" dirty="0">
                <a:solidFill>
                  <a:srgbClr val="00B050"/>
                </a:solidFill>
                <a:latin typeface="+mj-lt"/>
                <a:cs typeface="Poppins ExtraLight" panose="00000300000000000000" pitchFamily="2" charset="0"/>
              </a:rPr>
              <a:t> elever</a:t>
            </a:r>
          </a:p>
          <a:p>
            <a:pPr lvl="0" indent="-285750">
              <a:buFont typeface="Arial" panose="020B0604020202020204" pitchFamily="34" charset="0"/>
              <a:buChar char="•"/>
            </a:pPr>
            <a:r>
              <a:rPr lang="en-US" altLang="ko-KR" sz="1600" dirty="0">
                <a:latin typeface="+mj-lt"/>
                <a:cs typeface="Poppins ExtraLight" panose="00000300000000000000" pitchFamily="2" charset="0"/>
              </a:rPr>
              <a:t>Auditive elever</a:t>
            </a:r>
          </a:p>
          <a:p>
            <a:pPr lvl="0" indent="-285750">
              <a:buFont typeface="Arial" panose="020B0604020202020204" pitchFamily="34" charset="0"/>
              <a:buChar char="•"/>
            </a:pPr>
            <a:r>
              <a:rPr lang="en-US" altLang="ko-KR" sz="1600" dirty="0" err="1">
                <a:latin typeface="+mj-lt"/>
                <a:cs typeface="Poppins ExtraLight" panose="00000300000000000000" pitchFamily="2" charset="0"/>
              </a:rPr>
              <a:t>Læse</a:t>
            </a:r>
            <a:r>
              <a:rPr lang="en-US" altLang="ko-KR" sz="1600" dirty="0">
                <a:latin typeface="+mj-lt"/>
                <a:cs typeface="Poppins ExtraLight" panose="00000300000000000000" pitchFamily="2" charset="0"/>
              </a:rPr>
              <a:t>/</a:t>
            </a:r>
            <a:r>
              <a:rPr lang="en-US" altLang="ko-KR" sz="1600" dirty="0" err="1">
                <a:latin typeface="+mj-lt"/>
                <a:cs typeface="Poppins ExtraLight" panose="00000300000000000000" pitchFamily="2" charset="0"/>
              </a:rPr>
              <a:t>skrive</a:t>
            </a:r>
            <a:r>
              <a:rPr lang="en-US" altLang="ko-KR" sz="1600" dirty="0">
                <a:latin typeface="+mj-lt"/>
                <a:cs typeface="Poppins ExtraLight" panose="00000300000000000000" pitchFamily="2" charset="0"/>
              </a:rPr>
              <a:t> elever</a:t>
            </a:r>
          </a:p>
          <a:p>
            <a:pPr lvl="0" indent="-285750">
              <a:buFont typeface="Arial" panose="020B0604020202020204" pitchFamily="34" charset="0"/>
              <a:buChar char="•"/>
            </a:pPr>
            <a:r>
              <a:rPr lang="en-US" altLang="ko-KR" sz="1600" dirty="0" err="1">
                <a:latin typeface="+mj-lt"/>
                <a:cs typeface="Poppins ExtraLight" panose="00000300000000000000" pitchFamily="2" charset="0"/>
              </a:rPr>
              <a:t>Kinæstetiske</a:t>
            </a:r>
            <a:r>
              <a:rPr lang="en-US" altLang="ko-KR" sz="1600" dirty="0">
                <a:latin typeface="+mj-lt"/>
                <a:cs typeface="Poppins ExtraLight" panose="00000300000000000000" pitchFamily="2" charset="0"/>
              </a:rPr>
              <a:t> elever</a:t>
            </a:r>
          </a:p>
          <a:p>
            <a:pPr indent="-285750">
              <a:buFont typeface="Arial" panose="020B0604020202020204" pitchFamily="34" charset="0"/>
              <a:buChar char="•"/>
            </a:pPr>
            <a:r>
              <a:rPr lang="en-US" sz="2000" b="1" dirty="0" err="1">
                <a:solidFill>
                  <a:prstClr val="black"/>
                </a:solidFill>
                <a:ea typeface="맑은 고딕" panose="020B0503020000020004" pitchFamily="34" charset="-127"/>
                <a:cs typeface="Poppins Medium" panose="00000600000000000000" pitchFamily="2" charset="0"/>
              </a:rPr>
              <a:t>Hvad</a:t>
            </a:r>
            <a:r>
              <a:rPr lang="en-US" sz="2000" b="1" dirty="0">
                <a:solidFill>
                  <a:prstClr val="black"/>
                </a:solidFill>
                <a:ea typeface="맑은 고딕" panose="020B0503020000020004" pitchFamily="34" charset="-127"/>
                <a:cs typeface="Poppins Medium" panose="00000600000000000000" pitchFamily="2" charset="0"/>
              </a:rPr>
              <a:t> er de fire </a:t>
            </a:r>
            <a:r>
              <a:rPr lang="en-US" sz="2000" b="1" dirty="0" err="1">
                <a:solidFill>
                  <a:prstClr val="black"/>
                </a:solidFill>
                <a:ea typeface="맑은 고딕" panose="020B0503020000020004" pitchFamily="34" charset="-127"/>
                <a:cs typeface="Poppins Medium" panose="00000600000000000000" pitchFamily="2" charset="0"/>
              </a:rPr>
              <a:t>kernelæringsformer</a:t>
            </a:r>
            <a:r>
              <a:rPr lang="en-US" sz="2000" b="1" dirty="0">
                <a:solidFill>
                  <a:prstClr val="black"/>
                </a:solidFill>
                <a:ea typeface="맑은 고딕" panose="020B0503020000020004" pitchFamily="34" charset="-127"/>
                <a:cs typeface="Poppins Medium" panose="00000600000000000000" pitchFamily="2" charset="0"/>
              </a:rPr>
              <a:t>? </a:t>
            </a:r>
          </a:p>
          <a:p>
            <a:pPr indent="-285750">
              <a:buFont typeface="Arial" panose="020B0604020202020204" pitchFamily="34" charset="0"/>
              <a:buChar char="•"/>
            </a:pPr>
            <a:r>
              <a:rPr lang="en-US" sz="1600" dirty="0">
                <a:solidFill>
                  <a:prstClr val="black"/>
                </a:solidFill>
                <a:latin typeface="+mj-lt"/>
                <a:cs typeface="Poppins ExtraLight" panose="00000300000000000000" pitchFamily="2" charset="0"/>
              </a:rPr>
              <a:t>Verbal, </a:t>
            </a:r>
            <a:r>
              <a:rPr lang="en-US" sz="1600" dirty="0" err="1">
                <a:solidFill>
                  <a:prstClr val="black"/>
                </a:solidFill>
                <a:latin typeface="+mj-lt"/>
                <a:cs typeface="Poppins ExtraLight" panose="00000300000000000000" pitchFamily="2" charset="0"/>
              </a:rPr>
              <a:t>logisk</a:t>
            </a:r>
            <a:r>
              <a:rPr lang="en-US" sz="1600" dirty="0">
                <a:solidFill>
                  <a:prstClr val="black"/>
                </a:solidFill>
                <a:latin typeface="+mj-lt"/>
                <a:cs typeface="Poppins ExtraLight" panose="00000300000000000000" pitchFamily="2" charset="0"/>
              </a:rPr>
              <a:t>, </a:t>
            </a:r>
            <a:r>
              <a:rPr lang="en-US" sz="1600" dirty="0" err="1">
                <a:solidFill>
                  <a:prstClr val="black"/>
                </a:solidFill>
                <a:latin typeface="+mj-lt"/>
                <a:cs typeface="Poppins ExtraLight" panose="00000300000000000000" pitchFamily="2" charset="0"/>
              </a:rPr>
              <a:t>fysisk</a:t>
            </a:r>
            <a:r>
              <a:rPr lang="en-US" sz="1600" dirty="0">
                <a:solidFill>
                  <a:prstClr val="black"/>
                </a:solidFill>
                <a:latin typeface="+mj-lt"/>
                <a:cs typeface="Poppins ExtraLight" panose="00000300000000000000" pitchFamily="2" charset="0"/>
              </a:rPr>
              <a:t>, social</a:t>
            </a:r>
          </a:p>
          <a:p>
            <a:pPr indent="-285750">
              <a:buFont typeface="Arial" panose="020B0604020202020204" pitchFamily="34" charset="0"/>
              <a:buChar char="•"/>
            </a:pPr>
            <a:r>
              <a:rPr lang="en-US" sz="1600" dirty="0" err="1">
                <a:solidFill>
                  <a:srgbClr val="00B050"/>
                </a:solidFill>
                <a:latin typeface="+mj-lt"/>
                <a:cs typeface="Poppins ExtraLight" panose="00000300000000000000" pitchFamily="2" charset="0"/>
              </a:rPr>
              <a:t>Visuel</a:t>
            </a:r>
            <a:r>
              <a:rPr lang="en-US" sz="1600" dirty="0">
                <a:solidFill>
                  <a:srgbClr val="00B050"/>
                </a:solidFill>
                <a:latin typeface="+mj-lt"/>
                <a:cs typeface="Poppins ExtraLight" panose="00000300000000000000" pitchFamily="2" charset="0"/>
              </a:rPr>
              <a:t>, auditive, </a:t>
            </a:r>
            <a:r>
              <a:rPr lang="en-US" sz="1600" dirty="0" err="1">
                <a:solidFill>
                  <a:srgbClr val="00B050"/>
                </a:solidFill>
                <a:latin typeface="+mj-lt"/>
                <a:cs typeface="Poppins ExtraLight" panose="00000300000000000000" pitchFamily="2" charset="0"/>
              </a:rPr>
              <a:t>læse</a:t>
            </a:r>
            <a:r>
              <a:rPr lang="en-US" sz="1600" dirty="0">
                <a:solidFill>
                  <a:srgbClr val="00B050"/>
                </a:solidFill>
                <a:latin typeface="+mj-lt"/>
                <a:cs typeface="Poppins ExtraLight" panose="00000300000000000000" pitchFamily="2" charset="0"/>
              </a:rPr>
              <a:t>/</a:t>
            </a:r>
            <a:r>
              <a:rPr lang="en-US" sz="1600" dirty="0" err="1">
                <a:solidFill>
                  <a:srgbClr val="00B050"/>
                </a:solidFill>
                <a:latin typeface="+mj-lt"/>
                <a:cs typeface="Poppins ExtraLight" panose="00000300000000000000" pitchFamily="2" charset="0"/>
              </a:rPr>
              <a:t>skrive</a:t>
            </a:r>
            <a:r>
              <a:rPr lang="en-US" sz="1600" dirty="0">
                <a:solidFill>
                  <a:srgbClr val="00B050"/>
                </a:solidFill>
                <a:latin typeface="+mj-lt"/>
                <a:cs typeface="Poppins ExtraLight" panose="00000300000000000000" pitchFamily="2" charset="0"/>
              </a:rPr>
              <a:t>, </a:t>
            </a:r>
            <a:r>
              <a:rPr lang="en-US" sz="1600" dirty="0" err="1">
                <a:solidFill>
                  <a:srgbClr val="00B050"/>
                </a:solidFill>
                <a:latin typeface="+mj-lt"/>
                <a:cs typeface="Poppins ExtraLight" panose="00000300000000000000" pitchFamily="2" charset="0"/>
              </a:rPr>
              <a:t>kinæstetisk</a:t>
            </a:r>
            <a:endParaRPr lang="en-US" sz="1600" dirty="0">
              <a:solidFill>
                <a:srgbClr val="00B050"/>
              </a:solidFill>
              <a:latin typeface="+mj-lt"/>
              <a:cs typeface="Poppins ExtraLight" panose="00000300000000000000" pitchFamily="2" charset="0"/>
            </a:endParaRPr>
          </a:p>
          <a:p>
            <a:pPr indent="-285750">
              <a:buFont typeface="Arial" panose="020B0604020202020204" pitchFamily="34" charset="0"/>
              <a:buChar char="•"/>
            </a:pPr>
            <a:r>
              <a:rPr lang="en-US" sz="1600" dirty="0" err="1">
                <a:latin typeface="+mj-lt"/>
                <a:cs typeface="Poppins ExtraLight" panose="00000300000000000000" pitchFamily="2" charset="0"/>
              </a:rPr>
              <a:t>Hukommelse</a:t>
            </a:r>
            <a:r>
              <a:rPr lang="en-US" sz="1600" dirty="0">
                <a:latin typeface="+mj-lt"/>
                <a:cs typeface="Poppins ExtraLight" panose="00000300000000000000" pitchFamily="2" charset="0"/>
              </a:rPr>
              <a:t>, </a:t>
            </a:r>
            <a:r>
              <a:rPr lang="en-US" sz="1600" dirty="0" err="1">
                <a:latin typeface="+mj-lt"/>
                <a:cs typeface="Poppins ExtraLight" panose="00000300000000000000" pitchFamily="2" charset="0"/>
              </a:rPr>
              <a:t>kognitiv</a:t>
            </a:r>
            <a:r>
              <a:rPr lang="en-US" sz="1600" dirty="0">
                <a:latin typeface="+mj-lt"/>
                <a:cs typeface="Poppins ExtraLight" panose="00000300000000000000" pitchFamily="2" charset="0"/>
              </a:rPr>
              <a:t>, </a:t>
            </a:r>
            <a:r>
              <a:rPr lang="en-US" sz="1600" dirty="0" err="1">
                <a:latin typeface="+mj-lt"/>
                <a:cs typeface="Poppins ExtraLight" panose="00000300000000000000" pitchFamily="2" charset="0"/>
              </a:rPr>
              <a:t>affektiv</a:t>
            </a:r>
            <a:r>
              <a:rPr lang="en-US" sz="1600" dirty="0">
                <a:latin typeface="+mj-lt"/>
                <a:cs typeface="Poppins ExtraLight" panose="00000300000000000000" pitchFamily="2" charset="0"/>
              </a:rPr>
              <a:t>, </a:t>
            </a:r>
            <a:r>
              <a:rPr lang="en-US" sz="1600" dirty="0" err="1">
                <a:latin typeface="+mj-lt"/>
                <a:cs typeface="Poppins ExtraLight" panose="00000300000000000000" pitchFamily="2" charset="0"/>
              </a:rPr>
              <a:t>adfærdsbetinget</a:t>
            </a:r>
            <a:endParaRPr lang="en-US" sz="1600" dirty="0">
              <a:latin typeface="+mj-lt"/>
              <a:cs typeface="Poppins ExtraLight" panose="00000300000000000000" pitchFamily="2" charset="0"/>
            </a:endParaRPr>
          </a:p>
          <a:p>
            <a:pPr indent="-285750">
              <a:buFont typeface="Arial" panose="020B0604020202020204" pitchFamily="34" charset="0"/>
              <a:buChar char="•"/>
            </a:pPr>
            <a:endParaRPr lang="en-US" altLang="ko-KR" sz="1600" dirty="0">
              <a:latin typeface="+mj-lt"/>
              <a:cs typeface="Poppins ExtraLight" panose="00000300000000000000" pitchFamily="2" charset="0"/>
            </a:endParaRPr>
          </a:p>
          <a:p>
            <a:pPr indent="-285750">
              <a:buFont typeface="Arial" panose="020B0604020202020204" pitchFamily="34" charset="0"/>
              <a:buChar char="•"/>
            </a:pPr>
            <a:r>
              <a:rPr lang="da-DK" sz="2000" b="1" dirty="0">
                <a:effectLst/>
                <a:ea typeface="Calibri" panose="020F0502020204030204" pitchFamily="34" charset="0"/>
              </a:rPr>
              <a:t>Hvilket af følgende udsagn er sandt i forhold til læringsformater og digitale værktøjer</a:t>
            </a:r>
            <a:r>
              <a:rPr lang="en-US" altLang="ko-KR" sz="2000" b="1" dirty="0">
                <a:solidFill>
                  <a:prstClr val="black"/>
                </a:solidFill>
                <a:ea typeface="맑은 고딕" panose="020B0503020000020004" pitchFamily="34" charset="-127"/>
                <a:cs typeface="Poppins Medium" panose="00000600000000000000" pitchFamily="2" charset="0"/>
              </a:rPr>
              <a:t>?</a:t>
            </a:r>
          </a:p>
          <a:p>
            <a:pPr indent="-285750">
              <a:buFont typeface="Arial" panose="020B0604020202020204" pitchFamily="34" charset="0"/>
              <a:buChar char="•"/>
            </a:pPr>
            <a:r>
              <a:rPr lang="da-DK" sz="1600" dirty="0">
                <a:effectLst/>
                <a:latin typeface="+mj-lt"/>
                <a:ea typeface="Calibri" panose="020F0502020204030204" pitchFamily="34" charset="0"/>
              </a:rPr>
              <a:t>Der er ingen sammenhæng mellem læringsformater og brug af digitale værktøjer</a:t>
            </a:r>
            <a:endParaRPr lang="en-US" altLang="ko-KR" sz="1600" dirty="0">
              <a:latin typeface="+mj-lt"/>
              <a:cs typeface="Poppins ExtraLight" panose="00000300000000000000" pitchFamily="2" charset="0"/>
            </a:endParaRPr>
          </a:p>
          <a:p>
            <a:pPr indent="-285750">
              <a:buFont typeface="Arial" panose="020B0604020202020204" pitchFamily="34" charset="0"/>
              <a:buChar char="•"/>
            </a:pPr>
            <a:r>
              <a:rPr lang="da-DK" sz="1600" dirty="0">
                <a:effectLst/>
                <a:latin typeface="+mj-lt"/>
                <a:ea typeface="Calibri" panose="020F0502020204030204" pitchFamily="34" charset="0"/>
              </a:rPr>
              <a:t>Elever, som besidder et enkelt læringsformat, bør ikke bruge digitale værktøjer</a:t>
            </a:r>
            <a:endParaRPr lang="en-US" altLang="ko-KR" sz="1600" dirty="0">
              <a:latin typeface="+mj-lt"/>
              <a:cs typeface="Poppins ExtraLight" panose="00000300000000000000" pitchFamily="2" charset="0"/>
            </a:endParaRPr>
          </a:p>
          <a:p>
            <a:pPr indent="-285750">
              <a:buFont typeface="Arial" panose="020B0604020202020204" pitchFamily="34" charset="0"/>
              <a:buChar char="•"/>
            </a:pPr>
            <a:r>
              <a:rPr lang="da-DK" sz="1600" dirty="0">
                <a:solidFill>
                  <a:srgbClr val="00B050"/>
                </a:solidFill>
                <a:effectLst/>
                <a:latin typeface="+mj-lt"/>
                <a:ea typeface="Calibri" panose="020F0502020204030204" pitchFamily="34" charset="0"/>
              </a:rPr>
              <a:t>Digitale værktøjer kan bruges til at facilitere multimodal læring</a:t>
            </a:r>
            <a:endParaRPr lang="en-US" altLang="ko-KR" sz="1600" dirty="0">
              <a:solidFill>
                <a:srgbClr val="00B050"/>
              </a:solidFill>
              <a:latin typeface="+mj-lt"/>
              <a:cs typeface="Poppins ExtraLight" panose="00000300000000000000" pitchFamily="2" charset="0"/>
            </a:endParaRPr>
          </a:p>
          <a:p>
            <a:pPr indent="-285750">
              <a:buFont typeface="Arial" panose="020B0604020202020204" pitchFamily="34" charset="0"/>
              <a:buChar char="•"/>
            </a:pPr>
            <a:r>
              <a:rPr lang="da-DK" sz="1600" dirty="0">
                <a:effectLst/>
                <a:latin typeface="+mj-lt"/>
                <a:ea typeface="Calibri" panose="020F0502020204030204" pitchFamily="34" charset="0"/>
              </a:rPr>
              <a:t>Digitale værktøjer er kun en hjælp for visuelle elever</a:t>
            </a:r>
            <a:endParaRPr lang="en-US" altLang="ko-KR" sz="1600" dirty="0">
              <a:latin typeface="+mj-lt"/>
              <a:cs typeface="Poppins ExtraLight" panose="00000300000000000000" pitchFamily="2" charset="0"/>
            </a:endParaRPr>
          </a:p>
        </p:txBody>
      </p:sp>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4458193"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Her er </a:t>
            </a:r>
            <a:r>
              <a:rPr lang="en-AU" sz="2000" dirty="0" err="1">
                <a:latin typeface="+mj-lt"/>
                <a:ea typeface="Microsoft Sans Serif" panose="020B0604020202020204" pitchFamily="34" charset="0"/>
                <a:cs typeface="Poppins ExtraLight" panose="00000300000000000000" pitchFamily="2" charset="0"/>
              </a:rPr>
              <a:t>svarene</a:t>
            </a:r>
            <a:r>
              <a:rPr lang="en-AU" sz="2000" dirty="0">
                <a:latin typeface="+mj-lt"/>
                <a:ea typeface="Microsoft Sans Serif" panose="020B0604020202020204" pitchFamily="34" charset="0"/>
                <a:cs typeface="Poppins ExtraLight" panose="00000300000000000000" pitchFamily="2" charset="0"/>
              </a:rPr>
              <a:t>:</a:t>
            </a:r>
            <a:endParaRPr lang="en-AU" sz="2000" b="1" dirty="0">
              <a:solidFill>
                <a:prstClr val="black"/>
              </a:solidFill>
              <a:latin typeface="Calibri"/>
              <a:ea typeface="맑은 고딕" panose="020B0503020000020004" pitchFamily="34" charset="-127"/>
              <a:cs typeface="Poppins Medium" panose="00000600000000000000" pitchFamily="2" charset="0"/>
            </a:endParaRPr>
          </a:p>
        </p:txBody>
      </p:sp>
      <p:sp>
        <p:nvSpPr>
          <p:cNvPr id="7" name="Rettangolo con angoli arrotondati 6">
            <a:extLst>
              <a:ext uri="{FF2B5EF4-FFF2-40B4-BE49-F238E27FC236}">
                <a16:creationId xmlns:a16="http://schemas.microsoft.com/office/drawing/2014/main" id="{339E396A-D64E-4504-8899-469321377C92}"/>
              </a:ext>
            </a:extLst>
          </p:cNvPr>
          <p:cNvSpPr/>
          <p:nvPr/>
        </p:nvSpPr>
        <p:spPr>
          <a:xfrm>
            <a:off x="451029" y="669816"/>
            <a:ext cx="2068236"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err="1">
                <a:cs typeface="Poppins Medium" panose="00000600000000000000" pitchFamily="2" charset="0"/>
                <a:sym typeface="Varela Round"/>
              </a:rPr>
              <a:t>Læringsformer</a:t>
            </a:r>
            <a:endParaRPr lang="it-IT" sz="2000" b="1" dirty="0">
              <a:solidFill>
                <a:prstClr val="white"/>
              </a:solidFill>
              <a:cs typeface="Poppins Medium" panose="00000600000000000000" pitchFamily="2" charset="0"/>
            </a:endParaRPr>
          </a:p>
        </p:txBody>
      </p:sp>
      <p:pic>
        <p:nvPicPr>
          <p:cNvPr id="18" name="Immagine 17">
            <a:extLst>
              <a:ext uri="{FF2B5EF4-FFF2-40B4-BE49-F238E27FC236}">
                <a16:creationId xmlns:a16="http://schemas.microsoft.com/office/drawing/2014/main" id="{6054DCBA-1E12-467E-AE76-3F2C6918DE6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16723292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29" y="669816"/>
            <a:ext cx="2833347"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a:cs typeface="Poppins Medium" panose="00000600000000000000" pitchFamily="2" charset="0"/>
                <a:sym typeface="Varela Round"/>
              </a:rPr>
              <a:t>Facilitering og roller</a:t>
            </a:r>
            <a:endParaRPr lang="it-IT" sz="2000" b="1" dirty="0">
              <a:solidFill>
                <a:prstClr val="white"/>
              </a:solidFill>
              <a:cs typeface="Poppins Medium" panose="00000600000000000000" pitchFamily="2" charset="0"/>
            </a:endParaRPr>
          </a:p>
        </p:txBody>
      </p:sp>
      <p:sp>
        <p:nvSpPr>
          <p:cNvPr id="26" name="TextBox 54">
            <a:extLst>
              <a:ext uri="{FF2B5EF4-FFF2-40B4-BE49-F238E27FC236}">
                <a16:creationId xmlns:a16="http://schemas.microsoft.com/office/drawing/2014/main" id="{2F17DC47-0BEE-4ED4-BA6B-A229EF47F4E7}"/>
              </a:ext>
            </a:extLst>
          </p:cNvPr>
          <p:cNvSpPr txBox="1"/>
          <p:nvPr/>
        </p:nvSpPr>
        <p:spPr>
          <a:xfrm>
            <a:off x="624879" y="1773267"/>
            <a:ext cx="8845691" cy="1857875"/>
          </a:xfrm>
          <a:prstGeom prst="rect">
            <a:avLst/>
          </a:prstGeom>
          <a:noFill/>
        </p:spPr>
        <p:txBody>
          <a:bodyPr wrap="square" numCol="1" rtlCol="0">
            <a:noAutofit/>
          </a:bodyPr>
          <a:lstStyle/>
          <a:p>
            <a:pPr marL="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rPr>
              <a:t>Digital </a:t>
            </a:r>
            <a:r>
              <a:rPr kumimoji="0" lang="en-US" altLang="ko-KR" sz="2000" b="1" i="0" u="none" strike="noStrike" kern="1200" cap="none" spc="0" normalizeH="0" baseline="0" noProof="0" dirty="0" err="1">
                <a:ln>
                  <a:noFill/>
                </a:ln>
                <a:solidFill>
                  <a:prstClr val="black"/>
                </a:solidFill>
                <a:effectLst/>
                <a:uLnTx/>
                <a:uFillTx/>
                <a:latin typeface="Calibri"/>
                <a:ea typeface="맑은 고딕" panose="020B0503020000020004" pitchFamily="34" charset="-127"/>
                <a:cs typeface="Poppins Medium" panose="00000600000000000000" pitchFamily="2" charset="0"/>
              </a:rPr>
              <a:t>læringsfacilitator</a:t>
            </a:r>
            <a:endPar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endParaRPr>
          </a:p>
          <a:p>
            <a:pPr marL="284400" marR="0" lvl="0" indent="0" algn="l" defTabSz="914400" rtl="0" eaLnBrk="1" fontAlgn="auto" latinLnBrk="0" hangingPunct="1">
              <a:lnSpc>
                <a:spcPct val="120000"/>
              </a:lnSpc>
              <a:spcBef>
                <a:spcPts val="0"/>
              </a:spcBef>
              <a:spcAft>
                <a:spcPts val="0"/>
              </a:spcAft>
              <a:buClrTx/>
              <a:buSzTx/>
              <a:buFontTx/>
              <a:buNone/>
              <a:tabLst/>
              <a:defRPr/>
            </a:pPr>
            <a:r>
              <a:rPr lang="en-US" altLang="ko-KR" sz="1600" dirty="0">
                <a:solidFill>
                  <a:prstClr val="black"/>
                </a:solidFill>
                <a:latin typeface="Calibri Light" panose="020F0302020204030204"/>
                <a:ea typeface="맑은 고딕" panose="020B0503020000020004" pitchFamily="34" charset="-127"/>
                <a:cs typeface="Poppins ExtraLight" panose="00000300000000000000" pitchFamily="2" charset="0"/>
              </a:rPr>
              <a:t>En </a:t>
            </a:r>
            <a:r>
              <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digital </a:t>
            </a:r>
            <a:r>
              <a:rPr kumimoji="0" lang="en-US" altLang="ko-KR" sz="1600" b="0" i="0" u="none" strike="noStrike" kern="1200" cap="none" spc="0" normalizeH="0" baseline="0" noProof="0" dirty="0" err="1">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læringsfacilitator</a:t>
            </a:r>
            <a:r>
              <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 er </a:t>
            </a:r>
            <a:r>
              <a:rPr kumimoji="0" lang="en-US" altLang="ko-KR" sz="1600" b="0" i="0" u="none" strike="noStrike" kern="1200" cap="none" spc="0" normalizeH="0" baseline="0" noProof="0" dirty="0" err="1">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en</a:t>
            </a:r>
            <a:r>
              <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 person, der </a:t>
            </a:r>
            <a:r>
              <a:rPr kumimoji="0" lang="en-US" altLang="ko-KR" sz="1600" b="0" i="0" u="none" strike="noStrike" kern="1200" cap="none" spc="0" normalizeH="0" baseline="0" noProof="0" dirty="0" err="1">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hjælper</a:t>
            </a:r>
            <a:r>
              <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 med læring </a:t>
            </a:r>
            <a:r>
              <a:rPr kumimoji="0" lang="en-US" altLang="ko-KR" sz="1600" b="0" i="0" u="none" strike="noStrike" kern="1200" cap="none" spc="0" normalizeH="0" baseline="0" noProof="0" dirty="0" err="1">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ved</a:t>
            </a:r>
            <a:r>
              <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 at </a:t>
            </a:r>
            <a:r>
              <a:rPr kumimoji="0" lang="en-US" altLang="ko-KR" sz="1600" b="0" i="0" u="none" strike="noStrike" kern="1200" cap="none" spc="0" normalizeH="0" baseline="0" noProof="0" dirty="0" err="1">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bruge</a:t>
            </a:r>
            <a:r>
              <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 digitale </a:t>
            </a:r>
            <a:r>
              <a:rPr kumimoji="0" lang="en-US" altLang="ko-KR" sz="1600" b="0" i="0" u="none" strike="noStrike" kern="1200" cap="none" spc="0" normalizeH="0" baseline="0" noProof="0" dirty="0" err="1">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værktøjer</a:t>
            </a:r>
            <a:r>
              <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 og </a:t>
            </a:r>
            <a:r>
              <a:rPr kumimoji="0" lang="en-US" altLang="ko-KR" sz="1600" b="0" i="0" u="none" strike="noStrike" kern="1200" cap="none" spc="0" normalizeH="0" baseline="0" noProof="0" dirty="0" err="1">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teknologi</a:t>
            </a:r>
            <a:r>
              <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 Dette </a:t>
            </a:r>
            <a:r>
              <a:rPr kumimoji="0" lang="en-US" altLang="ko-KR" sz="1600" b="0" i="0" u="none" strike="noStrike" kern="1200" cap="none" spc="0" normalizeH="0" baseline="0" noProof="0" dirty="0" err="1">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kan</a:t>
            </a:r>
            <a:r>
              <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 </a:t>
            </a:r>
            <a:r>
              <a:rPr kumimoji="0" lang="en-US" altLang="ko-KR" sz="1600" b="0" i="0" u="none" strike="noStrike" kern="1200" cap="none" spc="0" normalizeH="0" baseline="0" noProof="0" dirty="0" err="1">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inkludere</a:t>
            </a:r>
            <a:r>
              <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 </a:t>
            </a:r>
            <a:r>
              <a:rPr kumimoji="0" lang="en-US" altLang="ko-KR" sz="1600" b="0" i="0" u="none" strike="noStrike" kern="1200" cap="none" spc="0" normalizeH="0" baseline="0" noProof="0" dirty="0" err="1">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udarbejdelse</a:t>
            </a:r>
            <a:r>
              <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 og </a:t>
            </a:r>
            <a:r>
              <a:rPr kumimoji="0" lang="en-US" altLang="ko-KR" sz="1600" b="0" i="0" u="none" strike="noStrike" kern="1200" cap="none" spc="0" normalizeH="0" baseline="0" noProof="0" dirty="0" err="1">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implementering</a:t>
            </a:r>
            <a:r>
              <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 af </a:t>
            </a:r>
            <a:r>
              <a:rPr kumimoji="0" lang="en-US" altLang="ko-KR" sz="1600" b="0" i="0" u="none" strike="noStrike" kern="1200" cap="none" spc="0" normalizeH="0" baseline="0" noProof="0" dirty="0" err="1">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undervisningsplaner</a:t>
            </a:r>
            <a:r>
              <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 </a:t>
            </a:r>
            <a:r>
              <a:rPr kumimoji="0" lang="en-US" altLang="ko-KR" sz="1600" b="0" i="0" u="none" strike="noStrike" kern="1200" cap="none" spc="0" normalizeH="0" baseline="0" noProof="0" dirty="0" err="1">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yde</a:t>
            </a:r>
            <a:r>
              <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 </a:t>
            </a:r>
            <a:r>
              <a:rPr kumimoji="0" lang="en-US" altLang="ko-KR" sz="1600" b="0" i="0" u="none" strike="noStrike" kern="1200" cap="none" spc="0" normalizeH="0" baseline="0" noProof="0" dirty="0" err="1">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støtte</a:t>
            </a:r>
            <a:r>
              <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 og </a:t>
            </a:r>
            <a:r>
              <a:rPr kumimoji="0" lang="en-US" altLang="ko-KR" sz="1600" b="0" i="0" u="none" strike="noStrike" kern="1200" cap="none" spc="0" normalizeH="0" baseline="0" noProof="0" dirty="0" err="1">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vejledning</a:t>
            </a:r>
            <a:r>
              <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 til elever og </a:t>
            </a:r>
            <a:r>
              <a:rPr kumimoji="0" lang="en-US" altLang="ko-KR" sz="1600" b="0" i="0" u="none" strike="noStrike" kern="1200" cap="none" spc="0" normalizeH="0" baseline="0" noProof="0" dirty="0" err="1">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bruge</a:t>
            </a:r>
            <a:r>
              <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 </a:t>
            </a:r>
            <a:r>
              <a:rPr kumimoji="0" lang="en-US" altLang="ko-KR" sz="1600" b="0" i="0" u="none" strike="noStrike" kern="1200" cap="none" spc="0" normalizeH="0" baseline="0" noProof="0" dirty="0" err="1">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forskellige</a:t>
            </a:r>
            <a:r>
              <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 </a:t>
            </a:r>
            <a:r>
              <a:rPr kumimoji="0" lang="en-US" altLang="ko-KR" sz="1600" b="0" i="0" u="none" strike="noStrike" kern="1200" cap="none" spc="0" normalizeH="0" baseline="0" noProof="0" dirty="0" err="1">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typer</a:t>
            </a:r>
            <a:r>
              <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 af </a:t>
            </a:r>
            <a:r>
              <a:rPr kumimoji="0" lang="en-US" altLang="ko-KR" sz="1600" b="0" i="0" u="none" strike="noStrike" kern="1200" cap="none" spc="0" normalizeH="0" baseline="0" noProof="0" dirty="0" err="1">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teknologi</a:t>
            </a:r>
            <a:r>
              <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 </a:t>
            </a:r>
            <a:r>
              <a:rPr kumimoji="0" lang="en-US" altLang="ko-KR" sz="1600" b="0" i="0" u="none" strike="noStrike" kern="1200" cap="none" spc="0" normalizeH="0" baseline="0" noProof="0" dirty="0" err="1">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såsom</a:t>
            </a:r>
            <a:r>
              <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 </a:t>
            </a:r>
            <a:r>
              <a:rPr kumimoji="0" lang="en-US" altLang="ko-KR" sz="1600" b="0" i="0" u="none" strike="noStrike" kern="1200" cap="none" spc="0" normalizeH="0" baseline="0" noProof="0" dirty="0" err="1">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computere</a:t>
            </a:r>
            <a:r>
              <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 tablets og andre digitale </a:t>
            </a:r>
            <a:r>
              <a:rPr kumimoji="0" lang="en-US" altLang="ko-KR" sz="1600" b="0" i="0" u="none" strike="noStrike" kern="1200" cap="none" spc="0" normalizeH="0" baseline="0" noProof="0" dirty="0" err="1">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enheder</a:t>
            </a:r>
            <a:r>
              <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 for at </a:t>
            </a:r>
            <a:r>
              <a:rPr kumimoji="0" lang="en-US" altLang="ko-KR" sz="1600" b="0" i="0" u="none" strike="noStrike" kern="1200" cap="none" spc="0" normalizeH="0" baseline="0" noProof="0" dirty="0" err="1">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højne</a:t>
            </a:r>
            <a:r>
              <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 </a:t>
            </a:r>
            <a:r>
              <a:rPr kumimoji="0" lang="en-US" altLang="ko-KR" sz="1600" b="0" i="0" u="none" strike="noStrike" kern="1200" cap="none" spc="0" normalizeH="0" baseline="0" noProof="0" dirty="0" err="1">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læringsoplevelsen</a:t>
            </a:r>
            <a:r>
              <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 En digital </a:t>
            </a:r>
            <a:r>
              <a:rPr kumimoji="0" lang="en-US" altLang="ko-KR" sz="1600" b="0" i="0" u="none" strike="noStrike" kern="1200" cap="none" spc="0" normalizeH="0" baseline="0" noProof="0" dirty="0" err="1">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læringsfacilitator</a:t>
            </a:r>
            <a:r>
              <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 </a:t>
            </a:r>
            <a:r>
              <a:rPr kumimoji="0" lang="en-US" altLang="ko-KR" sz="1600" b="0" i="0" u="none" strike="noStrike" kern="1200" cap="none" spc="0" normalizeH="0" baseline="0" noProof="0" dirty="0" err="1">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kan</a:t>
            </a:r>
            <a:r>
              <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 </a:t>
            </a:r>
            <a:r>
              <a:rPr kumimoji="0" lang="en-US" altLang="ko-KR" sz="1600" b="0" i="0" u="none" strike="noStrike" kern="1200" cap="none" spc="0" normalizeH="0" baseline="0" noProof="0" dirty="0" err="1">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arbejde</a:t>
            </a:r>
            <a:r>
              <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 </a:t>
            </a:r>
            <a:r>
              <a:rPr lang="en-US" altLang="ko-KR" sz="1600" dirty="0">
                <a:solidFill>
                  <a:prstClr val="black"/>
                </a:solidFill>
                <a:latin typeface="Calibri Light" panose="020F0302020204030204"/>
                <a:ea typeface="맑은 고딕" panose="020B0503020000020004" pitchFamily="34" charset="-127"/>
                <a:cs typeface="Poppins ExtraLight" panose="00000300000000000000" pitchFamily="2" charset="0"/>
              </a:rPr>
              <a:t>på </a:t>
            </a:r>
            <a:r>
              <a:rPr lang="en-US" altLang="ko-KR" sz="1600" dirty="0" err="1">
                <a:solidFill>
                  <a:prstClr val="black"/>
                </a:solidFill>
                <a:latin typeface="Calibri Light" panose="020F0302020204030204"/>
                <a:ea typeface="맑은 고딕" panose="020B0503020000020004" pitchFamily="34" charset="-127"/>
                <a:cs typeface="Poppins ExtraLight" panose="00000300000000000000" pitchFamily="2" charset="0"/>
              </a:rPr>
              <a:t>forskellige</a:t>
            </a:r>
            <a:r>
              <a:rPr lang="en-US" altLang="ko-KR" sz="1600" dirty="0">
                <a:solidFill>
                  <a:prstClr val="black"/>
                </a:solidFill>
                <a:latin typeface="Calibri Light" panose="020F0302020204030204"/>
                <a:ea typeface="맑은 고딕" panose="020B0503020000020004" pitchFamily="34" charset="-127"/>
                <a:cs typeface="Poppins ExtraLight" panose="00000300000000000000" pitchFamily="2" charset="0"/>
              </a:rPr>
              <a:t> </a:t>
            </a:r>
            <a:r>
              <a:rPr lang="en-US" altLang="ko-KR" sz="1600" dirty="0" err="1">
                <a:solidFill>
                  <a:prstClr val="black"/>
                </a:solidFill>
                <a:latin typeface="Calibri Light" panose="020F0302020204030204"/>
                <a:ea typeface="맑은 고딕" panose="020B0503020000020004" pitchFamily="34" charset="-127"/>
                <a:cs typeface="Poppins ExtraLight" panose="00000300000000000000" pitchFamily="2" charset="0"/>
              </a:rPr>
              <a:t>uddannelsesmæssige</a:t>
            </a:r>
            <a:r>
              <a:rPr lang="en-US" altLang="ko-KR" sz="1600" dirty="0">
                <a:solidFill>
                  <a:prstClr val="black"/>
                </a:solidFill>
                <a:latin typeface="Calibri Light" panose="020F0302020204030204"/>
                <a:ea typeface="맑은 고딕" panose="020B0503020000020004" pitchFamily="34" charset="-127"/>
                <a:cs typeface="Poppins ExtraLight" panose="00000300000000000000" pitchFamily="2" charset="0"/>
              </a:rPr>
              <a:t> områder, </a:t>
            </a:r>
            <a:r>
              <a:rPr lang="en-US" altLang="ko-KR" sz="1600" dirty="0" err="1">
                <a:solidFill>
                  <a:prstClr val="black"/>
                </a:solidFill>
                <a:latin typeface="Calibri Light" panose="020F0302020204030204"/>
                <a:ea typeface="맑은 고딕" panose="020B0503020000020004" pitchFamily="34" charset="-127"/>
                <a:cs typeface="Poppins ExtraLight" panose="00000300000000000000" pitchFamily="2" charset="0"/>
              </a:rPr>
              <a:t>inklusiv</a:t>
            </a:r>
            <a:r>
              <a:rPr lang="en-US" altLang="ko-KR" sz="1600" dirty="0">
                <a:solidFill>
                  <a:prstClr val="black"/>
                </a:solidFill>
                <a:latin typeface="Calibri Light" panose="020F0302020204030204"/>
                <a:ea typeface="맑은 고딕" panose="020B0503020000020004" pitchFamily="34" charset="-127"/>
                <a:cs typeface="Poppins ExtraLight" panose="00000300000000000000" pitchFamily="2" charset="0"/>
              </a:rPr>
              <a:t> </a:t>
            </a:r>
            <a:r>
              <a:rPr lang="en-US" altLang="ko-KR" sz="1600" dirty="0" err="1">
                <a:solidFill>
                  <a:prstClr val="black"/>
                </a:solidFill>
                <a:latin typeface="Calibri Light" panose="020F0302020204030204"/>
                <a:ea typeface="맑은 고딕" panose="020B0503020000020004" pitchFamily="34" charset="-127"/>
                <a:cs typeface="Poppins ExtraLight" panose="00000300000000000000" pitchFamily="2" charset="0"/>
              </a:rPr>
              <a:t>skoler</a:t>
            </a:r>
            <a:r>
              <a:rPr lang="en-US" altLang="ko-KR" sz="1600" dirty="0">
                <a:solidFill>
                  <a:prstClr val="black"/>
                </a:solidFill>
                <a:latin typeface="Calibri Light" panose="020F0302020204030204"/>
                <a:ea typeface="맑은 고딕" panose="020B0503020000020004" pitchFamily="34" charset="-127"/>
                <a:cs typeface="Poppins ExtraLight" panose="00000300000000000000" pitchFamily="2" charset="0"/>
              </a:rPr>
              <a:t>, </a:t>
            </a:r>
            <a:r>
              <a:rPr lang="en-US" altLang="ko-KR" sz="1600" dirty="0" err="1">
                <a:solidFill>
                  <a:prstClr val="black"/>
                </a:solidFill>
                <a:latin typeface="Calibri Light" panose="020F0302020204030204"/>
                <a:ea typeface="맑은 고딕" panose="020B0503020000020004" pitchFamily="34" charset="-127"/>
                <a:cs typeface="Poppins ExtraLight" panose="00000300000000000000" pitchFamily="2" charset="0"/>
              </a:rPr>
              <a:t>universiteter</a:t>
            </a:r>
            <a:r>
              <a:rPr lang="en-US" altLang="ko-KR" sz="1600" dirty="0">
                <a:solidFill>
                  <a:prstClr val="black"/>
                </a:solidFill>
                <a:latin typeface="Calibri Light" panose="020F0302020204030204"/>
                <a:ea typeface="맑은 고딕" panose="020B0503020000020004" pitchFamily="34" charset="-127"/>
                <a:cs typeface="Poppins ExtraLight" panose="00000300000000000000" pitchFamily="2" charset="0"/>
              </a:rPr>
              <a:t> og online </a:t>
            </a:r>
            <a:r>
              <a:rPr lang="en-US" altLang="ko-KR" sz="1600" dirty="0" err="1">
                <a:solidFill>
                  <a:prstClr val="black"/>
                </a:solidFill>
                <a:latin typeface="Calibri Light" panose="020F0302020204030204"/>
                <a:ea typeface="맑은 고딕" panose="020B0503020000020004" pitchFamily="34" charset="-127"/>
                <a:cs typeface="Poppins ExtraLight" panose="00000300000000000000" pitchFamily="2" charset="0"/>
              </a:rPr>
              <a:t>læringsplatforme</a:t>
            </a:r>
            <a:r>
              <a:rPr lang="en-US" altLang="ko-KR" sz="1600" dirty="0">
                <a:solidFill>
                  <a:prstClr val="black"/>
                </a:solidFill>
                <a:latin typeface="Calibri Light" panose="020F0302020204030204"/>
                <a:ea typeface="맑은 고딕" panose="020B0503020000020004" pitchFamily="34" charset="-127"/>
                <a:cs typeface="Poppins ExtraLight" panose="00000300000000000000" pitchFamily="2" charset="0"/>
              </a:rPr>
              <a:t>. </a:t>
            </a:r>
            <a:endParaRPr kumimoji="0" lang="en-US" altLang="ko-KR" sz="1600" b="0" i="1"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endParaRPr>
          </a:p>
        </p:txBody>
      </p:sp>
      <p:sp>
        <p:nvSpPr>
          <p:cNvPr id="11" name="TextBox 54">
            <a:extLst>
              <a:ext uri="{FF2B5EF4-FFF2-40B4-BE49-F238E27FC236}">
                <a16:creationId xmlns:a16="http://schemas.microsoft.com/office/drawing/2014/main" id="{469A6D6B-69A1-4FF7-A4BD-4C4BC6E53D7D}"/>
              </a:ext>
            </a:extLst>
          </p:cNvPr>
          <p:cNvSpPr txBox="1"/>
          <p:nvPr/>
        </p:nvSpPr>
        <p:spPr>
          <a:xfrm>
            <a:off x="624879" y="3813766"/>
            <a:ext cx="9022973" cy="2101841"/>
          </a:xfrm>
          <a:prstGeom prst="rect">
            <a:avLst/>
          </a:prstGeom>
          <a:noFill/>
        </p:spPr>
        <p:txBody>
          <a:bodyPr wrap="square" numCol="1" rtlCol="0">
            <a:noAutofit/>
          </a:bodyPr>
          <a:lstStyle/>
          <a:p>
            <a:pPr indent="-285750">
              <a:buFont typeface="Arial" panose="020B0604020202020204" pitchFamily="34" charset="0"/>
              <a:buChar char="•"/>
            </a:pPr>
            <a:r>
              <a:rPr lang="en-US" sz="2000" b="1" i="0" dirty="0" err="1">
                <a:solidFill>
                  <a:srgbClr val="000000"/>
                </a:solidFill>
                <a:effectLst/>
                <a:latin typeface="Archivo"/>
              </a:rPr>
              <a:t>Traditionel</a:t>
            </a:r>
            <a:r>
              <a:rPr lang="en-US" sz="2000" b="1" i="0" dirty="0">
                <a:solidFill>
                  <a:srgbClr val="000000"/>
                </a:solidFill>
                <a:effectLst/>
                <a:latin typeface="Archivo"/>
              </a:rPr>
              <a:t> </a:t>
            </a:r>
            <a:r>
              <a:rPr lang="en-US" sz="2000" b="1" i="0" dirty="0" err="1">
                <a:solidFill>
                  <a:srgbClr val="000000"/>
                </a:solidFill>
                <a:effectLst/>
                <a:latin typeface="Archivo"/>
              </a:rPr>
              <a:t>læringsfacilitator</a:t>
            </a:r>
            <a:endParaRPr lang="en-US" sz="2000" b="1" i="0" dirty="0">
              <a:solidFill>
                <a:srgbClr val="000000"/>
              </a:solidFill>
              <a:effectLst/>
              <a:latin typeface="Archivo"/>
            </a:endParaRPr>
          </a:p>
          <a:p>
            <a:pPr marL="284400" lvl="0">
              <a:lnSpc>
                <a:spcPct val="120000"/>
              </a:lnSpc>
            </a:pPr>
            <a:r>
              <a:rPr lang="en-US" altLang="ko-KR" sz="1600" dirty="0">
                <a:latin typeface="+mj-lt"/>
                <a:cs typeface="Poppins ExtraLight" panose="00000300000000000000" pitchFamily="2" charset="0"/>
              </a:rPr>
              <a:t>En </a:t>
            </a:r>
            <a:r>
              <a:rPr lang="en-US" altLang="ko-KR" sz="1600" dirty="0" err="1">
                <a:latin typeface="+mj-lt"/>
                <a:cs typeface="Poppins ExtraLight" panose="00000300000000000000" pitchFamily="2" charset="0"/>
              </a:rPr>
              <a:t>traditionel</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læringsfacilitator</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uden</a:t>
            </a:r>
            <a:r>
              <a:rPr lang="en-US" altLang="ko-KR" sz="1600" dirty="0">
                <a:latin typeface="+mj-lt"/>
                <a:cs typeface="Poppins ExtraLight" panose="00000300000000000000" pitchFamily="2" charset="0"/>
              </a:rPr>
              <a:t> digitale </a:t>
            </a:r>
            <a:r>
              <a:rPr lang="en-US" altLang="ko-KR" sz="1600" dirty="0" err="1">
                <a:latin typeface="+mj-lt"/>
                <a:cs typeface="Poppins ExtraLight" panose="00000300000000000000" pitchFamily="2" charset="0"/>
              </a:rPr>
              <a:t>værktøjer</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har</a:t>
            </a:r>
            <a:r>
              <a:rPr lang="en-US" altLang="ko-KR" sz="1600" dirty="0">
                <a:latin typeface="+mj-lt"/>
                <a:cs typeface="Poppins ExtraLight" panose="00000300000000000000" pitchFamily="2" charset="0"/>
              </a:rPr>
              <a:t> et </a:t>
            </a:r>
            <a:r>
              <a:rPr lang="en-US" altLang="ko-KR" sz="1600" dirty="0" err="1">
                <a:latin typeface="+mj-lt"/>
                <a:cs typeface="Poppins ExtraLight" panose="00000300000000000000" pitchFamily="2" charset="0"/>
              </a:rPr>
              <a:t>dagligt</a:t>
            </a:r>
            <a:r>
              <a:rPr lang="en-US" altLang="ko-KR" sz="1600" dirty="0">
                <a:latin typeface="+mj-lt"/>
                <a:cs typeface="Poppins ExtraLight" panose="00000300000000000000" pitchFamily="2" charset="0"/>
              </a:rPr>
              <a:t> liv, </a:t>
            </a:r>
            <a:r>
              <a:rPr lang="en-US" altLang="ko-KR" sz="1600" dirty="0" err="1">
                <a:latin typeface="+mj-lt"/>
                <a:cs typeface="Poppins ExtraLight" panose="00000300000000000000" pitchFamily="2" charset="0"/>
              </a:rPr>
              <a:t>hvor</a:t>
            </a:r>
            <a:r>
              <a:rPr lang="en-US" altLang="ko-KR" sz="1600" dirty="0">
                <a:latin typeface="+mj-lt"/>
                <a:cs typeface="Poppins ExtraLight" panose="00000300000000000000" pitchFamily="2" charset="0"/>
              </a:rPr>
              <a:t> rammer, </a:t>
            </a:r>
            <a:r>
              <a:rPr lang="en-US" altLang="ko-KR" sz="1600" dirty="0" err="1">
                <a:latin typeface="+mj-lt"/>
                <a:cs typeface="Poppins ExtraLight" panose="00000300000000000000" pitchFamily="2" charset="0"/>
              </a:rPr>
              <a:t>regler</a:t>
            </a:r>
            <a:r>
              <a:rPr lang="en-US" altLang="ko-KR" sz="1600" dirty="0">
                <a:latin typeface="+mj-lt"/>
                <a:cs typeface="Poppins ExtraLight" panose="00000300000000000000" pitchFamily="2" charset="0"/>
              </a:rPr>
              <a:t> og </a:t>
            </a:r>
            <a:r>
              <a:rPr lang="en-US" altLang="ko-KR" sz="1600" dirty="0" err="1">
                <a:latin typeface="+mj-lt"/>
                <a:cs typeface="Poppins ExtraLight" panose="00000300000000000000" pitchFamily="2" charset="0"/>
              </a:rPr>
              <a:t>traditioner</a:t>
            </a:r>
            <a:r>
              <a:rPr lang="en-US" altLang="ko-KR" sz="1600" dirty="0">
                <a:latin typeface="+mj-lt"/>
                <a:cs typeface="Poppins ExtraLight" panose="00000300000000000000" pitchFamily="2" charset="0"/>
              </a:rPr>
              <a:t> er </a:t>
            </a:r>
            <a:r>
              <a:rPr lang="en-US" altLang="ko-KR" sz="1600" dirty="0" err="1">
                <a:latin typeface="+mj-lt"/>
                <a:cs typeface="Poppins ExtraLight" panose="00000300000000000000" pitchFamily="2" charset="0"/>
              </a:rPr>
              <a:t>en</a:t>
            </a:r>
            <a:r>
              <a:rPr lang="en-US" altLang="ko-KR" sz="1600" dirty="0">
                <a:latin typeface="+mj-lt"/>
                <a:cs typeface="Poppins ExtraLight" panose="00000300000000000000" pitchFamily="2" charset="0"/>
              </a:rPr>
              <a:t> del af den </a:t>
            </a:r>
            <a:r>
              <a:rPr lang="en-US" altLang="ko-KR" sz="1600" dirty="0" err="1">
                <a:latin typeface="+mj-lt"/>
                <a:cs typeface="Poppins ExtraLight" panose="00000300000000000000" pitchFamily="2" charset="0"/>
              </a:rPr>
              <a:t>daglige</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institutionskultur</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Både</a:t>
            </a:r>
            <a:r>
              <a:rPr lang="en-US" altLang="ko-KR" sz="1600" dirty="0">
                <a:latin typeface="+mj-lt"/>
                <a:cs typeface="Poppins ExtraLight" panose="00000300000000000000" pitchFamily="2" charset="0"/>
              </a:rPr>
              <a:t> undervisere og elever </a:t>
            </a:r>
            <a:r>
              <a:rPr lang="en-US" altLang="ko-KR" sz="1600" dirty="0" err="1">
                <a:latin typeface="+mj-lt"/>
                <a:cs typeface="Poppins ExtraLight" panose="00000300000000000000" pitchFamily="2" charset="0"/>
              </a:rPr>
              <a:t>ved</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hvordan</a:t>
            </a:r>
            <a:r>
              <a:rPr lang="en-US" altLang="ko-KR" sz="1600" dirty="0">
                <a:latin typeface="+mj-lt"/>
                <a:cs typeface="Poppins ExtraLight" panose="00000300000000000000" pitchFamily="2" charset="0"/>
              </a:rPr>
              <a:t> man </a:t>
            </a:r>
            <a:r>
              <a:rPr lang="en-US" altLang="ko-KR" sz="1600" dirty="0" err="1">
                <a:latin typeface="+mj-lt"/>
                <a:cs typeface="Poppins ExtraLight" panose="00000300000000000000" pitchFamily="2" charset="0"/>
              </a:rPr>
              <a:t>skal</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opføre</a:t>
            </a:r>
            <a:r>
              <a:rPr lang="en-US" altLang="ko-KR" sz="1600" dirty="0">
                <a:latin typeface="+mj-lt"/>
                <a:cs typeface="Poppins ExtraLight" panose="00000300000000000000" pitchFamily="2" charset="0"/>
              </a:rPr>
              <a:t> sig i det </a:t>
            </a:r>
            <a:r>
              <a:rPr lang="en-US" altLang="ko-KR" sz="1600" dirty="0" err="1">
                <a:latin typeface="+mj-lt"/>
                <a:cs typeface="Poppins ExtraLight" panose="00000300000000000000" pitchFamily="2" charset="0"/>
              </a:rPr>
              <a:t>kendte</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miljø</a:t>
            </a:r>
            <a:r>
              <a:rPr lang="en-US" altLang="ko-KR" sz="1600" dirty="0">
                <a:latin typeface="+mj-lt"/>
                <a:cs typeface="Poppins ExtraLight" panose="00000300000000000000" pitchFamily="2" charset="0"/>
              </a:rPr>
              <a:t>, og alle </a:t>
            </a:r>
            <a:r>
              <a:rPr lang="en-US" altLang="ko-KR" sz="1600" dirty="0" err="1">
                <a:latin typeface="+mj-lt"/>
                <a:cs typeface="Poppins ExtraLight" panose="00000300000000000000" pitchFamily="2" charset="0"/>
              </a:rPr>
              <a:t>kender</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deres</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rolle</a:t>
            </a:r>
            <a:r>
              <a:rPr lang="en-US" altLang="ko-KR" sz="1600" dirty="0">
                <a:latin typeface="+mj-lt"/>
                <a:cs typeface="Poppins ExtraLight" panose="00000300000000000000" pitchFamily="2" charset="0"/>
              </a:rPr>
              <a:t>.</a:t>
            </a:r>
          </a:p>
          <a:p>
            <a:pPr marL="284400" lvl="0">
              <a:lnSpc>
                <a:spcPct val="120000"/>
              </a:lnSpc>
            </a:pPr>
            <a:endParaRPr lang="en-US" altLang="ko-KR" sz="1600" dirty="0">
              <a:latin typeface="+mj-lt"/>
              <a:cs typeface="Poppins ExtraLight" panose="00000300000000000000" pitchFamily="2" charset="0"/>
            </a:endParaRPr>
          </a:p>
          <a:p>
            <a:pPr marL="284400" lvl="0">
              <a:lnSpc>
                <a:spcPct val="120000"/>
              </a:lnSpc>
            </a:pPr>
            <a:r>
              <a:rPr lang="en-US" altLang="ko-KR" sz="1600" dirty="0">
                <a:latin typeface="+mj-lt"/>
                <a:cs typeface="Poppins ExtraLight" panose="00000300000000000000" pitchFamily="2" charset="0"/>
              </a:rPr>
              <a:t>	</a:t>
            </a:r>
            <a:r>
              <a:rPr lang="en-US" altLang="ko-KR" sz="1600" i="1" dirty="0">
                <a:latin typeface="+mj-lt"/>
                <a:cs typeface="Poppins ExtraLight" panose="00000300000000000000" pitchFamily="2" charset="0"/>
              </a:rPr>
              <a:t>-</a:t>
            </a:r>
            <a:r>
              <a:rPr lang="en-US" altLang="ko-KR" sz="1600" i="1" dirty="0" err="1">
                <a:latin typeface="+mj-lt"/>
                <a:cs typeface="Poppins ExtraLight" panose="00000300000000000000" pitchFamily="2" charset="0"/>
              </a:rPr>
              <a:t>Digitalisering</a:t>
            </a:r>
            <a:r>
              <a:rPr lang="en-US" altLang="ko-KR" sz="1600" i="1" dirty="0">
                <a:latin typeface="+mj-lt"/>
                <a:cs typeface="Poppins ExtraLight" panose="00000300000000000000" pitchFamily="2" charset="0"/>
              </a:rPr>
              <a:t> af </a:t>
            </a:r>
            <a:r>
              <a:rPr lang="en-US" altLang="ko-KR" sz="1600" i="1" dirty="0" err="1">
                <a:latin typeface="+mj-lt"/>
                <a:cs typeface="Poppins ExtraLight" panose="00000300000000000000" pitchFamily="2" charset="0"/>
              </a:rPr>
              <a:t>uddannelse</a:t>
            </a:r>
            <a:r>
              <a:rPr lang="en-US" altLang="ko-KR" sz="1600" i="1" dirty="0">
                <a:latin typeface="+mj-lt"/>
                <a:cs typeface="Poppins ExtraLight" panose="00000300000000000000" pitchFamily="2" charset="0"/>
              </a:rPr>
              <a:t> </a:t>
            </a:r>
            <a:r>
              <a:rPr lang="en-US" altLang="ko-KR" sz="1600" i="1" dirty="0" err="1">
                <a:latin typeface="+mj-lt"/>
                <a:cs typeface="Poppins ExtraLight" panose="00000300000000000000" pitchFamily="2" charset="0"/>
              </a:rPr>
              <a:t>medfører</a:t>
            </a:r>
            <a:r>
              <a:rPr lang="en-US" altLang="ko-KR" sz="1600" i="1" dirty="0">
                <a:latin typeface="+mj-lt"/>
                <a:cs typeface="Poppins ExtraLight" panose="00000300000000000000" pitchFamily="2" charset="0"/>
              </a:rPr>
              <a:t> </a:t>
            </a:r>
            <a:r>
              <a:rPr lang="en-US" altLang="ko-KR" sz="1600" i="1" dirty="0" err="1">
                <a:latin typeface="+mj-lt"/>
                <a:cs typeface="Poppins ExtraLight" panose="00000300000000000000" pitchFamily="2" charset="0"/>
              </a:rPr>
              <a:t>forandring</a:t>
            </a:r>
            <a:r>
              <a:rPr lang="en-US" altLang="ko-KR" sz="1600" i="1" dirty="0">
                <a:latin typeface="+mj-lt"/>
                <a:cs typeface="Poppins ExtraLight" panose="00000300000000000000" pitchFamily="2" charset="0"/>
              </a:rPr>
              <a:t>, og med det </a:t>
            </a:r>
            <a:r>
              <a:rPr lang="en-US" altLang="ko-KR" sz="1600" i="1" dirty="0" err="1">
                <a:latin typeface="+mj-lt"/>
                <a:cs typeface="Poppins ExtraLight" panose="00000300000000000000" pitchFamily="2" charset="0"/>
              </a:rPr>
              <a:t>en</a:t>
            </a:r>
            <a:r>
              <a:rPr lang="en-US" altLang="ko-KR" sz="1600" i="1" dirty="0">
                <a:latin typeface="+mj-lt"/>
                <a:cs typeface="Poppins ExtraLight" panose="00000300000000000000" pitchFamily="2" charset="0"/>
              </a:rPr>
              <a:t> ændring af roller.</a:t>
            </a:r>
          </a:p>
          <a:p>
            <a:pPr marL="284400" lvl="0">
              <a:lnSpc>
                <a:spcPct val="120000"/>
              </a:lnSpc>
            </a:pPr>
            <a:endParaRPr lang="en-US" altLang="ko-KR" sz="1600" dirty="0">
              <a:latin typeface="+mj-lt"/>
              <a:cs typeface="Poppins ExtraLight" panose="00000300000000000000" pitchFamily="2" charset="0"/>
            </a:endParaRPr>
          </a:p>
        </p:txBody>
      </p:sp>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5271070"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altLang="ko-KR" sz="2000" dirty="0">
                <a:solidFill>
                  <a:prstClr val="black"/>
                </a:solidFill>
                <a:latin typeface="Calibri Light" panose="020F0302020204030204"/>
                <a:cs typeface="Poppins ExtraLight" panose="00000300000000000000" pitchFamily="2" charset="0"/>
              </a:rPr>
              <a:t>2.1 Digital </a:t>
            </a:r>
            <a:r>
              <a:rPr lang="en-US" altLang="ko-KR" sz="2000" dirty="0" err="1">
                <a:solidFill>
                  <a:prstClr val="black"/>
                </a:solidFill>
                <a:latin typeface="Calibri Light" panose="020F0302020204030204"/>
                <a:cs typeface="Poppins ExtraLight" panose="00000300000000000000" pitchFamily="2" charset="0"/>
              </a:rPr>
              <a:t>læringsfacilitator</a:t>
            </a:r>
            <a:endParaRPr lang="en-AU" sz="2000" dirty="0">
              <a:latin typeface="+mj-lt"/>
              <a:ea typeface="Microsoft Sans Serif" panose="020B0604020202020204" pitchFamily="34" charset="0"/>
              <a:cs typeface="Poppins ExtraLight" panose="00000300000000000000" pitchFamily="2" charset="0"/>
            </a:endParaRPr>
          </a:p>
        </p:txBody>
      </p:sp>
      <p:pic>
        <p:nvPicPr>
          <p:cNvPr id="21" name="Immagine 20">
            <a:extLst>
              <a:ext uri="{FF2B5EF4-FFF2-40B4-BE49-F238E27FC236}">
                <a16:creationId xmlns:a16="http://schemas.microsoft.com/office/drawing/2014/main" id="{7271E359-97E3-4B6E-9933-C88E61DCFAF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3477946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8937523" y="3631149"/>
            <a:ext cx="1058564"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20" name="Google Shape;535;p42">
            <a:extLst>
              <a:ext uri="{FF2B5EF4-FFF2-40B4-BE49-F238E27FC236}">
                <a16:creationId xmlns:a16="http://schemas.microsoft.com/office/drawing/2014/main" id="{AE97FEC2-4A1B-4F1D-9BE9-58339FD29127}"/>
              </a:ext>
            </a:extLst>
          </p:cNvPr>
          <p:cNvSpPr txBox="1">
            <a:spLocks/>
          </p:cNvSpPr>
          <p:nvPr/>
        </p:nvSpPr>
        <p:spPr>
          <a:xfrm>
            <a:off x="5506551" y="5910839"/>
            <a:ext cx="469800" cy="391500"/>
          </a:xfrm>
          <a:prstGeom prst="rect">
            <a:avLst/>
          </a:prstGeom>
        </p:spPr>
        <p:txBody>
          <a:bodyPr spcFirstLastPara="1" wrap="square" lIns="91425" tIns="91425" rIns="91425" bIns="91425" anchor="t" anchorCtr="0">
            <a:no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00000000-1234-1234-1234-123412341234}" type="slidenum">
              <a:rPr lang="en-GB" smtClean="0"/>
              <a:pPr algn="ctr"/>
              <a:t>15</a:t>
            </a:fld>
            <a:endParaRPr lang="en-GB"/>
          </a:p>
        </p:txBody>
      </p:sp>
      <p:sp>
        <p:nvSpPr>
          <p:cNvPr id="21" name="Google Shape;536;p42">
            <a:extLst>
              <a:ext uri="{FF2B5EF4-FFF2-40B4-BE49-F238E27FC236}">
                <a16:creationId xmlns:a16="http://schemas.microsoft.com/office/drawing/2014/main" id="{0552E255-CDC8-4241-A53C-8D6B695529F7}"/>
              </a:ext>
            </a:extLst>
          </p:cNvPr>
          <p:cNvSpPr/>
          <p:nvPr/>
        </p:nvSpPr>
        <p:spPr>
          <a:xfrm>
            <a:off x="627233" y="2392926"/>
            <a:ext cx="4461881" cy="1142704"/>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91425" tIns="91425" rIns="1371600" bIns="91425" anchor="t" anchorCtr="0">
            <a:noAutofit/>
          </a:bodyPr>
          <a:lstStyle/>
          <a:p>
            <a:pPr algn="l"/>
            <a:r>
              <a:rPr lang="en-US" sz="2000" b="1" dirty="0" err="1">
                <a:solidFill>
                  <a:schemeClr val="dk1"/>
                </a:solidFill>
                <a:cs typeface="Varela Round"/>
              </a:rPr>
              <a:t>Pædagogisk</a:t>
            </a:r>
            <a:r>
              <a:rPr lang="en-US" sz="2000" b="1" dirty="0">
                <a:solidFill>
                  <a:schemeClr val="dk1"/>
                </a:solidFill>
                <a:cs typeface="Varela Round"/>
              </a:rPr>
              <a:t> </a:t>
            </a:r>
            <a:r>
              <a:rPr lang="en-US" sz="2000" b="1" dirty="0" err="1">
                <a:solidFill>
                  <a:schemeClr val="dk1"/>
                </a:solidFill>
                <a:cs typeface="Varela Round"/>
              </a:rPr>
              <a:t>rolle</a:t>
            </a:r>
            <a:br>
              <a:rPr lang="en-GB" sz="2000" b="1" dirty="0">
                <a:solidFill>
                  <a:schemeClr val="dk1"/>
                </a:solidFill>
                <a:ea typeface="Varela Round"/>
                <a:cs typeface="Varela Round"/>
                <a:sym typeface="Varela Round"/>
              </a:rPr>
            </a:br>
            <a:r>
              <a:rPr lang="en-US" sz="1600" b="0" i="0" dirty="0" err="1">
                <a:solidFill>
                  <a:srgbClr val="374151"/>
                </a:solidFill>
                <a:effectLst/>
                <a:latin typeface="Söhne"/>
              </a:rPr>
              <a:t>Støtter</a:t>
            </a:r>
            <a:r>
              <a:rPr lang="en-US" sz="1600" b="0" i="0" dirty="0">
                <a:solidFill>
                  <a:srgbClr val="374151"/>
                </a:solidFill>
                <a:effectLst/>
                <a:latin typeface="Söhne"/>
              </a:rPr>
              <a:t> elever </a:t>
            </a:r>
            <a:r>
              <a:rPr lang="en-US" sz="1600" dirty="0">
                <a:solidFill>
                  <a:srgbClr val="374151"/>
                </a:solidFill>
                <a:latin typeface="Söhne"/>
              </a:rPr>
              <a:t>i </a:t>
            </a:r>
            <a:r>
              <a:rPr lang="en-US" sz="1600" dirty="0" err="1">
                <a:solidFill>
                  <a:srgbClr val="374151"/>
                </a:solidFill>
                <a:latin typeface="Söhne"/>
              </a:rPr>
              <a:t>deres</a:t>
            </a:r>
            <a:r>
              <a:rPr lang="en-US" sz="1600" dirty="0">
                <a:solidFill>
                  <a:srgbClr val="374151"/>
                </a:solidFill>
                <a:latin typeface="Söhne"/>
              </a:rPr>
              <a:t> læring og </a:t>
            </a:r>
            <a:r>
              <a:rPr lang="en-US" sz="1600" dirty="0" err="1">
                <a:solidFill>
                  <a:srgbClr val="374151"/>
                </a:solidFill>
                <a:latin typeface="Söhne"/>
              </a:rPr>
              <a:t>hjælper</a:t>
            </a:r>
            <a:r>
              <a:rPr lang="en-US" sz="1600" dirty="0">
                <a:solidFill>
                  <a:srgbClr val="374151"/>
                </a:solidFill>
                <a:latin typeface="Söhne"/>
              </a:rPr>
              <a:t> dem med at </a:t>
            </a:r>
            <a:r>
              <a:rPr lang="en-US" sz="1600" dirty="0" err="1">
                <a:solidFill>
                  <a:srgbClr val="374151"/>
                </a:solidFill>
                <a:latin typeface="Söhne"/>
              </a:rPr>
              <a:t>opnå</a:t>
            </a:r>
            <a:r>
              <a:rPr lang="en-US" sz="1600" dirty="0">
                <a:solidFill>
                  <a:srgbClr val="374151"/>
                </a:solidFill>
                <a:latin typeface="Söhne"/>
              </a:rPr>
              <a:t> </a:t>
            </a:r>
            <a:r>
              <a:rPr lang="en-US" sz="1600" dirty="0" err="1">
                <a:solidFill>
                  <a:srgbClr val="374151"/>
                </a:solidFill>
                <a:latin typeface="Söhne"/>
              </a:rPr>
              <a:t>deres</a:t>
            </a:r>
            <a:r>
              <a:rPr lang="en-US" sz="1600" dirty="0">
                <a:solidFill>
                  <a:srgbClr val="374151"/>
                </a:solidFill>
                <a:latin typeface="Söhne"/>
              </a:rPr>
              <a:t> </a:t>
            </a:r>
            <a:r>
              <a:rPr lang="en-US" sz="1600" dirty="0" err="1">
                <a:solidFill>
                  <a:srgbClr val="374151"/>
                </a:solidFill>
                <a:latin typeface="Söhne"/>
              </a:rPr>
              <a:t>læringsmål</a:t>
            </a:r>
            <a:endParaRPr lang="en-GB" altLang="ko-KR" sz="1600" dirty="0">
              <a:solidFill>
                <a:prstClr val="black"/>
              </a:solidFill>
              <a:latin typeface="Calibri Light" panose="020F0302020204030204"/>
              <a:cs typeface="Poppins ExtraLight" panose="00000300000000000000" pitchFamily="2" charset="0"/>
              <a:sym typeface="Varela Round"/>
            </a:endParaRPr>
          </a:p>
        </p:txBody>
      </p:sp>
      <p:sp>
        <p:nvSpPr>
          <p:cNvPr id="22" name="Google Shape;537;p42">
            <a:extLst>
              <a:ext uri="{FF2B5EF4-FFF2-40B4-BE49-F238E27FC236}">
                <a16:creationId xmlns:a16="http://schemas.microsoft.com/office/drawing/2014/main" id="{2684FE20-494A-4234-92BC-80D6F9C81166}"/>
              </a:ext>
            </a:extLst>
          </p:cNvPr>
          <p:cNvSpPr/>
          <p:nvPr/>
        </p:nvSpPr>
        <p:spPr>
          <a:xfrm>
            <a:off x="5230174" y="1951630"/>
            <a:ext cx="3412800" cy="1584000"/>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1371600" tIns="91425" rIns="91425" bIns="91425" anchor="t" anchorCtr="0">
            <a:noAutofit/>
          </a:bodyPr>
          <a:lstStyle/>
          <a:p>
            <a:pPr lvl="0" algn="r">
              <a:buClr>
                <a:schemeClr val="dk1"/>
              </a:buClr>
              <a:buSzPts val="1100"/>
            </a:pPr>
            <a:r>
              <a:rPr lang="da-DK" sz="2000" b="1" dirty="0">
                <a:solidFill>
                  <a:schemeClr val="dk1"/>
                </a:solidFill>
                <a:cs typeface="Varela Round"/>
              </a:rPr>
              <a:t>Social rolle</a:t>
            </a:r>
            <a:endParaRPr lang="en-GB" sz="2000" b="1" dirty="0">
              <a:solidFill>
                <a:schemeClr val="dk1"/>
              </a:solidFill>
              <a:cs typeface="Varela Round"/>
              <a:sym typeface="Varela Round"/>
            </a:endParaRPr>
          </a:p>
          <a:p>
            <a:pPr lvl="0" algn="r">
              <a:lnSpc>
                <a:spcPct val="120000"/>
              </a:lnSpc>
              <a:buClr>
                <a:schemeClr val="dk1"/>
              </a:buClr>
              <a:buSzPts val="1100"/>
            </a:pPr>
            <a:r>
              <a:rPr lang="en-US" sz="1600" dirty="0" err="1">
                <a:solidFill>
                  <a:srgbClr val="374151"/>
                </a:solidFill>
                <a:latin typeface="Söhne"/>
              </a:rPr>
              <a:t>Facilitaterer</a:t>
            </a:r>
            <a:r>
              <a:rPr lang="en-US" sz="1600" dirty="0">
                <a:solidFill>
                  <a:srgbClr val="374151"/>
                </a:solidFill>
                <a:latin typeface="Söhne"/>
              </a:rPr>
              <a:t> </a:t>
            </a:r>
            <a:r>
              <a:rPr lang="en-US" sz="1600" dirty="0" err="1">
                <a:solidFill>
                  <a:srgbClr val="374151"/>
                </a:solidFill>
                <a:latin typeface="Söhne"/>
              </a:rPr>
              <a:t>opbygningen</a:t>
            </a:r>
            <a:r>
              <a:rPr lang="en-US" sz="1600" dirty="0">
                <a:solidFill>
                  <a:srgbClr val="374151"/>
                </a:solidFill>
                <a:latin typeface="Söhne"/>
              </a:rPr>
              <a:t> af </a:t>
            </a:r>
            <a:r>
              <a:rPr lang="en-US" sz="1600" dirty="0" err="1">
                <a:solidFill>
                  <a:srgbClr val="374151"/>
                </a:solidFill>
                <a:latin typeface="Söhne"/>
              </a:rPr>
              <a:t>læringsfællesskaber</a:t>
            </a:r>
            <a:endParaRPr lang="en-GB" altLang="ko-KR" sz="1600" dirty="0">
              <a:solidFill>
                <a:prstClr val="black"/>
              </a:solidFill>
              <a:latin typeface="Calibri Light" panose="020F0302020204030204"/>
              <a:cs typeface="Poppins ExtraLight" panose="00000300000000000000" pitchFamily="2" charset="0"/>
              <a:sym typeface="Varela Round"/>
            </a:endParaRPr>
          </a:p>
        </p:txBody>
      </p:sp>
      <p:sp>
        <p:nvSpPr>
          <p:cNvPr id="23" name="Google Shape;538;p42">
            <a:extLst>
              <a:ext uri="{FF2B5EF4-FFF2-40B4-BE49-F238E27FC236}">
                <a16:creationId xmlns:a16="http://schemas.microsoft.com/office/drawing/2014/main" id="{C3E76256-EFFC-424A-8F27-6FBAD351A852}"/>
              </a:ext>
            </a:extLst>
          </p:cNvPr>
          <p:cNvSpPr/>
          <p:nvPr/>
        </p:nvSpPr>
        <p:spPr>
          <a:xfrm>
            <a:off x="627234" y="3692640"/>
            <a:ext cx="4461880" cy="1584000"/>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91425" tIns="91425" rIns="1371600" bIns="91425" anchor="b" anchorCtr="0">
            <a:noAutofit/>
          </a:bodyPr>
          <a:lstStyle/>
          <a:p>
            <a:pPr>
              <a:lnSpc>
                <a:spcPct val="120000"/>
              </a:lnSpc>
              <a:buClr>
                <a:schemeClr val="dk1"/>
              </a:buClr>
              <a:buSzPts val="1100"/>
            </a:pPr>
            <a:r>
              <a:rPr lang="en-GB" sz="2000" b="1" dirty="0" err="1">
                <a:solidFill>
                  <a:schemeClr val="dk1"/>
                </a:solidFill>
                <a:ea typeface="Varela Round"/>
                <a:cs typeface="Varela Round"/>
                <a:sym typeface="Varela Round"/>
              </a:rPr>
              <a:t>Lederrolle</a:t>
            </a:r>
            <a:endParaRPr lang="en-GB" sz="1600" b="1" dirty="0">
              <a:solidFill>
                <a:schemeClr val="dk1"/>
              </a:solidFill>
              <a:ea typeface="Varela Round"/>
              <a:cs typeface="Varela Round"/>
              <a:sym typeface="Varela Round"/>
            </a:endParaRPr>
          </a:p>
          <a:p>
            <a:pPr>
              <a:lnSpc>
                <a:spcPct val="120000"/>
              </a:lnSpc>
              <a:buClr>
                <a:schemeClr val="dk1"/>
              </a:buClr>
              <a:buSzPts val="1100"/>
            </a:pPr>
            <a:r>
              <a:rPr lang="en-US" sz="1600" dirty="0" err="1">
                <a:solidFill>
                  <a:srgbClr val="374151"/>
                </a:solidFill>
                <a:latin typeface="Söhne"/>
              </a:rPr>
              <a:t>Kommunikerer</a:t>
            </a:r>
            <a:r>
              <a:rPr lang="en-US" sz="1600" dirty="0">
                <a:solidFill>
                  <a:srgbClr val="374151"/>
                </a:solidFill>
                <a:latin typeface="Söhne"/>
              </a:rPr>
              <a:t> </a:t>
            </a:r>
            <a:r>
              <a:rPr lang="en-US" sz="1600" dirty="0" err="1">
                <a:solidFill>
                  <a:srgbClr val="374151"/>
                </a:solidFill>
                <a:latin typeface="Söhne"/>
              </a:rPr>
              <a:t>undervisningens</a:t>
            </a:r>
            <a:r>
              <a:rPr lang="en-US" sz="1600" dirty="0">
                <a:solidFill>
                  <a:srgbClr val="374151"/>
                </a:solidFill>
                <a:latin typeface="Söhne"/>
              </a:rPr>
              <a:t> </a:t>
            </a:r>
            <a:r>
              <a:rPr lang="en-US" sz="1600" dirty="0" err="1">
                <a:solidFill>
                  <a:srgbClr val="374151"/>
                </a:solidFill>
                <a:latin typeface="Söhne"/>
              </a:rPr>
              <a:t>organisering</a:t>
            </a:r>
            <a:r>
              <a:rPr lang="en-US" sz="1600" dirty="0">
                <a:solidFill>
                  <a:srgbClr val="374151"/>
                </a:solidFill>
                <a:latin typeface="Söhne"/>
              </a:rPr>
              <a:t> og flow</a:t>
            </a:r>
            <a:endParaRPr lang="en-GB" altLang="ko-KR" sz="1600" dirty="0">
              <a:solidFill>
                <a:prstClr val="black"/>
              </a:solidFill>
              <a:latin typeface="Calibri Light" panose="020F0302020204030204"/>
              <a:cs typeface="Poppins ExtraLight" panose="00000300000000000000" pitchFamily="2" charset="0"/>
            </a:endParaRPr>
          </a:p>
        </p:txBody>
      </p:sp>
      <p:sp>
        <p:nvSpPr>
          <p:cNvPr id="24" name="Google Shape;539;p42">
            <a:extLst>
              <a:ext uri="{FF2B5EF4-FFF2-40B4-BE49-F238E27FC236}">
                <a16:creationId xmlns:a16="http://schemas.microsoft.com/office/drawing/2014/main" id="{98AD8A48-F95F-4FC4-8EC5-3276C3FA5CDD}"/>
              </a:ext>
            </a:extLst>
          </p:cNvPr>
          <p:cNvSpPr/>
          <p:nvPr/>
        </p:nvSpPr>
        <p:spPr>
          <a:xfrm>
            <a:off x="5230174" y="3692641"/>
            <a:ext cx="3412800" cy="1285500"/>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1371600" tIns="91425" rIns="91425" bIns="91425" anchor="b" anchorCtr="0">
            <a:noAutofit/>
          </a:bodyPr>
          <a:lstStyle/>
          <a:p>
            <a:pPr algn="r">
              <a:lnSpc>
                <a:spcPct val="120000"/>
              </a:lnSpc>
              <a:buClr>
                <a:schemeClr val="dk1"/>
              </a:buClr>
              <a:buSzPts val="1100"/>
            </a:pPr>
            <a:r>
              <a:rPr lang="en-GB" sz="2000" b="1" dirty="0" err="1">
                <a:solidFill>
                  <a:schemeClr val="dk1"/>
                </a:solidFill>
                <a:ea typeface="Varela Round"/>
                <a:cs typeface="Varela Round"/>
                <a:sym typeface="Varela Round"/>
              </a:rPr>
              <a:t>Teknisk</a:t>
            </a:r>
            <a:r>
              <a:rPr lang="en-GB" sz="2000" b="1" dirty="0">
                <a:solidFill>
                  <a:schemeClr val="dk1"/>
                </a:solidFill>
                <a:ea typeface="Varela Round"/>
                <a:cs typeface="Varela Round"/>
                <a:sym typeface="Varela Round"/>
              </a:rPr>
              <a:t> </a:t>
            </a:r>
            <a:r>
              <a:rPr lang="en-GB" sz="2000" b="1" dirty="0" err="1">
                <a:solidFill>
                  <a:schemeClr val="dk1"/>
                </a:solidFill>
                <a:ea typeface="Varela Round"/>
                <a:cs typeface="Varela Round"/>
                <a:sym typeface="Varela Round"/>
              </a:rPr>
              <a:t>rolle</a:t>
            </a:r>
            <a:endParaRPr lang="en-GB" sz="2000" b="1" dirty="0">
              <a:solidFill>
                <a:schemeClr val="dk1"/>
              </a:solidFill>
              <a:ea typeface="Varela Round"/>
              <a:cs typeface="Varela Round"/>
              <a:sym typeface="Varela Round"/>
            </a:endParaRPr>
          </a:p>
          <a:p>
            <a:pPr algn="r">
              <a:lnSpc>
                <a:spcPct val="120000"/>
              </a:lnSpc>
              <a:buClr>
                <a:schemeClr val="dk1"/>
              </a:buClr>
              <a:buSzPts val="1100"/>
            </a:pPr>
            <a:r>
              <a:rPr lang="en-US" sz="1600" b="0" i="0" dirty="0" err="1">
                <a:solidFill>
                  <a:srgbClr val="374151"/>
                </a:solidFill>
                <a:effectLst/>
                <a:latin typeface="Söhne"/>
              </a:rPr>
              <a:t>Understøtter</a:t>
            </a:r>
            <a:r>
              <a:rPr lang="en-US" sz="1600" b="0" i="0" dirty="0">
                <a:solidFill>
                  <a:srgbClr val="374151"/>
                </a:solidFill>
                <a:effectLst/>
                <a:latin typeface="Söhne"/>
              </a:rPr>
              <a:t> </a:t>
            </a:r>
            <a:r>
              <a:rPr lang="en-US" sz="1600" b="0" i="0" dirty="0" err="1">
                <a:solidFill>
                  <a:srgbClr val="374151"/>
                </a:solidFill>
                <a:effectLst/>
                <a:latin typeface="Söhne"/>
              </a:rPr>
              <a:t>brugen</a:t>
            </a:r>
            <a:r>
              <a:rPr lang="en-US" sz="1600" b="0" i="0" dirty="0">
                <a:solidFill>
                  <a:srgbClr val="374151"/>
                </a:solidFill>
                <a:effectLst/>
                <a:latin typeface="Söhne"/>
              </a:rPr>
              <a:t> af digitale </a:t>
            </a:r>
            <a:r>
              <a:rPr lang="en-US" sz="1600" b="0" i="0" dirty="0" err="1">
                <a:solidFill>
                  <a:srgbClr val="374151"/>
                </a:solidFill>
                <a:effectLst/>
                <a:latin typeface="Söhne"/>
              </a:rPr>
              <a:t>værktøjer</a:t>
            </a:r>
            <a:r>
              <a:rPr lang="en-US" sz="1600" b="0" i="0" dirty="0">
                <a:solidFill>
                  <a:srgbClr val="374151"/>
                </a:solidFill>
                <a:effectLst/>
                <a:latin typeface="Söhne"/>
              </a:rPr>
              <a:t> </a:t>
            </a:r>
            <a:r>
              <a:rPr lang="en-US" sz="1600" b="0" i="0" dirty="0" err="1">
                <a:solidFill>
                  <a:srgbClr val="374151"/>
                </a:solidFill>
                <a:effectLst/>
                <a:latin typeface="Söhne"/>
              </a:rPr>
              <a:t>blandt</a:t>
            </a:r>
            <a:r>
              <a:rPr lang="en-US" sz="1600" b="0" i="0" dirty="0">
                <a:solidFill>
                  <a:srgbClr val="374151"/>
                </a:solidFill>
                <a:effectLst/>
                <a:latin typeface="Söhne"/>
              </a:rPr>
              <a:t> </a:t>
            </a:r>
            <a:r>
              <a:rPr lang="en-US" sz="1600" b="0" i="0" dirty="0" err="1">
                <a:solidFill>
                  <a:srgbClr val="374151"/>
                </a:solidFill>
                <a:effectLst/>
                <a:latin typeface="Söhne"/>
              </a:rPr>
              <a:t>eleverne</a:t>
            </a:r>
            <a:endParaRPr lang="en-GB" altLang="ko-KR" sz="1600" dirty="0">
              <a:solidFill>
                <a:prstClr val="black"/>
              </a:solidFill>
              <a:latin typeface="Calibri Light" panose="020F0302020204030204"/>
              <a:cs typeface="Poppins ExtraLight" panose="00000300000000000000" pitchFamily="2" charset="0"/>
            </a:endParaRPr>
          </a:p>
        </p:txBody>
      </p:sp>
      <p:sp>
        <p:nvSpPr>
          <p:cNvPr id="25" name="Google Shape;540;p42">
            <a:extLst>
              <a:ext uri="{FF2B5EF4-FFF2-40B4-BE49-F238E27FC236}">
                <a16:creationId xmlns:a16="http://schemas.microsoft.com/office/drawing/2014/main" id="{0F819ADC-6DF8-41ED-ACF7-E45822ABCB44}"/>
              </a:ext>
            </a:extLst>
          </p:cNvPr>
          <p:cNvSpPr/>
          <p:nvPr/>
        </p:nvSpPr>
        <p:spPr>
          <a:xfrm>
            <a:off x="4116984" y="2562540"/>
            <a:ext cx="1961100" cy="1961100"/>
          </a:xfrm>
          <a:prstGeom prst="pie">
            <a:avLst>
              <a:gd name="adj1" fmla="val 10788866"/>
              <a:gd name="adj2" fmla="val 1620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dirty="0"/>
          </a:p>
        </p:txBody>
      </p:sp>
      <p:sp>
        <p:nvSpPr>
          <p:cNvPr id="27" name="Google Shape;541;p42">
            <a:extLst>
              <a:ext uri="{FF2B5EF4-FFF2-40B4-BE49-F238E27FC236}">
                <a16:creationId xmlns:a16="http://schemas.microsoft.com/office/drawing/2014/main" id="{D49826D5-2CDC-4EE1-AC75-87B9C2785CE3}"/>
              </a:ext>
            </a:extLst>
          </p:cNvPr>
          <p:cNvSpPr/>
          <p:nvPr/>
        </p:nvSpPr>
        <p:spPr>
          <a:xfrm rot="5400000">
            <a:off x="4254513" y="2554920"/>
            <a:ext cx="1961100" cy="1961100"/>
          </a:xfrm>
          <a:prstGeom prst="pie">
            <a:avLst>
              <a:gd name="adj1" fmla="val 10788866"/>
              <a:gd name="adj2" fmla="val 16200000"/>
            </a:avLst>
          </a:prstGeom>
          <a:noFill/>
          <a:ln w="19050">
            <a:solidFill>
              <a:schemeClr val="tx1">
                <a:lumMod val="50000"/>
                <a:lumOff val="5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28" name="Google Shape;542;p42">
            <a:extLst>
              <a:ext uri="{FF2B5EF4-FFF2-40B4-BE49-F238E27FC236}">
                <a16:creationId xmlns:a16="http://schemas.microsoft.com/office/drawing/2014/main" id="{66236855-DF07-4B95-854A-7ECD426FE12D}"/>
              </a:ext>
            </a:extLst>
          </p:cNvPr>
          <p:cNvSpPr/>
          <p:nvPr/>
        </p:nvSpPr>
        <p:spPr>
          <a:xfrm rot="10800000">
            <a:off x="4243083" y="2704983"/>
            <a:ext cx="1961100" cy="1961100"/>
          </a:xfrm>
          <a:prstGeom prst="pie">
            <a:avLst>
              <a:gd name="adj1" fmla="val 10788866"/>
              <a:gd name="adj2" fmla="val 1620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29" name="Google Shape;543;p42">
            <a:extLst>
              <a:ext uri="{FF2B5EF4-FFF2-40B4-BE49-F238E27FC236}">
                <a16:creationId xmlns:a16="http://schemas.microsoft.com/office/drawing/2014/main" id="{E609437D-304B-4182-BE79-1D0250638F42}"/>
              </a:ext>
            </a:extLst>
          </p:cNvPr>
          <p:cNvSpPr/>
          <p:nvPr/>
        </p:nvSpPr>
        <p:spPr>
          <a:xfrm rot="-5400000">
            <a:off x="4105554" y="2712603"/>
            <a:ext cx="1961100" cy="1961100"/>
          </a:xfrm>
          <a:prstGeom prst="pie">
            <a:avLst>
              <a:gd name="adj1" fmla="val 10788866"/>
              <a:gd name="adj2" fmla="val 16200000"/>
            </a:avLst>
          </a:prstGeom>
          <a:noFill/>
          <a:ln w="19050">
            <a:solidFill>
              <a:schemeClr val="tx1">
                <a:lumMod val="50000"/>
                <a:lumOff val="5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30" name="Google Shape;544;p42">
            <a:extLst>
              <a:ext uri="{FF2B5EF4-FFF2-40B4-BE49-F238E27FC236}">
                <a16:creationId xmlns:a16="http://schemas.microsoft.com/office/drawing/2014/main" id="{B0D2C5CA-4DF3-46DA-BF83-C9F8BC01DF20}"/>
              </a:ext>
            </a:extLst>
          </p:cNvPr>
          <p:cNvSpPr/>
          <p:nvPr/>
        </p:nvSpPr>
        <p:spPr>
          <a:xfrm>
            <a:off x="4560847" y="2979222"/>
            <a:ext cx="360000" cy="360000"/>
          </a:xfrm>
          <a:prstGeom prst="rect">
            <a:avLst/>
          </a:prstGeom>
        </p:spPr>
        <p:txBody>
          <a:bodyPr>
            <a:prstTxWarp prst="textPlain">
              <a:avLst/>
            </a:prstTxWarp>
          </a:bodyPr>
          <a:lstStyle/>
          <a:p>
            <a:pPr lvl="0" algn="ctr"/>
            <a:r>
              <a:rPr lang="en-GB" sz="1400" b="1" dirty="0">
                <a:solidFill>
                  <a:schemeClr val="lt1"/>
                </a:solidFill>
                <a:latin typeface="+mj-lt"/>
              </a:rPr>
              <a:t>1</a:t>
            </a:r>
            <a:endParaRPr lang="en-GB" sz="1400" b="1" i="0" dirty="0">
              <a:ln>
                <a:noFill/>
              </a:ln>
              <a:solidFill>
                <a:schemeClr val="lt1"/>
              </a:solidFill>
              <a:latin typeface="+mj-lt"/>
            </a:endParaRPr>
          </a:p>
        </p:txBody>
      </p:sp>
      <p:sp>
        <p:nvSpPr>
          <p:cNvPr id="31" name="Google Shape;545;p42">
            <a:extLst>
              <a:ext uri="{FF2B5EF4-FFF2-40B4-BE49-F238E27FC236}">
                <a16:creationId xmlns:a16="http://schemas.microsoft.com/office/drawing/2014/main" id="{73CCFACB-9645-4956-984D-67751D76BDAF}"/>
              </a:ext>
            </a:extLst>
          </p:cNvPr>
          <p:cNvSpPr/>
          <p:nvPr/>
        </p:nvSpPr>
        <p:spPr>
          <a:xfrm>
            <a:off x="5384851" y="2985485"/>
            <a:ext cx="360000" cy="358770"/>
          </a:xfrm>
          <a:prstGeom prst="rect">
            <a:avLst/>
          </a:prstGeom>
        </p:spPr>
        <p:txBody>
          <a:bodyPr>
            <a:prstTxWarp prst="textPlain">
              <a:avLst/>
            </a:prstTxWarp>
          </a:bodyPr>
          <a:lstStyle/>
          <a:p>
            <a:pPr lvl="0" algn="ctr"/>
            <a:r>
              <a:rPr lang="en-GB" b="1" i="0" dirty="0">
                <a:ln>
                  <a:noFill/>
                </a:ln>
                <a:latin typeface="+mj-lt"/>
              </a:rPr>
              <a:t>2</a:t>
            </a:r>
          </a:p>
        </p:txBody>
      </p:sp>
      <p:sp>
        <p:nvSpPr>
          <p:cNvPr id="32" name="Google Shape;546;p42">
            <a:extLst>
              <a:ext uri="{FF2B5EF4-FFF2-40B4-BE49-F238E27FC236}">
                <a16:creationId xmlns:a16="http://schemas.microsoft.com/office/drawing/2014/main" id="{6E6A6C44-CEA3-4E01-879D-244696752F81}"/>
              </a:ext>
            </a:extLst>
          </p:cNvPr>
          <p:cNvSpPr/>
          <p:nvPr/>
        </p:nvSpPr>
        <p:spPr>
          <a:xfrm>
            <a:off x="4560847" y="3876855"/>
            <a:ext cx="360000" cy="360000"/>
          </a:xfrm>
          <a:prstGeom prst="rect">
            <a:avLst/>
          </a:prstGeom>
        </p:spPr>
        <p:txBody>
          <a:bodyPr>
            <a:prstTxWarp prst="textPlain">
              <a:avLst/>
            </a:prstTxWarp>
          </a:bodyPr>
          <a:lstStyle/>
          <a:p>
            <a:pPr lvl="0" algn="ctr"/>
            <a:r>
              <a:rPr lang="en-GB" b="1" i="0" dirty="0">
                <a:ln>
                  <a:noFill/>
                </a:ln>
                <a:latin typeface="+mj-lt"/>
              </a:rPr>
              <a:t>3</a:t>
            </a:r>
          </a:p>
        </p:txBody>
      </p:sp>
      <p:sp>
        <p:nvSpPr>
          <p:cNvPr id="33" name="Google Shape;547;p42">
            <a:extLst>
              <a:ext uri="{FF2B5EF4-FFF2-40B4-BE49-F238E27FC236}">
                <a16:creationId xmlns:a16="http://schemas.microsoft.com/office/drawing/2014/main" id="{9A4050EB-F97A-4448-9AB8-67FDC5CC42A6}"/>
              </a:ext>
            </a:extLst>
          </p:cNvPr>
          <p:cNvSpPr/>
          <p:nvPr/>
        </p:nvSpPr>
        <p:spPr>
          <a:xfrm>
            <a:off x="5384851" y="3883118"/>
            <a:ext cx="360000" cy="358770"/>
          </a:xfrm>
          <a:prstGeom prst="rect">
            <a:avLst/>
          </a:prstGeom>
        </p:spPr>
        <p:txBody>
          <a:bodyPr>
            <a:prstTxWarp prst="textPlain">
              <a:avLst/>
            </a:prstTxWarp>
          </a:bodyPr>
          <a:lstStyle/>
          <a:p>
            <a:pPr lvl="0" algn="ctr"/>
            <a:r>
              <a:rPr lang="en-GB" b="1" i="0" dirty="0">
                <a:ln>
                  <a:noFill/>
                </a:ln>
                <a:solidFill>
                  <a:schemeClr val="lt1"/>
                </a:solidFill>
                <a:latin typeface="+mj-lt"/>
              </a:rPr>
              <a:t>4</a:t>
            </a:r>
          </a:p>
        </p:txBody>
      </p:sp>
      <p:sp>
        <p:nvSpPr>
          <p:cNvPr id="19" name="Rettangolo con angoli arrotondati 18">
            <a:extLst>
              <a:ext uri="{FF2B5EF4-FFF2-40B4-BE49-F238E27FC236}">
                <a16:creationId xmlns:a16="http://schemas.microsoft.com/office/drawing/2014/main" id="{35205F04-7CF5-4352-8CD0-F5896BEA4676}"/>
              </a:ext>
            </a:extLst>
          </p:cNvPr>
          <p:cNvSpPr/>
          <p:nvPr/>
        </p:nvSpPr>
        <p:spPr>
          <a:xfrm>
            <a:off x="451029" y="669816"/>
            <a:ext cx="2624680"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a:cs typeface="Poppins Medium" panose="00000600000000000000" pitchFamily="2" charset="0"/>
                <a:sym typeface="Varela Round"/>
              </a:rPr>
              <a:t>Facilitering og roller</a:t>
            </a:r>
            <a:endParaRPr lang="it-IT" sz="2000" b="1" dirty="0">
              <a:solidFill>
                <a:prstClr val="white"/>
              </a:solidFill>
              <a:cs typeface="Poppins Medium" panose="00000600000000000000" pitchFamily="2" charset="0"/>
            </a:endParaRPr>
          </a:p>
        </p:txBody>
      </p:sp>
      <p:sp>
        <p:nvSpPr>
          <p:cNvPr id="26" name="CuadroTexto 4">
            <a:extLst>
              <a:ext uri="{FF2B5EF4-FFF2-40B4-BE49-F238E27FC236}">
                <a16:creationId xmlns:a16="http://schemas.microsoft.com/office/drawing/2014/main" id="{2EBEE1CA-BF08-4898-B262-CF2C123DF739}"/>
              </a:ext>
            </a:extLst>
          </p:cNvPr>
          <p:cNvSpPr txBox="1"/>
          <p:nvPr/>
        </p:nvSpPr>
        <p:spPr>
          <a:xfrm>
            <a:off x="523240" y="1250839"/>
            <a:ext cx="9164866"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dirty="0">
                <a:solidFill>
                  <a:prstClr val="black"/>
                </a:solidFill>
                <a:latin typeface="Calibri Light" panose="020F0302020204030204"/>
              </a:rPr>
              <a:t>2.2 En digital </a:t>
            </a:r>
            <a:r>
              <a:rPr lang="en-US" sz="2000" dirty="0" err="1">
                <a:solidFill>
                  <a:prstClr val="black"/>
                </a:solidFill>
                <a:latin typeface="Calibri Light" panose="020F0302020204030204"/>
              </a:rPr>
              <a:t>læringsfacilitators</a:t>
            </a:r>
            <a:r>
              <a:rPr lang="en-US" sz="2000" dirty="0">
                <a:solidFill>
                  <a:prstClr val="black"/>
                </a:solidFill>
                <a:latin typeface="Calibri Light" panose="020F0302020204030204"/>
              </a:rPr>
              <a:t> roller </a:t>
            </a:r>
            <a:endParaRPr lang="en-AU" sz="2000" dirty="0">
              <a:solidFill>
                <a:prstClr val="black"/>
              </a:solidFill>
              <a:latin typeface="Calibri Light" panose="020F0302020204030204"/>
            </a:endParaRPr>
          </a:p>
        </p:txBody>
      </p:sp>
      <p:pic>
        <p:nvPicPr>
          <p:cNvPr id="34" name="Immagine 33">
            <a:extLst>
              <a:ext uri="{FF2B5EF4-FFF2-40B4-BE49-F238E27FC236}">
                <a16:creationId xmlns:a16="http://schemas.microsoft.com/office/drawing/2014/main" id="{48AFF417-1FF8-45C0-97B9-8D75C0E4B00A}"/>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40986647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CuadroTexto 4">
            <a:extLst>
              <a:ext uri="{FF2B5EF4-FFF2-40B4-BE49-F238E27FC236}">
                <a16:creationId xmlns:a16="http://schemas.microsoft.com/office/drawing/2014/main" id="{A9B4BD22-AF40-4574-BB02-C00B471C806C}"/>
              </a:ext>
            </a:extLst>
          </p:cNvPr>
          <p:cNvSpPr txBox="1"/>
          <p:nvPr/>
        </p:nvSpPr>
        <p:spPr>
          <a:xfrm>
            <a:off x="465706" y="1804150"/>
            <a:ext cx="8900678"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b="1" dirty="0" err="1">
                <a:latin typeface="+mj-lt"/>
                <a:ea typeface="Microsoft Sans Serif" panose="020B0604020202020204" pitchFamily="34" charset="0"/>
                <a:cs typeface="Poppins ExtraLight" panose="00000300000000000000" pitchFamily="2" charset="0"/>
              </a:rPr>
              <a:t>Pædagogisk</a:t>
            </a:r>
            <a:r>
              <a:rPr lang="en-US" sz="2000" b="1" dirty="0">
                <a:latin typeface="+mj-lt"/>
                <a:ea typeface="Microsoft Sans Serif" panose="020B0604020202020204" pitchFamily="34" charset="0"/>
                <a:cs typeface="Poppins ExtraLight" panose="00000300000000000000" pitchFamily="2" charset="0"/>
              </a:rPr>
              <a:t> </a:t>
            </a:r>
            <a:r>
              <a:rPr lang="en-US" sz="2000" b="1" dirty="0" err="1">
                <a:latin typeface="+mj-lt"/>
                <a:ea typeface="Microsoft Sans Serif" panose="020B0604020202020204" pitchFamily="34" charset="0"/>
                <a:cs typeface="Poppins ExtraLight" panose="00000300000000000000" pitchFamily="2" charset="0"/>
              </a:rPr>
              <a:t>rolle</a:t>
            </a:r>
            <a:endParaRPr lang="en-US" sz="2000" b="1" dirty="0">
              <a:latin typeface="+mj-lt"/>
              <a:ea typeface="Microsoft Sans Serif" panose="020B0604020202020204" pitchFamily="34" charset="0"/>
              <a:cs typeface="Poppins ExtraLight" panose="00000300000000000000" pitchFamily="2" charset="0"/>
            </a:endParaRPr>
          </a:p>
        </p:txBody>
      </p:sp>
      <p:sp>
        <p:nvSpPr>
          <p:cNvPr id="19" name="Google Shape;326;p28">
            <a:extLst>
              <a:ext uri="{FF2B5EF4-FFF2-40B4-BE49-F238E27FC236}">
                <a16:creationId xmlns:a16="http://schemas.microsoft.com/office/drawing/2014/main" id="{C86201A4-C346-4973-B8CC-6F2C1CD5AE05}"/>
              </a:ext>
            </a:extLst>
          </p:cNvPr>
          <p:cNvSpPr txBox="1">
            <a:spLocks/>
          </p:cNvSpPr>
          <p:nvPr/>
        </p:nvSpPr>
        <p:spPr>
          <a:xfrm>
            <a:off x="1315058" y="3672961"/>
            <a:ext cx="7772400" cy="2074696"/>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None/>
            </a:pPr>
            <a:r>
              <a:rPr lang="en-US" dirty="0">
                <a:latin typeface="+mj-lt"/>
              </a:rPr>
              <a:t>Dette </a:t>
            </a:r>
            <a:r>
              <a:rPr lang="en-US" dirty="0" err="1">
                <a:latin typeface="+mj-lt"/>
              </a:rPr>
              <a:t>inkluderer</a:t>
            </a:r>
            <a:r>
              <a:rPr lang="en-US" dirty="0">
                <a:latin typeface="+mj-lt"/>
              </a:rPr>
              <a:t> </a:t>
            </a:r>
            <a:r>
              <a:rPr lang="en-US" dirty="0" err="1">
                <a:latin typeface="+mj-lt"/>
              </a:rPr>
              <a:t>udarbejdelse</a:t>
            </a:r>
            <a:r>
              <a:rPr lang="en-US" dirty="0">
                <a:latin typeface="+mj-lt"/>
              </a:rPr>
              <a:t> af </a:t>
            </a:r>
            <a:r>
              <a:rPr lang="en-US" dirty="0" err="1">
                <a:latin typeface="+mj-lt"/>
              </a:rPr>
              <a:t>undervisningsplaner</a:t>
            </a:r>
            <a:r>
              <a:rPr lang="en-US" dirty="0">
                <a:latin typeface="+mj-lt"/>
              </a:rPr>
              <a:t> og </a:t>
            </a:r>
            <a:r>
              <a:rPr lang="en-US" dirty="0" err="1">
                <a:latin typeface="+mj-lt"/>
              </a:rPr>
              <a:t>andet</a:t>
            </a:r>
            <a:r>
              <a:rPr lang="en-US" dirty="0">
                <a:latin typeface="+mj-lt"/>
              </a:rPr>
              <a:t> </a:t>
            </a:r>
            <a:r>
              <a:rPr lang="en-US" dirty="0" err="1">
                <a:latin typeface="+mj-lt"/>
              </a:rPr>
              <a:t>undervisningsmateriale</a:t>
            </a:r>
            <a:r>
              <a:rPr lang="en-US" dirty="0">
                <a:latin typeface="+mj-lt"/>
              </a:rPr>
              <a:t>, udvælgelse og </a:t>
            </a:r>
            <a:r>
              <a:rPr lang="en-US" dirty="0" err="1">
                <a:latin typeface="+mj-lt"/>
              </a:rPr>
              <a:t>brug</a:t>
            </a:r>
            <a:r>
              <a:rPr lang="en-US" dirty="0">
                <a:latin typeface="+mj-lt"/>
              </a:rPr>
              <a:t> af </a:t>
            </a:r>
            <a:r>
              <a:rPr lang="en-US" dirty="0" err="1">
                <a:latin typeface="+mj-lt"/>
              </a:rPr>
              <a:t>passende</a:t>
            </a:r>
            <a:r>
              <a:rPr lang="en-US" dirty="0">
                <a:latin typeface="+mj-lt"/>
              </a:rPr>
              <a:t> </a:t>
            </a:r>
            <a:r>
              <a:rPr lang="en-US" dirty="0" err="1">
                <a:latin typeface="+mj-lt"/>
              </a:rPr>
              <a:t>undervisningsmetoder</a:t>
            </a:r>
            <a:r>
              <a:rPr lang="en-US" dirty="0">
                <a:latin typeface="+mj-lt"/>
              </a:rPr>
              <a:t> og –teknologier og </a:t>
            </a:r>
            <a:r>
              <a:rPr lang="en-US" dirty="0" err="1">
                <a:latin typeface="+mj-lt"/>
              </a:rPr>
              <a:t>vurdering</a:t>
            </a:r>
            <a:r>
              <a:rPr lang="en-US" dirty="0">
                <a:latin typeface="+mj-lt"/>
              </a:rPr>
              <a:t> af elevers læring og </a:t>
            </a:r>
            <a:r>
              <a:rPr lang="en-US" dirty="0" err="1">
                <a:latin typeface="+mj-lt"/>
              </a:rPr>
              <a:t>fremskridt</a:t>
            </a:r>
            <a:r>
              <a:rPr lang="en-US" dirty="0">
                <a:latin typeface="+mj-lt"/>
              </a:rPr>
              <a:t>.</a:t>
            </a:r>
          </a:p>
        </p:txBody>
      </p:sp>
      <p:sp>
        <p:nvSpPr>
          <p:cNvPr id="20" name="Google Shape;327;p28">
            <a:extLst>
              <a:ext uri="{FF2B5EF4-FFF2-40B4-BE49-F238E27FC236}">
                <a16:creationId xmlns:a16="http://schemas.microsoft.com/office/drawing/2014/main" id="{B94B6FCD-6BDE-48EB-89FB-9A0CC4616498}"/>
              </a:ext>
            </a:extLst>
          </p:cNvPr>
          <p:cNvSpPr txBox="1">
            <a:spLocks/>
          </p:cNvSpPr>
          <p:nvPr/>
        </p:nvSpPr>
        <p:spPr>
          <a:xfrm>
            <a:off x="1315058" y="2236199"/>
            <a:ext cx="7772400" cy="1258244"/>
          </a:xfrm>
          <a:prstGeom prst="rect">
            <a:avLst/>
          </a:prstGeom>
        </p:spPr>
        <p:txBody>
          <a:bodyPr spcFirstLastPara="1" wrap="square" lIns="91425" tIns="91425" rIns="91425" bIns="91425" anchor="b"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r>
              <a:rPr lang="en-US" sz="2800" dirty="0">
                <a:ea typeface="+mn-ea"/>
                <a:cs typeface="+mn-cs"/>
                <a:sym typeface="Varela Round"/>
              </a:rPr>
              <a:t>Den </a:t>
            </a:r>
            <a:r>
              <a:rPr lang="en-US" sz="2800" dirty="0" err="1">
                <a:ea typeface="+mn-ea"/>
                <a:cs typeface="+mn-cs"/>
                <a:sym typeface="Varela Round"/>
              </a:rPr>
              <a:t>pædagogiske</a:t>
            </a:r>
            <a:r>
              <a:rPr lang="en-US" sz="2800" dirty="0">
                <a:ea typeface="+mn-ea"/>
                <a:cs typeface="+mn-cs"/>
                <a:sym typeface="Varela Round"/>
              </a:rPr>
              <a:t> </a:t>
            </a:r>
            <a:r>
              <a:rPr lang="en-US" sz="2800" dirty="0" err="1">
                <a:ea typeface="+mn-ea"/>
                <a:cs typeface="+mn-cs"/>
                <a:sym typeface="Varela Round"/>
              </a:rPr>
              <a:t>rolle</a:t>
            </a:r>
            <a:r>
              <a:rPr lang="en-US" sz="2800" dirty="0">
                <a:ea typeface="+mn-ea"/>
                <a:cs typeface="+mn-cs"/>
                <a:sym typeface="Varela Round"/>
              </a:rPr>
              <a:t> </a:t>
            </a:r>
            <a:r>
              <a:rPr lang="en-US" sz="2800" dirty="0" err="1">
                <a:ea typeface="+mn-ea"/>
                <a:cs typeface="+mn-cs"/>
                <a:sym typeface="Varela Round"/>
              </a:rPr>
              <a:t>refererer</a:t>
            </a:r>
            <a:r>
              <a:rPr lang="en-US" sz="2800" dirty="0">
                <a:ea typeface="+mn-ea"/>
                <a:cs typeface="+mn-cs"/>
                <a:sym typeface="Varela Round"/>
              </a:rPr>
              <a:t> til </a:t>
            </a:r>
            <a:r>
              <a:rPr lang="en-US" sz="2800" dirty="0" err="1">
                <a:ea typeface="+mn-ea"/>
                <a:cs typeface="+mn-cs"/>
                <a:sym typeface="Varela Round"/>
              </a:rPr>
              <a:t>underviserens</a:t>
            </a:r>
            <a:r>
              <a:rPr lang="en-US" sz="2800" dirty="0">
                <a:ea typeface="+mn-ea"/>
                <a:cs typeface="+mn-cs"/>
                <a:sym typeface="Varela Round"/>
              </a:rPr>
              <a:t> </a:t>
            </a:r>
            <a:r>
              <a:rPr lang="en-US" sz="2800" dirty="0" err="1">
                <a:ea typeface="+mn-ea"/>
                <a:cs typeface="+mn-cs"/>
                <a:sym typeface="Varela Round"/>
              </a:rPr>
              <a:t>rolle</a:t>
            </a:r>
            <a:r>
              <a:rPr lang="en-US" sz="2800" dirty="0">
                <a:ea typeface="+mn-ea"/>
                <a:cs typeface="+mn-cs"/>
                <a:sym typeface="Varela Round"/>
              </a:rPr>
              <a:t> i forhold til at </a:t>
            </a:r>
            <a:r>
              <a:rPr lang="en-US" sz="2800" dirty="0" err="1">
                <a:ea typeface="+mn-ea"/>
                <a:cs typeface="+mn-cs"/>
                <a:sym typeface="Varela Round"/>
              </a:rPr>
              <a:t>designe</a:t>
            </a:r>
            <a:r>
              <a:rPr lang="en-US" sz="2800" dirty="0">
                <a:ea typeface="+mn-ea"/>
                <a:cs typeface="+mn-cs"/>
                <a:sym typeface="Varela Round"/>
              </a:rPr>
              <a:t>, </a:t>
            </a:r>
            <a:r>
              <a:rPr lang="en-US" sz="2800" dirty="0" err="1">
                <a:ea typeface="+mn-ea"/>
                <a:cs typeface="+mn-cs"/>
                <a:sym typeface="Varela Round"/>
              </a:rPr>
              <a:t>implementere</a:t>
            </a:r>
            <a:r>
              <a:rPr lang="en-US" sz="2800" dirty="0">
                <a:ea typeface="+mn-ea"/>
                <a:cs typeface="+mn-cs"/>
                <a:sym typeface="Varela Round"/>
              </a:rPr>
              <a:t> og </a:t>
            </a:r>
            <a:r>
              <a:rPr lang="en-US" sz="2800" dirty="0" err="1">
                <a:ea typeface="+mn-ea"/>
                <a:cs typeface="+mn-cs"/>
                <a:sym typeface="Varela Round"/>
              </a:rPr>
              <a:t>evaluere</a:t>
            </a:r>
            <a:r>
              <a:rPr lang="en-US" sz="2800" dirty="0">
                <a:ea typeface="+mn-ea"/>
                <a:cs typeface="+mn-cs"/>
                <a:sym typeface="Varela Round"/>
              </a:rPr>
              <a:t> </a:t>
            </a:r>
            <a:r>
              <a:rPr lang="en-US" sz="2800" dirty="0" err="1">
                <a:ea typeface="+mn-ea"/>
                <a:cs typeface="+mn-cs"/>
                <a:sym typeface="Varela Round"/>
              </a:rPr>
              <a:t>uddannelsesoplevelser</a:t>
            </a:r>
            <a:r>
              <a:rPr lang="en-US" sz="2800" dirty="0">
                <a:ea typeface="+mn-ea"/>
                <a:cs typeface="+mn-cs"/>
                <a:sym typeface="Varela Round"/>
              </a:rPr>
              <a:t> for elever.</a:t>
            </a:r>
            <a:endParaRPr lang="it-IT" sz="2800" dirty="0">
              <a:ea typeface="+mn-ea"/>
              <a:cs typeface="+mn-cs"/>
              <a:sym typeface="Varela Round"/>
            </a:endParaRPr>
          </a:p>
        </p:txBody>
      </p:sp>
      <p:sp>
        <p:nvSpPr>
          <p:cNvPr id="21" name="Google Shape;328;p28">
            <a:extLst>
              <a:ext uri="{FF2B5EF4-FFF2-40B4-BE49-F238E27FC236}">
                <a16:creationId xmlns:a16="http://schemas.microsoft.com/office/drawing/2014/main" id="{3969FA6D-5D7F-4562-BBE9-A67D7D1A11E7}"/>
              </a:ext>
            </a:extLst>
          </p:cNvPr>
          <p:cNvSpPr txBox="1">
            <a:spLocks/>
          </p:cNvSpPr>
          <p:nvPr/>
        </p:nvSpPr>
        <p:spPr>
          <a:xfrm>
            <a:off x="1315058" y="2894537"/>
            <a:ext cx="7772400" cy="4632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Font typeface="Arial" panose="020B0604020202020204" pitchFamily="34" charset="0"/>
              <a:buNone/>
            </a:pPr>
            <a:endParaRPr lang="en-US" sz="2000" dirty="0">
              <a:latin typeface="+mj-lt"/>
            </a:endParaRPr>
          </a:p>
        </p:txBody>
      </p:sp>
      <p:sp>
        <p:nvSpPr>
          <p:cNvPr id="11" name="Rettangolo con angoli arrotondati 10">
            <a:extLst>
              <a:ext uri="{FF2B5EF4-FFF2-40B4-BE49-F238E27FC236}">
                <a16:creationId xmlns:a16="http://schemas.microsoft.com/office/drawing/2014/main" id="{3B2CC8E6-B165-42E5-9082-267951626773}"/>
              </a:ext>
            </a:extLst>
          </p:cNvPr>
          <p:cNvSpPr/>
          <p:nvPr/>
        </p:nvSpPr>
        <p:spPr>
          <a:xfrm>
            <a:off x="451029" y="669816"/>
            <a:ext cx="2852008"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a:cs typeface="Poppins Medium" panose="00000600000000000000" pitchFamily="2" charset="0"/>
                <a:sym typeface="Varela Round"/>
              </a:rPr>
              <a:t>Facilitering og roller</a:t>
            </a:r>
            <a:endParaRPr lang="it-IT" sz="2000" b="1" dirty="0">
              <a:solidFill>
                <a:prstClr val="white"/>
              </a:solidFill>
              <a:cs typeface="Poppins Medium" panose="00000600000000000000" pitchFamily="2" charset="0"/>
            </a:endParaRPr>
          </a:p>
        </p:txBody>
      </p:sp>
      <p:pic>
        <p:nvPicPr>
          <p:cNvPr id="22" name="Immagine 21">
            <a:extLst>
              <a:ext uri="{FF2B5EF4-FFF2-40B4-BE49-F238E27FC236}">
                <a16:creationId xmlns:a16="http://schemas.microsoft.com/office/drawing/2014/main" id="{20BCB991-A924-4788-8D14-A119D0452BD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9" name="CuadroTexto 4">
            <a:extLst>
              <a:ext uri="{FF2B5EF4-FFF2-40B4-BE49-F238E27FC236}">
                <a16:creationId xmlns:a16="http://schemas.microsoft.com/office/drawing/2014/main" id="{8FFD9C8F-44D2-49F1-9CEB-49B83742EC20}"/>
              </a:ext>
            </a:extLst>
          </p:cNvPr>
          <p:cNvSpPr txBox="1"/>
          <p:nvPr/>
        </p:nvSpPr>
        <p:spPr>
          <a:xfrm>
            <a:off x="465706" y="1406454"/>
            <a:ext cx="9164866"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dirty="0">
                <a:solidFill>
                  <a:prstClr val="black"/>
                </a:solidFill>
                <a:latin typeface="Calibri Light" panose="020F0302020204030204"/>
              </a:rPr>
              <a:t>2.2 En digital </a:t>
            </a:r>
            <a:r>
              <a:rPr lang="en-US" sz="2000" dirty="0" err="1">
                <a:solidFill>
                  <a:prstClr val="black"/>
                </a:solidFill>
                <a:latin typeface="Calibri Light" panose="020F0302020204030204"/>
              </a:rPr>
              <a:t>læringsfacilitators</a:t>
            </a:r>
            <a:r>
              <a:rPr lang="en-US" sz="2000" dirty="0">
                <a:solidFill>
                  <a:prstClr val="black"/>
                </a:solidFill>
                <a:latin typeface="Calibri Light" panose="020F0302020204030204"/>
              </a:rPr>
              <a:t> roller </a:t>
            </a:r>
            <a:endParaRPr lang="en-AU" sz="2000" dirty="0">
              <a:solidFill>
                <a:prstClr val="black"/>
              </a:solidFill>
              <a:latin typeface="Calibri Light" panose="020F0302020204030204"/>
            </a:endParaRPr>
          </a:p>
        </p:txBody>
      </p:sp>
    </p:spTree>
    <p:extLst>
      <p:ext uri="{BB962C8B-B14F-4D97-AF65-F5344CB8AC3E}">
        <p14:creationId xmlns:p14="http://schemas.microsoft.com/office/powerpoint/2010/main" val="41487118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CuadroTexto 4">
            <a:extLst>
              <a:ext uri="{FF2B5EF4-FFF2-40B4-BE49-F238E27FC236}">
                <a16:creationId xmlns:a16="http://schemas.microsoft.com/office/drawing/2014/main" id="{A9B4BD22-AF40-4574-BB02-C00B471C806C}"/>
              </a:ext>
            </a:extLst>
          </p:cNvPr>
          <p:cNvSpPr txBox="1"/>
          <p:nvPr/>
        </p:nvSpPr>
        <p:spPr>
          <a:xfrm>
            <a:off x="523240" y="1759671"/>
            <a:ext cx="8900678" cy="437043"/>
          </a:xfrm>
          <a:prstGeom prst="rect">
            <a:avLst/>
          </a:prstGeom>
          <a:noFill/>
        </p:spPr>
        <p:txBody>
          <a:bodyPr wrap="square" rtlCol="0">
            <a:spAutoFit/>
          </a:bodyPr>
          <a:lstStyle/>
          <a:p>
            <a:pPr>
              <a:lnSpc>
                <a:spcPct val="120000"/>
              </a:lnSpc>
              <a:buClr>
                <a:schemeClr val="dk1"/>
              </a:buClr>
              <a:buSzPts val="1100"/>
            </a:pPr>
            <a:r>
              <a:rPr lang="en-GB" sz="2000" b="1" dirty="0" err="1">
                <a:latin typeface="+mj-lt"/>
                <a:ea typeface="Microsoft Sans Serif" panose="020B0604020202020204" pitchFamily="34" charset="0"/>
                <a:sym typeface="Varela Round"/>
              </a:rPr>
              <a:t>Lederrolle</a:t>
            </a:r>
            <a:endParaRPr lang="en-GB" sz="2000" b="1" dirty="0">
              <a:latin typeface="+mj-lt"/>
              <a:ea typeface="Microsoft Sans Serif" panose="020B0604020202020204" pitchFamily="34" charset="0"/>
              <a:sym typeface="Varela Round"/>
            </a:endParaRPr>
          </a:p>
        </p:txBody>
      </p:sp>
      <p:sp>
        <p:nvSpPr>
          <p:cNvPr id="19" name="Google Shape;326;p28">
            <a:extLst>
              <a:ext uri="{FF2B5EF4-FFF2-40B4-BE49-F238E27FC236}">
                <a16:creationId xmlns:a16="http://schemas.microsoft.com/office/drawing/2014/main" id="{C86201A4-C346-4973-B8CC-6F2C1CD5AE05}"/>
              </a:ext>
            </a:extLst>
          </p:cNvPr>
          <p:cNvSpPr txBox="1">
            <a:spLocks/>
          </p:cNvSpPr>
          <p:nvPr/>
        </p:nvSpPr>
        <p:spPr>
          <a:xfrm>
            <a:off x="1315058" y="4052260"/>
            <a:ext cx="7772400" cy="1626825"/>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None/>
            </a:pPr>
            <a:r>
              <a:rPr lang="en-US" sz="2400" dirty="0">
                <a:latin typeface="+mj-lt"/>
              </a:rPr>
              <a:t>I </a:t>
            </a:r>
            <a:r>
              <a:rPr lang="en-US" sz="2400" dirty="0" err="1">
                <a:latin typeface="+mj-lt"/>
              </a:rPr>
              <a:t>en</a:t>
            </a:r>
            <a:r>
              <a:rPr lang="en-US" sz="2400" dirty="0">
                <a:latin typeface="+mj-lt"/>
              </a:rPr>
              <a:t> digital </a:t>
            </a:r>
            <a:r>
              <a:rPr lang="en-US" sz="2400" dirty="0" err="1">
                <a:latin typeface="+mj-lt"/>
              </a:rPr>
              <a:t>lederrolle</a:t>
            </a:r>
            <a:r>
              <a:rPr lang="en-US" sz="2400" dirty="0">
                <a:latin typeface="+mj-lt"/>
              </a:rPr>
              <a:t> </a:t>
            </a:r>
            <a:r>
              <a:rPr lang="en-US" sz="2400" dirty="0" err="1">
                <a:latin typeface="+mj-lt"/>
              </a:rPr>
              <a:t>kan</a:t>
            </a:r>
            <a:r>
              <a:rPr lang="en-US" sz="2400" dirty="0">
                <a:latin typeface="+mj-lt"/>
              </a:rPr>
              <a:t> undervisere </a:t>
            </a:r>
            <a:r>
              <a:rPr lang="en-US" sz="2400" dirty="0" err="1">
                <a:latin typeface="+mj-lt"/>
              </a:rPr>
              <a:t>også</a:t>
            </a:r>
            <a:r>
              <a:rPr lang="en-US" sz="2400" dirty="0">
                <a:latin typeface="+mj-lt"/>
              </a:rPr>
              <a:t> være </a:t>
            </a:r>
            <a:r>
              <a:rPr lang="en-US" sz="2400" dirty="0" err="1">
                <a:latin typeface="+mj-lt"/>
              </a:rPr>
              <a:t>ansvarlige</a:t>
            </a:r>
            <a:r>
              <a:rPr lang="en-US" sz="2400" dirty="0">
                <a:latin typeface="+mj-lt"/>
              </a:rPr>
              <a:t> for </a:t>
            </a:r>
            <a:r>
              <a:rPr lang="en-US" sz="2400" dirty="0" err="1">
                <a:latin typeface="+mj-lt"/>
              </a:rPr>
              <a:t>integrering</a:t>
            </a:r>
            <a:r>
              <a:rPr lang="en-US" sz="2400" dirty="0">
                <a:latin typeface="+mj-lt"/>
              </a:rPr>
              <a:t> af digitale </a:t>
            </a:r>
            <a:r>
              <a:rPr lang="en-US" sz="2400" dirty="0" err="1">
                <a:latin typeface="+mj-lt"/>
              </a:rPr>
              <a:t>værktøjer</a:t>
            </a:r>
            <a:r>
              <a:rPr lang="en-US" sz="2400" dirty="0">
                <a:latin typeface="+mj-lt"/>
              </a:rPr>
              <a:t> og ressourcer i </a:t>
            </a:r>
            <a:r>
              <a:rPr lang="en-US" sz="2400" dirty="0" err="1">
                <a:latin typeface="+mj-lt"/>
              </a:rPr>
              <a:t>deres</a:t>
            </a:r>
            <a:r>
              <a:rPr lang="en-US" sz="2400" dirty="0">
                <a:latin typeface="+mj-lt"/>
              </a:rPr>
              <a:t> undervisning </a:t>
            </a:r>
            <a:r>
              <a:rPr lang="en-US" sz="2400" dirty="0" err="1">
                <a:latin typeface="+mj-lt"/>
              </a:rPr>
              <a:t>samt</a:t>
            </a:r>
            <a:r>
              <a:rPr lang="en-US" sz="2400" dirty="0">
                <a:latin typeface="+mj-lt"/>
              </a:rPr>
              <a:t> </a:t>
            </a:r>
            <a:r>
              <a:rPr lang="en-US" sz="2400" dirty="0" err="1">
                <a:latin typeface="+mj-lt"/>
              </a:rPr>
              <a:t>tilpasning</a:t>
            </a:r>
            <a:r>
              <a:rPr lang="en-US" sz="2400" dirty="0">
                <a:latin typeface="+mj-lt"/>
              </a:rPr>
              <a:t> af </a:t>
            </a:r>
            <a:r>
              <a:rPr lang="en-US" sz="2400" dirty="0" err="1">
                <a:latin typeface="+mj-lt"/>
              </a:rPr>
              <a:t>deres</a:t>
            </a:r>
            <a:r>
              <a:rPr lang="en-US" sz="2400" dirty="0">
                <a:latin typeface="+mj-lt"/>
              </a:rPr>
              <a:t> </a:t>
            </a:r>
            <a:r>
              <a:rPr lang="en-US" sz="2400" dirty="0" err="1">
                <a:latin typeface="+mj-lt"/>
              </a:rPr>
              <a:t>undervisningsmetoder</a:t>
            </a:r>
            <a:r>
              <a:rPr lang="en-US" sz="2400" dirty="0">
                <a:latin typeface="+mj-lt"/>
              </a:rPr>
              <a:t> for at </a:t>
            </a:r>
            <a:r>
              <a:rPr lang="en-US" sz="2400" dirty="0" err="1">
                <a:latin typeface="+mj-lt"/>
              </a:rPr>
              <a:t>få</a:t>
            </a:r>
            <a:r>
              <a:rPr lang="en-US" sz="2400" dirty="0">
                <a:latin typeface="+mj-lt"/>
              </a:rPr>
              <a:t> </a:t>
            </a:r>
            <a:r>
              <a:rPr lang="en-US" sz="2400" dirty="0" err="1">
                <a:latin typeface="+mj-lt"/>
              </a:rPr>
              <a:t>gavn</a:t>
            </a:r>
            <a:r>
              <a:rPr lang="en-US" sz="2400" dirty="0">
                <a:latin typeface="+mj-lt"/>
              </a:rPr>
              <a:t> af de </a:t>
            </a:r>
            <a:r>
              <a:rPr lang="en-US" sz="2400" dirty="0" err="1">
                <a:latin typeface="+mj-lt"/>
              </a:rPr>
              <a:t>unikke</a:t>
            </a:r>
            <a:r>
              <a:rPr lang="en-US" sz="2400" dirty="0">
                <a:latin typeface="+mj-lt"/>
              </a:rPr>
              <a:t> </a:t>
            </a:r>
            <a:r>
              <a:rPr lang="en-US" sz="2400" dirty="0" err="1">
                <a:latin typeface="+mj-lt"/>
              </a:rPr>
              <a:t>muligheder</a:t>
            </a:r>
            <a:r>
              <a:rPr lang="en-US" sz="2400" dirty="0">
                <a:latin typeface="+mj-lt"/>
              </a:rPr>
              <a:t> i digital </a:t>
            </a:r>
            <a:r>
              <a:rPr lang="en-US" sz="2400" dirty="0" err="1">
                <a:latin typeface="+mj-lt"/>
              </a:rPr>
              <a:t>teknologi</a:t>
            </a:r>
            <a:r>
              <a:rPr lang="en-US" sz="2400" dirty="0">
                <a:latin typeface="+mj-lt"/>
              </a:rPr>
              <a:t>. </a:t>
            </a:r>
          </a:p>
        </p:txBody>
      </p:sp>
      <p:sp>
        <p:nvSpPr>
          <p:cNvPr id="20" name="Google Shape;327;p28">
            <a:extLst>
              <a:ext uri="{FF2B5EF4-FFF2-40B4-BE49-F238E27FC236}">
                <a16:creationId xmlns:a16="http://schemas.microsoft.com/office/drawing/2014/main" id="{B94B6FCD-6BDE-48EB-89FB-9A0CC4616498}"/>
              </a:ext>
            </a:extLst>
          </p:cNvPr>
          <p:cNvSpPr txBox="1">
            <a:spLocks/>
          </p:cNvSpPr>
          <p:nvPr/>
        </p:nvSpPr>
        <p:spPr>
          <a:xfrm>
            <a:off x="451029" y="2387834"/>
            <a:ext cx="10449560" cy="1745627"/>
          </a:xfrm>
          <a:prstGeom prst="rect">
            <a:avLst/>
          </a:prstGeom>
        </p:spPr>
        <p:txBody>
          <a:bodyPr spcFirstLastPara="1" wrap="square" lIns="91425" tIns="91425" rIns="91425" bIns="91425" anchor="b"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endParaRPr lang="en-US" sz="2400" dirty="0">
              <a:ea typeface="+mn-ea"/>
              <a:cs typeface="+mn-cs"/>
              <a:sym typeface="Varela Round"/>
            </a:endParaRPr>
          </a:p>
          <a:p>
            <a:pPr algn="ctr">
              <a:spcBef>
                <a:spcPts val="0"/>
              </a:spcBef>
            </a:pPr>
            <a:endParaRPr lang="en-US" sz="2400" dirty="0">
              <a:ea typeface="+mn-ea"/>
              <a:cs typeface="+mn-cs"/>
              <a:sym typeface="Varela Round"/>
            </a:endParaRPr>
          </a:p>
          <a:p>
            <a:pPr algn="ctr">
              <a:spcBef>
                <a:spcPts val="0"/>
              </a:spcBef>
            </a:pPr>
            <a:r>
              <a:rPr lang="en-US" sz="2400" dirty="0" err="1">
                <a:ea typeface="+mn-ea"/>
                <a:cs typeface="+mn-cs"/>
                <a:sym typeface="Varela Round"/>
              </a:rPr>
              <a:t>Underviserens</a:t>
            </a:r>
            <a:r>
              <a:rPr lang="en-US" sz="2400" dirty="0">
                <a:ea typeface="+mn-ea"/>
                <a:cs typeface="+mn-cs"/>
                <a:sym typeface="Varela Round"/>
              </a:rPr>
              <a:t> digitale </a:t>
            </a:r>
            <a:r>
              <a:rPr lang="en-US" sz="2400" dirty="0" err="1">
                <a:ea typeface="+mn-ea"/>
                <a:cs typeface="+mn-cs"/>
                <a:sym typeface="Varela Round"/>
              </a:rPr>
              <a:t>lederrolle</a:t>
            </a:r>
            <a:r>
              <a:rPr lang="en-US" sz="2400" dirty="0">
                <a:ea typeface="+mn-ea"/>
                <a:cs typeface="+mn-cs"/>
                <a:sym typeface="Varela Round"/>
              </a:rPr>
              <a:t> </a:t>
            </a:r>
            <a:r>
              <a:rPr lang="en-US" sz="2400" dirty="0" err="1">
                <a:ea typeface="+mn-ea"/>
                <a:cs typeface="+mn-cs"/>
                <a:sym typeface="Varela Round"/>
              </a:rPr>
              <a:t>refererer</a:t>
            </a:r>
            <a:r>
              <a:rPr lang="en-US" sz="2400" dirty="0">
                <a:ea typeface="+mn-ea"/>
                <a:cs typeface="+mn-cs"/>
                <a:sym typeface="Varela Round"/>
              </a:rPr>
              <a:t> til </a:t>
            </a:r>
            <a:r>
              <a:rPr lang="en-US" sz="2400" dirty="0" err="1">
                <a:ea typeface="+mn-ea"/>
                <a:cs typeface="+mn-cs"/>
                <a:sym typeface="Varela Round"/>
              </a:rPr>
              <a:t>måden</a:t>
            </a:r>
            <a:r>
              <a:rPr lang="en-US" sz="2400" dirty="0">
                <a:ea typeface="+mn-ea"/>
                <a:cs typeface="+mn-cs"/>
                <a:sym typeface="Varela Round"/>
              </a:rPr>
              <a:t>, </a:t>
            </a:r>
            <a:r>
              <a:rPr lang="en-US" sz="2400" dirty="0" err="1">
                <a:ea typeface="+mn-ea"/>
                <a:cs typeface="+mn-cs"/>
                <a:sym typeface="Varela Round"/>
              </a:rPr>
              <a:t>hvorpå</a:t>
            </a:r>
            <a:r>
              <a:rPr lang="en-US" sz="2400" dirty="0">
                <a:ea typeface="+mn-ea"/>
                <a:cs typeface="+mn-cs"/>
                <a:sym typeface="Varela Round"/>
              </a:rPr>
              <a:t> der </a:t>
            </a:r>
            <a:r>
              <a:rPr lang="en-US" sz="2400" dirty="0" err="1">
                <a:ea typeface="+mn-ea"/>
                <a:cs typeface="+mn-cs"/>
                <a:sym typeface="Varela Round"/>
              </a:rPr>
              <a:t>bruges</a:t>
            </a:r>
            <a:r>
              <a:rPr lang="en-US" sz="2400" dirty="0">
                <a:ea typeface="+mn-ea"/>
                <a:cs typeface="+mn-cs"/>
                <a:sym typeface="Varela Round"/>
              </a:rPr>
              <a:t> digitale </a:t>
            </a:r>
            <a:r>
              <a:rPr lang="en-US" sz="2400" dirty="0" err="1">
                <a:ea typeface="+mn-ea"/>
                <a:cs typeface="+mn-cs"/>
                <a:sym typeface="Varela Round"/>
              </a:rPr>
              <a:t>værktøjer</a:t>
            </a:r>
            <a:r>
              <a:rPr lang="en-US" sz="2400" dirty="0">
                <a:ea typeface="+mn-ea"/>
                <a:cs typeface="+mn-cs"/>
                <a:sym typeface="Varela Round"/>
              </a:rPr>
              <a:t> og ressourcer til at </a:t>
            </a:r>
            <a:r>
              <a:rPr lang="en-US" sz="2400" dirty="0" err="1">
                <a:ea typeface="+mn-ea"/>
                <a:cs typeface="+mn-cs"/>
                <a:sym typeface="Varela Round"/>
              </a:rPr>
              <a:t>styre</a:t>
            </a:r>
            <a:r>
              <a:rPr lang="en-US" sz="2400" dirty="0">
                <a:ea typeface="+mn-ea"/>
                <a:cs typeface="+mn-cs"/>
                <a:sym typeface="Varela Round"/>
              </a:rPr>
              <a:t> og </a:t>
            </a:r>
            <a:r>
              <a:rPr lang="en-US" sz="2400" dirty="0" err="1">
                <a:ea typeface="+mn-ea"/>
                <a:cs typeface="+mn-cs"/>
                <a:sym typeface="Varela Round"/>
              </a:rPr>
              <a:t>organisere</a:t>
            </a:r>
            <a:r>
              <a:rPr lang="en-US" sz="2400" dirty="0">
                <a:ea typeface="+mn-ea"/>
                <a:cs typeface="+mn-cs"/>
                <a:sym typeface="Varela Round"/>
              </a:rPr>
              <a:t> undervisning og </a:t>
            </a:r>
            <a:r>
              <a:rPr lang="en-US" sz="2400" dirty="0" err="1">
                <a:ea typeface="+mn-ea"/>
                <a:cs typeface="+mn-cs"/>
                <a:sym typeface="Varela Round"/>
              </a:rPr>
              <a:t>læringsakitiveter</a:t>
            </a:r>
            <a:r>
              <a:rPr lang="en-US" sz="2400" dirty="0">
                <a:ea typeface="+mn-ea"/>
                <a:cs typeface="+mn-cs"/>
                <a:sym typeface="Varela Round"/>
              </a:rPr>
              <a:t>. Dette </a:t>
            </a:r>
            <a:r>
              <a:rPr lang="en-US" sz="2400" dirty="0" err="1">
                <a:ea typeface="+mn-ea"/>
                <a:cs typeface="+mn-cs"/>
                <a:sym typeface="Varela Round"/>
              </a:rPr>
              <a:t>kan</a:t>
            </a:r>
            <a:r>
              <a:rPr lang="en-US" sz="2400" dirty="0">
                <a:ea typeface="+mn-ea"/>
                <a:cs typeface="+mn-cs"/>
                <a:sym typeface="Varela Round"/>
              </a:rPr>
              <a:t> </a:t>
            </a:r>
            <a:r>
              <a:rPr lang="en-US" sz="2400" dirty="0" err="1">
                <a:ea typeface="+mn-ea"/>
                <a:cs typeface="+mn-cs"/>
                <a:sym typeface="Varela Round"/>
              </a:rPr>
              <a:t>inkludere</a:t>
            </a:r>
            <a:r>
              <a:rPr lang="en-US" sz="2400" dirty="0">
                <a:ea typeface="+mn-ea"/>
                <a:cs typeface="+mn-cs"/>
                <a:sym typeface="Varela Round"/>
              </a:rPr>
              <a:t> </a:t>
            </a:r>
            <a:r>
              <a:rPr lang="en-US" sz="2400" dirty="0" err="1">
                <a:ea typeface="+mn-ea"/>
                <a:cs typeface="+mn-cs"/>
                <a:sym typeface="Varela Round"/>
              </a:rPr>
              <a:t>brug</a:t>
            </a:r>
            <a:r>
              <a:rPr lang="en-US" sz="2400" dirty="0">
                <a:ea typeface="+mn-ea"/>
                <a:cs typeface="+mn-cs"/>
                <a:sym typeface="Varela Round"/>
              </a:rPr>
              <a:t> af digitale </a:t>
            </a:r>
            <a:r>
              <a:rPr lang="en-US" sz="2400" dirty="0" err="1">
                <a:ea typeface="+mn-ea"/>
                <a:cs typeface="+mn-cs"/>
                <a:sym typeface="Varela Round"/>
              </a:rPr>
              <a:t>værktøjer</a:t>
            </a:r>
            <a:r>
              <a:rPr lang="en-US" sz="2400" dirty="0">
                <a:ea typeface="+mn-ea"/>
                <a:cs typeface="+mn-cs"/>
                <a:sym typeface="Varela Round"/>
              </a:rPr>
              <a:t> til at </a:t>
            </a:r>
            <a:r>
              <a:rPr lang="en-US" sz="2400" dirty="0" err="1">
                <a:ea typeface="+mn-ea"/>
                <a:cs typeface="+mn-cs"/>
                <a:sym typeface="Varela Round"/>
              </a:rPr>
              <a:t>udarbejde</a:t>
            </a:r>
            <a:r>
              <a:rPr lang="en-US" sz="2400" dirty="0">
                <a:ea typeface="+mn-ea"/>
                <a:cs typeface="+mn-cs"/>
                <a:sym typeface="Varela Round"/>
              </a:rPr>
              <a:t> og </a:t>
            </a:r>
            <a:r>
              <a:rPr lang="en-US" sz="2400" dirty="0" err="1">
                <a:ea typeface="+mn-ea"/>
                <a:cs typeface="+mn-cs"/>
                <a:sym typeface="Varela Round"/>
              </a:rPr>
              <a:t>levere</a:t>
            </a:r>
            <a:r>
              <a:rPr lang="en-US" sz="2400" dirty="0">
                <a:ea typeface="+mn-ea"/>
                <a:cs typeface="+mn-cs"/>
                <a:sym typeface="Varela Round"/>
              </a:rPr>
              <a:t> undervisning og </a:t>
            </a:r>
            <a:r>
              <a:rPr lang="en-US" sz="2400" dirty="0" err="1">
                <a:ea typeface="+mn-ea"/>
                <a:cs typeface="+mn-cs"/>
                <a:sym typeface="Varela Round"/>
              </a:rPr>
              <a:t>undervisningsopgaver</a:t>
            </a:r>
            <a:r>
              <a:rPr lang="en-US" sz="2400" dirty="0">
                <a:ea typeface="+mn-ea"/>
                <a:cs typeface="+mn-cs"/>
                <a:sym typeface="Varela Round"/>
              </a:rPr>
              <a:t>, til at </a:t>
            </a:r>
            <a:r>
              <a:rPr lang="en-US" sz="2400" dirty="0" err="1">
                <a:ea typeface="+mn-ea"/>
                <a:cs typeface="+mn-cs"/>
                <a:sym typeface="Varela Round"/>
              </a:rPr>
              <a:t>kommunikere</a:t>
            </a:r>
            <a:r>
              <a:rPr lang="en-US" sz="2400" dirty="0">
                <a:ea typeface="+mn-ea"/>
                <a:cs typeface="+mn-cs"/>
                <a:sym typeface="Varela Round"/>
              </a:rPr>
              <a:t> med elever og </a:t>
            </a:r>
            <a:r>
              <a:rPr lang="en-US" sz="2400" dirty="0" err="1">
                <a:ea typeface="+mn-ea"/>
                <a:cs typeface="+mn-cs"/>
                <a:sym typeface="Varela Round"/>
              </a:rPr>
              <a:t>forældre</a:t>
            </a:r>
            <a:r>
              <a:rPr lang="en-US" sz="2400" dirty="0">
                <a:ea typeface="+mn-ea"/>
                <a:cs typeface="+mn-cs"/>
                <a:sym typeface="Varela Round"/>
              </a:rPr>
              <a:t> </a:t>
            </a:r>
            <a:r>
              <a:rPr lang="en-US" sz="2400" dirty="0" err="1">
                <a:ea typeface="+mn-ea"/>
                <a:cs typeface="+mn-cs"/>
                <a:sym typeface="Varela Round"/>
              </a:rPr>
              <a:t>samt</a:t>
            </a:r>
            <a:r>
              <a:rPr lang="en-US" sz="2400" dirty="0">
                <a:ea typeface="+mn-ea"/>
                <a:cs typeface="+mn-cs"/>
                <a:sym typeface="Varela Round"/>
              </a:rPr>
              <a:t> </a:t>
            </a:r>
            <a:r>
              <a:rPr lang="en-US" sz="2400" dirty="0" err="1">
                <a:ea typeface="+mn-ea"/>
                <a:cs typeface="+mn-cs"/>
                <a:sym typeface="Varela Round"/>
              </a:rPr>
              <a:t>monitorere</a:t>
            </a:r>
            <a:r>
              <a:rPr lang="en-US" sz="2400" dirty="0">
                <a:ea typeface="+mn-ea"/>
                <a:cs typeface="+mn-cs"/>
                <a:sym typeface="Varela Round"/>
              </a:rPr>
              <a:t> </a:t>
            </a:r>
            <a:r>
              <a:rPr lang="en-US" sz="2400" dirty="0" err="1">
                <a:ea typeface="+mn-ea"/>
                <a:cs typeface="+mn-cs"/>
                <a:sym typeface="Varela Round"/>
              </a:rPr>
              <a:t>elevfremskridt</a:t>
            </a:r>
            <a:r>
              <a:rPr lang="en-US" sz="2400" dirty="0">
                <a:ea typeface="+mn-ea"/>
                <a:cs typeface="+mn-cs"/>
                <a:sym typeface="Varela Round"/>
              </a:rPr>
              <a:t>. </a:t>
            </a:r>
            <a:endParaRPr lang="it-IT" sz="2400" dirty="0">
              <a:ea typeface="+mn-ea"/>
              <a:cs typeface="+mn-cs"/>
              <a:sym typeface="Varela Round"/>
            </a:endParaRPr>
          </a:p>
        </p:txBody>
      </p:sp>
      <p:sp>
        <p:nvSpPr>
          <p:cNvPr id="21" name="Google Shape;328;p28">
            <a:extLst>
              <a:ext uri="{FF2B5EF4-FFF2-40B4-BE49-F238E27FC236}">
                <a16:creationId xmlns:a16="http://schemas.microsoft.com/office/drawing/2014/main" id="{3969FA6D-5D7F-4562-BBE9-A67D7D1A11E7}"/>
              </a:ext>
            </a:extLst>
          </p:cNvPr>
          <p:cNvSpPr txBox="1">
            <a:spLocks/>
          </p:cNvSpPr>
          <p:nvPr/>
        </p:nvSpPr>
        <p:spPr>
          <a:xfrm>
            <a:off x="1315058" y="2894536"/>
            <a:ext cx="7772400" cy="4632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Font typeface="Arial" panose="020B0604020202020204" pitchFamily="34" charset="0"/>
              <a:buNone/>
            </a:pPr>
            <a:endParaRPr lang="en-US" sz="2000" dirty="0">
              <a:latin typeface="+mj-lt"/>
            </a:endParaRPr>
          </a:p>
        </p:txBody>
      </p:sp>
      <p:sp>
        <p:nvSpPr>
          <p:cNvPr id="11" name="Rettangolo con angoli arrotondati 10">
            <a:extLst>
              <a:ext uri="{FF2B5EF4-FFF2-40B4-BE49-F238E27FC236}">
                <a16:creationId xmlns:a16="http://schemas.microsoft.com/office/drawing/2014/main" id="{3B2CC8E6-B165-42E5-9082-267951626773}"/>
              </a:ext>
            </a:extLst>
          </p:cNvPr>
          <p:cNvSpPr/>
          <p:nvPr/>
        </p:nvSpPr>
        <p:spPr>
          <a:xfrm>
            <a:off x="451029" y="669816"/>
            <a:ext cx="2852008"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a:cs typeface="Poppins Medium" panose="00000600000000000000" pitchFamily="2" charset="0"/>
                <a:sym typeface="Varela Round"/>
              </a:rPr>
              <a:t>Facilitering og roller</a:t>
            </a:r>
            <a:endParaRPr lang="it-IT" sz="2000" b="1" dirty="0">
              <a:solidFill>
                <a:prstClr val="white"/>
              </a:solidFill>
              <a:cs typeface="Poppins Medium" panose="00000600000000000000" pitchFamily="2" charset="0"/>
            </a:endParaRPr>
          </a:p>
        </p:txBody>
      </p:sp>
      <p:pic>
        <p:nvPicPr>
          <p:cNvPr id="22" name="Immagine 21">
            <a:extLst>
              <a:ext uri="{FF2B5EF4-FFF2-40B4-BE49-F238E27FC236}">
                <a16:creationId xmlns:a16="http://schemas.microsoft.com/office/drawing/2014/main" id="{20BCB991-A924-4788-8D14-A119D0452BD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703430" y="2943932"/>
            <a:ext cx="1347000" cy="1258244"/>
          </a:xfrm>
          <a:prstGeom prst="rect">
            <a:avLst/>
          </a:prstGeom>
        </p:spPr>
      </p:pic>
      <p:sp>
        <p:nvSpPr>
          <p:cNvPr id="9" name="CuadroTexto 4">
            <a:extLst>
              <a:ext uri="{FF2B5EF4-FFF2-40B4-BE49-F238E27FC236}">
                <a16:creationId xmlns:a16="http://schemas.microsoft.com/office/drawing/2014/main" id="{39F807C6-C86C-48CD-8BF3-78884E9F1404}"/>
              </a:ext>
            </a:extLst>
          </p:cNvPr>
          <p:cNvSpPr txBox="1"/>
          <p:nvPr/>
        </p:nvSpPr>
        <p:spPr>
          <a:xfrm>
            <a:off x="451029" y="1380169"/>
            <a:ext cx="9164866"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dirty="0">
                <a:solidFill>
                  <a:prstClr val="black"/>
                </a:solidFill>
                <a:latin typeface="Calibri Light" panose="020F0302020204030204"/>
              </a:rPr>
              <a:t>2.2 En digital </a:t>
            </a:r>
            <a:r>
              <a:rPr lang="en-US" sz="2000" dirty="0" err="1">
                <a:solidFill>
                  <a:prstClr val="black"/>
                </a:solidFill>
                <a:latin typeface="Calibri Light" panose="020F0302020204030204"/>
              </a:rPr>
              <a:t>læringsfacilitators</a:t>
            </a:r>
            <a:r>
              <a:rPr lang="en-US" sz="2000" dirty="0">
                <a:solidFill>
                  <a:prstClr val="black"/>
                </a:solidFill>
                <a:latin typeface="Calibri Light" panose="020F0302020204030204"/>
              </a:rPr>
              <a:t> roller </a:t>
            </a:r>
            <a:endParaRPr lang="en-AU" sz="2000" dirty="0">
              <a:solidFill>
                <a:prstClr val="black"/>
              </a:solidFill>
              <a:latin typeface="Calibri Light" panose="020F0302020204030204"/>
            </a:endParaRPr>
          </a:p>
        </p:txBody>
      </p:sp>
    </p:spTree>
    <p:extLst>
      <p:ext uri="{BB962C8B-B14F-4D97-AF65-F5344CB8AC3E}">
        <p14:creationId xmlns:p14="http://schemas.microsoft.com/office/powerpoint/2010/main" val="26129228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CuadroTexto 4">
            <a:extLst>
              <a:ext uri="{FF2B5EF4-FFF2-40B4-BE49-F238E27FC236}">
                <a16:creationId xmlns:a16="http://schemas.microsoft.com/office/drawing/2014/main" id="{A9B4BD22-AF40-4574-BB02-C00B471C806C}"/>
              </a:ext>
            </a:extLst>
          </p:cNvPr>
          <p:cNvSpPr txBox="1"/>
          <p:nvPr/>
        </p:nvSpPr>
        <p:spPr>
          <a:xfrm>
            <a:off x="523240" y="1968811"/>
            <a:ext cx="8900678" cy="437043"/>
          </a:xfrm>
          <a:prstGeom prst="rect">
            <a:avLst/>
          </a:prstGeom>
          <a:noFill/>
        </p:spPr>
        <p:txBody>
          <a:bodyPr wrap="square" rtlCol="0">
            <a:spAutoFit/>
          </a:bodyPr>
          <a:lstStyle/>
          <a:p>
            <a:pPr>
              <a:lnSpc>
                <a:spcPct val="120000"/>
              </a:lnSpc>
              <a:buClr>
                <a:schemeClr val="dk1"/>
              </a:buClr>
              <a:buSzPts val="1100"/>
              <a:tabLst>
                <a:tab pos="1205230" algn="l"/>
                <a:tab pos="1926589" algn="l"/>
                <a:tab pos="2915920" algn="l"/>
                <a:tab pos="3444875" algn="l"/>
                <a:tab pos="4383405" algn="l"/>
                <a:tab pos="6796405" algn="l"/>
              </a:tabLst>
              <a:defRPr/>
            </a:pPr>
            <a:r>
              <a:rPr lang="en-US" sz="2000" b="1" dirty="0">
                <a:latin typeface="+mj-lt"/>
                <a:ea typeface="Microsoft Sans Serif" panose="020B0604020202020204" pitchFamily="34" charset="0"/>
              </a:rPr>
              <a:t>Social </a:t>
            </a:r>
            <a:r>
              <a:rPr lang="en-US" sz="2000" b="1" dirty="0" err="1">
                <a:latin typeface="+mj-lt"/>
                <a:ea typeface="Microsoft Sans Serif" panose="020B0604020202020204" pitchFamily="34" charset="0"/>
              </a:rPr>
              <a:t>rolle</a:t>
            </a:r>
            <a:endParaRPr lang="en-US" sz="2000" b="1" dirty="0">
              <a:latin typeface="+mj-lt"/>
              <a:ea typeface="Microsoft Sans Serif" panose="020B0604020202020204" pitchFamily="34" charset="0"/>
            </a:endParaRPr>
          </a:p>
        </p:txBody>
      </p:sp>
      <p:sp>
        <p:nvSpPr>
          <p:cNvPr id="19" name="Google Shape;326;p28">
            <a:extLst>
              <a:ext uri="{FF2B5EF4-FFF2-40B4-BE49-F238E27FC236}">
                <a16:creationId xmlns:a16="http://schemas.microsoft.com/office/drawing/2014/main" id="{C86201A4-C346-4973-B8CC-6F2C1CD5AE05}"/>
              </a:ext>
            </a:extLst>
          </p:cNvPr>
          <p:cNvSpPr txBox="1">
            <a:spLocks/>
          </p:cNvSpPr>
          <p:nvPr/>
        </p:nvSpPr>
        <p:spPr>
          <a:xfrm>
            <a:off x="822545" y="3672962"/>
            <a:ext cx="8793350" cy="1934736"/>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None/>
            </a:pPr>
            <a:r>
              <a:rPr lang="en-US" dirty="0">
                <a:latin typeface="+mj-lt"/>
              </a:rPr>
              <a:t>I </a:t>
            </a:r>
            <a:r>
              <a:rPr lang="en-US" dirty="0" err="1">
                <a:latin typeface="+mj-lt"/>
              </a:rPr>
              <a:t>en</a:t>
            </a:r>
            <a:r>
              <a:rPr lang="en-US" dirty="0">
                <a:latin typeface="+mj-lt"/>
              </a:rPr>
              <a:t> digital social </a:t>
            </a:r>
            <a:r>
              <a:rPr lang="en-US" dirty="0" err="1">
                <a:latin typeface="+mj-lt"/>
              </a:rPr>
              <a:t>rolle</a:t>
            </a:r>
            <a:r>
              <a:rPr lang="en-US" dirty="0">
                <a:latin typeface="+mj-lt"/>
              </a:rPr>
              <a:t> </a:t>
            </a:r>
            <a:r>
              <a:rPr lang="en-US" dirty="0" err="1">
                <a:latin typeface="+mj-lt"/>
              </a:rPr>
              <a:t>kan</a:t>
            </a:r>
            <a:r>
              <a:rPr lang="en-US" dirty="0">
                <a:latin typeface="+mj-lt"/>
              </a:rPr>
              <a:t> undervisere </a:t>
            </a:r>
            <a:r>
              <a:rPr lang="en-US" dirty="0" err="1">
                <a:latin typeface="+mj-lt"/>
              </a:rPr>
              <a:t>også</a:t>
            </a:r>
            <a:r>
              <a:rPr lang="en-US" dirty="0">
                <a:latin typeface="+mj-lt"/>
              </a:rPr>
              <a:t> være </a:t>
            </a:r>
            <a:r>
              <a:rPr lang="en-US" dirty="0" err="1">
                <a:latin typeface="+mj-lt"/>
              </a:rPr>
              <a:t>ansvarlige</a:t>
            </a:r>
            <a:r>
              <a:rPr lang="en-US" dirty="0">
                <a:latin typeface="+mj-lt"/>
              </a:rPr>
              <a:t> for at </a:t>
            </a:r>
            <a:r>
              <a:rPr lang="en-US" dirty="0" err="1">
                <a:latin typeface="+mj-lt"/>
              </a:rPr>
              <a:t>udarbejde</a:t>
            </a:r>
            <a:r>
              <a:rPr lang="en-US" dirty="0">
                <a:latin typeface="+mj-lt"/>
              </a:rPr>
              <a:t> og </a:t>
            </a:r>
            <a:r>
              <a:rPr lang="en-US" dirty="0" err="1">
                <a:latin typeface="+mj-lt"/>
              </a:rPr>
              <a:t>vedligeholde</a:t>
            </a:r>
            <a:r>
              <a:rPr lang="en-US" dirty="0">
                <a:latin typeface="+mj-lt"/>
              </a:rPr>
              <a:t> et </a:t>
            </a:r>
            <a:r>
              <a:rPr lang="en-US" dirty="0" err="1">
                <a:latin typeface="+mj-lt"/>
              </a:rPr>
              <a:t>positivt</a:t>
            </a:r>
            <a:r>
              <a:rPr lang="en-US" dirty="0">
                <a:latin typeface="+mj-lt"/>
              </a:rPr>
              <a:t> og </a:t>
            </a:r>
            <a:r>
              <a:rPr lang="en-US" dirty="0" err="1">
                <a:latin typeface="+mj-lt"/>
              </a:rPr>
              <a:t>inkluderende</a:t>
            </a:r>
            <a:r>
              <a:rPr lang="en-US" dirty="0">
                <a:latin typeface="+mj-lt"/>
              </a:rPr>
              <a:t> online </a:t>
            </a:r>
            <a:r>
              <a:rPr lang="en-US" dirty="0" err="1">
                <a:latin typeface="+mj-lt"/>
              </a:rPr>
              <a:t>klasseværelsesfællesskab</a:t>
            </a:r>
            <a:r>
              <a:rPr lang="en-US" dirty="0">
                <a:latin typeface="+mj-lt"/>
              </a:rPr>
              <a:t> </a:t>
            </a:r>
            <a:r>
              <a:rPr lang="en-US" dirty="0" err="1">
                <a:latin typeface="+mj-lt"/>
              </a:rPr>
              <a:t>samt</a:t>
            </a:r>
            <a:r>
              <a:rPr lang="en-US" dirty="0">
                <a:latin typeface="+mj-lt"/>
              </a:rPr>
              <a:t> </a:t>
            </a:r>
            <a:r>
              <a:rPr lang="en-US" dirty="0" err="1">
                <a:latin typeface="+mj-lt"/>
              </a:rPr>
              <a:t>yde</a:t>
            </a:r>
            <a:r>
              <a:rPr lang="en-US" dirty="0">
                <a:latin typeface="+mj-lt"/>
              </a:rPr>
              <a:t> </a:t>
            </a:r>
            <a:r>
              <a:rPr lang="en-US" dirty="0" err="1">
                <a:latin typeface="+mj-lt"/>
              </a:rPr>
              <a:t>støtte</a:t>
            </a:r>
            <a:r>
              <a:rPr lang="en-US" dirty="0">
                <a:latin typeface="+mj-lt"/>
              </a:rPr>
              <a:t> og </a:t>
            </a:r>
            <a:r>
              <a:rPr lang="en-US" dirty="0" err="1">
                <a:latin typeface="+mj-lt"/>
              </a:rPr>
              <a:t>vejledning</a:t>
            </a:r>
            <a:r>
              <a:rPr lang="en-US" dirty="0">
                <a:latin typeface="+mj-lt"/>
              </a:rPr>
              <a:t> til elever, </a:t>
            </a:r>
            <a:r>
              <a:rPr lang="en-US" dirty="0" err="1">
                <a:latin typeface="+mj-lt"/>
              </a:rPr>
              <a:t>når</a:t>
            </a:r>
            <a:r>
              <a:rPr lang="en-US" dirty="0">
                <a:latin typeface="+mj-lt"/>
              </a:rPr>
              <a:t> de </a:t>
            </a:r>
            <a:r>
              <a:rPr lang="en-US" dirty="0" err="1">
                <a:latin typeface="+mj-lt"/>
              </a:rPr>
              <a:t>navigerer</a:t>
            </a:r>
            <a:r>
              <a:rPr lang="en-US" dirty="0">
                <a:latin typeface="+mj-lt"/>
              </a:rPr>
              <a:t> i digitale </a:t>
            </a:r>
            <a:r>
              <a:rPr lang="en-US" dirty="0" err="1">
                <a:latin typeface="+mj-lt"/>
              </a:rPr>
              <a:t>læringsmiljøer</a:t>
            </a:r>
            <a:r>
              <a:rPr lang="en-US" dirty="0">
                <a:latin typeface="+mj-lt"/>
              </a:rPr>
              <a:t>. </a:t>
            </a:r>
          </a:p>
        </p:txBody>
      </p:sp>
      <p:sp>
        <p:nvSpPr>
          <p:cNvPr id="20" name="Google Shape;327;p28">
            <a:extLst>
              <a:ext uri="{FF2B5EF4-FFF2-40B4-BE49-F238E27FC236}">
                <a16:creationId xmlns:a16="http://schemas.microsoft.com/office/drawing/2014/main" id="{B94B6FCD-6BDE-48EB-89FB-9A0CC4616498}"/>
              </a:ext>
            </a:extLst>
          </p:cNvPr>
          <p:cNvSpPr txBox="1">
            <a:spLocks/>
          </p:cNvSpPr>
          <p:nvPr/>
        </p:nvSpPr>
        <p:spPr>
          <a:xfrm>
            <a:off x="653418" y="2747332"/>
            <a:ext cx="9095680" cy="894900"/>
          </a:xfrm>
          <a:prstGeom prst="rect">
            <a:avLst/>
          </a:prstGeom>
        </p:spPr>
        <p:txBody>
          <a:bodyPr spcFirstLastPara="1" wrap="square" lIns="91425" tIns="91425" rIns="91425" bIns="91425" anchor="b"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r>
              <a:rPr lang="en-US" sz="2800" dirty="0">
                <a:ea typeface="+mn-ea"/>
                <a:cs typeface="+mn-cs"/>
                <a:sym typeface="Varela Round"/>
              </a:rPr>
              <a:t>I  den digitale </a:t>
            </a:r>
            <a:r>
              <a:rPr lang="en-US" sz="2800" dirty="0" err="1">
                <a:ea typeface="+mn-ea"/>
                <a:cs typeface="+mn-cs"/>
                <a:sym typeface="Varela Round"/>
              </a:rPr>
              <a:t>tidsalder</a:t>
            </a:r>
            <a:r>
              <a:rPr lang="en-US" sz="2800" dirty="0">
                <a:ea typeface="+mn-ea"/>
                <a:cs typeface="+mn-cs"/>
                <a:sym typeface="Varela Round"/>
              </a:rPr>
              <a:t> </a:t>
            </a:r>
            <a:r>
              <a:rPr lang="en-US" sz="2800" dirty="0" err="1">
                <a:ea typeface="+mn-ea"/>
                <a:cs typeface="+mn-cs"/>
                <a:sym typeface="Varela Round"/>
              </a:rPr>
              <a:t>kan</a:t>
            </a:r>
            <a:r>
              <a:rPr lang="en-US" sz="2800" dirty="0">
                <a:ea typeface="+mn-ea"/>
                <a:cs typeface="+mn-cs"/>
                <a:sym typeface="Varela Round"/>
              </a:rPr>
              <a:t> </a:t>
            </a:r>
            <a:r>
              <a:rPr lang="en-US" sz="2800" dirty="0" err="1">
                <a:ea typeface="+mn-ea"/>
                <a:cs typeface="+mn-cs"/>
                <a:sym typeface="Varela Round"/>
              </a:rPr>
              <a:t>en</a:t>
            </a:r>
            <a:r>
              <a:rPr lang="en-US" sz="2800" dirty="0">
                <a:ea typeface="+mn-ea"/>
                <a:cs typeface="+mn-cs"/>
                <a:sym typeface="Varela Round"/>
              </a:rPr>
              <a:t> </a:t>
            </a:r>
            <a:r>
              <a:rPr lang="en-US" sz="2800" dirty="0" err="1">
                <a:ea typeface="+mn-ea"/>
                <a:cs typeface="+mn-cs"/>
                <a:sym typeface="Varela Round"/>
              </a:rPr>
              <a:t>undervisers</a:t>
            </a:r>
            <a:r>
              <a:rPr lang="en-US" sz="2800" dirty="0">
                <a:ea typeface="+mn-ea"/>
                <a:cs typeface="+mn-cs"/>
                <a:sym typeface="Varela Round"/>
              </a:rPr>
              <a:t> </a:t>
            </a:r>
            <a:r>
              <a:rPr lang="en-US" sz="2800" dirty="0" err="1">
                <a:ea typeface="+mn-ea"/>
                <a:cs typeface="+mn-cs"/>
                <a:sym typeface="Varela Round"/>
              </a:rPr>
              <a:t>sociale</a:t>
            </a:r>
            <a:r>
              <a:rPr lang="en-US" sz="2800" dirty="0">
                <a:ea typeface="+mn-ea"/>
                <a:cs typeface="+mn-cs"/>
                <a:sym typeface="Varela Round"/>
              </a:rPr>
              <a:t> </a:t>
            </a:r>
            <a:r>
              <a:rPr lang="en-US" sz="2800" dirty="0" err="1">
                <a:ea typeface="+mn-ea"/>
                <a:cs typeface="+mn-cs"/>
                <a:sym typeface="Varela Round"/>
              </a:rPr>
              <a:t>rolle</a:t>
            </a:r>
            <a:r>
              <a:rPr lang="en-US" sz="2800" dirty="0">
                <a:ea typeface="+mn-ea"/>
                <a:cs typeface="+mn-cs"/>
                <a:sym typeface="Varela Round"/>
              </a:rPr>
              <a:t> </a:t>
            </a:r>
            <a:r>
              <a:rPr lang="en-US" sz="2800" dirty="0" err="1">
                <a:ea typeface="+mn-ea"/>
                <a:cs typeface="+mn-cs"/>
                <a:sym typeface="Varela Round"/>
              </a:rPr>
              <a:t>også</a:t>
            </a:r>
            <a:r>
              <a:rPr lang="en-US" sz="2800" dirty="0">
                <a:ea typeface="+mn-ea"/>
                <a:cs typeface="+mn-cs"/>
                <a:sym typeface="Varela Round"/>
              </a:rPr>
              <a:t> </a:t>
            </a:r>
            <a:r>
              <a:rPr lang="en-US" sz="2800" dirty="0" err="1">
                <a:ea typeface="+mn-ea"/>
                <a:cs typeface="+mn-cs"/>
                <a:sym typeface="Varela Round"/>
              </a:rPr>
              <a:t>inkluldere</a:t>
            </a:r>
            <a:r>
              <a:rPr lang="en-US" sz="2800" dirty="0">
                <a:ea typeface="+mn-ea"/>
                <a:cs typeface="+mn-cs"/>
                <a:sym typeface="Varela Round"/>
              </a:rPr>
              <a:t> at </a:t>
            </a:r>
            <a:r>
              <a:rPr lang="en-US" sz="2800" dirty="0" err="1">
                <a:ea typeface="+mn-ea"/>
                <a:cs typeface="+mn-cs"/>
                <a:sym typeface="Varela Round"/>
              </a:rPr>
              <a:t>hjælpe</a:t>
            </a:r>
            <a:r>
              <a:rPr lang="en-US" sz="2800" dirty="0">
                <a:ea typeface="+mn-ea"/>
                <a:cs typeface="+mn-cs"/>
                <a:sym typeface="Varela Round"/>
              </a:rPr>
              <a:t> elever med at </a:t>
            </a:r>
            <a:r>
              <a:rPr lang="en-US" sz="2800" dirty="0" err="1">
                <a:ea typeface="+mn-ea"/>
                <a:cs typeface="+mn-cs"/>
                <a:sym typeface="Varela Round"/>
              </a:rPr>
              <a:t>udvikle</a:t>
            </a:r>
            <a:r>
              <a:rPr lang="en-US" sz="2800" dirty="0">
                <a:ea typeface="+mn-ea"/>
                <a:cs typeface="+mn-cs"/>
                <a:sym typeface="Varela Round"/>
              </a:rPr>
              <a:t> </a:t>
            </a:r>
            <a:r>
              <a:rPr lang="en-US" sz="2800" dirty="0" err="1">
                <a:ea typeface="+mn-ea"/>
                <a:cs typeface="+mn-cs"/>
                <a:sym typeface="Varela Round"/>
              </a:rPr>
              <a:t>en</a:t>
            </a:r>
            <a:r>
              <a:rPr lang="en-US" sz="2800" dirty="0">
                <a:ea typeface="+mn-ea"/>
                <a:cs typeface="+mn-cs"/>
                <a:sym typeface="Varela Round"/>
              </a:rPr>
              <a:t> </a:t>
            </a:r>
            <a:r>
              <a:rPr lang="en-US" sz="2800" dirty="0" err="1">
                <a:ea typeface="+mn-ea"/>
                <a:cs typeface="+mn-cs"/>
                <a:sym typeface="Varela Round"/>
              </a:rPr>
              <a:t>passende</a:t>
            </a:r>
            <a:r>
              <a:rPr lang="en-US" sz="2800" dirty="0">
                <a:ea typeface="+mn-ea"/>
                <a:cs typeface="+mn-cs"/>
                <a:sym typeface="Varela Round"/>
              </a:rPr>
              <a:t> social </a:t>
            </a:r>
            <a:r>
              <a:rPr lang="en-US" sz="2800" dirty="0" err="1">
                <a:ea typeface="+mn-ea"/>
                <a:cs typeface="+mn-cs"/>
                <a:sym typeface="Varela Round"/>
              </a:rPr>
              <a:t>adfærd</a:t>
            </a:r>
            <a:r>
              <a:rPr lang="en-US" sz="2800" dirty="0">
                <a:ea typeface="+mn-ea"/>
                <a:cs typeface="+mn-cs"/>
                <a:sym typeface="Varela Round"/>
              </a:rPr>
              <a:t> og attitude på online og digitale </a:t>
            </a:r>
            <a:r>
              <a:rPr lang="en-US" sz="2800" dirty="0" err="1">
                <a:ea typeface="+mn-ea"/>
                <a:cs typeface="+mn-cs"/>
                <a:sym typeface="Varela Round"/>
              </a:rPr>
              <a:t>platforme</a:t>
            </a:r>
            <a:r>
              <a:rPr lang="en-US" sz="2800" dirty="0">
                <a:ea typeface="+mn-ea"/>
                <a:cs typeface="+mn-cs"/>
                <a:sym typeface="Varela Round"/>
              </a:rPr>
              <a:t>. </a:t>
            </a:r>
            <a:endParaRPr lang="it-IT" sz="2800" dirty="0">
              <a:ea typeface="+mn-ea"/>
              <a:cs typeface="+mn-cs"/>
              <a:sym typeface="Varela Round"/>
            </a:endParaRPr>
          </a:p>
        </p:txBody>
      </p:sp>
      <p:sp>
        <p:nvSpPr>
          <p:cNvPr id="21" name="Google Shape;328;p28">
            <a:extLst>
              <a:ext uri="{FF2B5EF4-FFF2-40B4-BE49-F238E27FC236}">
                <a16:creationId xmlns:a16="http://schemas.microsoft.com/office/drawing/2014/main" id="{3969FA6D-5D7F-4562-BBE9-A67D7D1A11E7}"/>
              </a:ext>
            </a:extLst>
          </p:cNvPr>
          <p:cNvSpPr txBox="1">
            <a:spLocks/>
          </p:cNvSpPr>
          <p:nvPr/>
        </p:nvSpPr>
        <p:spPr>
          <a:xfrm>
            <a:off x="1315058" y="2894537"/>
            <a:ext cx="7772400" cy="4632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Font typeface="Arial" panose="020B0604020202020204" pitchFamily="34" charset="0"/>
              <a:buNone/>
            </a:pPr>
            <a:endParaRPr lang="en-US" sz="2000" dirty="0">
              <a:latin typeface="+mj-lt"/>
            </a:endParaRPr>
          </a:p>
        </p:txBody>
      </p:sp>
      <p:sp>
        <p:nvSpPr>
          <p:cNvPr id="11" name="Rettangolo con angoli arrotondati 10">
            <a:extLst>
              <a:ext uri="{FF2B5EF4-FFF2-40B4-BE49-F238E27FC236}">
                <a16:creationId xmlns:a16="http://schemas.microsoft.com/office/drawing/2014/main" id="{3B2CC8E6-B165-42E5-9082-267951626773}"/>
              </a:ext>
            </a:extLst>
          </p:cNvPr>
          <p:cNvSpPr/>
          <p:nvPr/>
        </p:nvSpPr>
        <p:spPr>
          <a:xfrm>
            <a:off x="451029" y="669816"/>
            <a:ext cx="2852008"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a:cs typeface="Poppins Medium" panose="00000600000000000000" pitchFamily="2" charset="0"/>
                <a:sym typeface="Varela Round"/>
              </a:rPr>
              <a:t>Facilitering og roller</a:t>
            </a:r>
            <a:endParaRPr lang="it-IT" sz="2000" b="1" dirty="0">
              <a:solidFill>
                <a:prstClr val="white"/>
              </a:solidFill>
              <a:cs typeface="Poppins Medium" panose="00000600000000000000" pitchFamily="2" charset="0"/>
            </a:endParaRPr>
          </a:p>
        </p:txBody>
      </p:sp>
      <p:pic>
        <p:nvPicPr>
          <p:cNvPr id="22" name="Immagine 21">
            <a:extLst>
              <a:ext uri="{FF2B5EF4-FFF2-40B4-BE49-F238E27FC236}">
                <a16:creationId xmlns:a16="http://schemas.microsoft.com/office/drawing/2014/main" id="{20BCB991-A924-4788-8D14-A119D0452BD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9" name="CuadroTexto 4">
            <a:extLst>
              <a:ext uri="{FF2B5EF4-FFF2-40B4-BE49-F238E27FC236}">
                <a16:creationId xmlns:a16="http://schemas.microsoft.com/office/drawing/2014/main" id="{7E6701A1-04D7-4B7D-A14D-711747ABBDF3}"/>
              </a:ext>
            </a:extLst>
          </p:cNvPr>
          <p:cNvSpPr txBox="1"/>
          <p:nvPr/>
        </p:nvSpPr>
        <p:spPr>
          <a:xfrm>
            <a:off x="451029" y="1487814"/>
            <a:ext cx="9164866"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dirty="0">
                <a:solidFill>
                  <a:prstClr val="black"/>
                </a:solidFill>
                <a:latin typeface="Calibri Light" panose="020F0302020204030204"/>
              </a:rPr>
              <a:t>2.2 En digital </a:t>
            </a:r>
            <a:r>
              <a:rPr lang="en-US" sz="2000" dirty="0" err="1">
                <a:solidFill>
                  <a:prstClr val="black"/>
                </a:solidFill>
                <a:latin typeface="Calibri Light" panose="020F0302020204030204"/>
              </a:rPr>
              <a:t>læringsfacilitators</a:t>
            </a:r>
            <a:r>
              <a:rPr lang="en-US" sz="2000" dirty="0">
                <a:solidFill>
                  <a:prstClr val="black"/>
                </a:solidFill>
                <a:latin typeface="Calibri Light" panose="020F0302020204030204"/>
              </a:rPr>
              <a:t> roller </a:t>
            </a:r>
            <a:endParaRPr lang="en-AU" sz="2000" dirty="0">
              <a:solidFill>
                <a:prstClr val="black"/>
              </a:solidFill>
              <a:latin typeface="Calibri Light" panose="020F0302020204030204"/>
            </a:endParaRPr>
          </a:p>
        </p:txBody>
      </p:sp>
    </p:spTree>
    <p:extLst>
      <p:ext uri="{BB962C8B-B14F-4D97-AF65-F5344CB8AC3E}">
        <p14:creationId xmlns:p14="http://schemas.microsoft.com/office/powerpoint/2010/main" val="15411047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466698" y="3991876"/>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CuadroTexto 4">
            <a:extLst>
              <a:ext uri="{FF2B5EF4-FFF2-40B4-BE49-F238E27FC236}">
                <a16:creationId xmlns:a16="http://schemas.microsoft.com/office/drawing/2014/main" id="{A9B4BD22-AF40-4574-BB02-C00B471C806C}"/>
              </a:ext>
            </a:extLst>
          </p:cNvPr>
          <p:cNvSpPr txBox="1"/>
          <p:nvPr/>
        </p:nvSpPr>
        <p:spPr>
          <a:xfrm>
            <a:off x="451029" y="1736322"/>
            <a:ext cx="8900678" cy="437043"/>
          </a:xfrm>
          <a:prstGeom prst="rect">
            <a:avLst/>
          </a:prstGeom>
          <a:noFill/>
        </p:spPr>
        <p:txBody>
          <a:bodyPr wrap="square" rtlCol="0">
            <a:spAutoFit/>
          </a:bodyPr>
          <a:lstStyle/>
          <a:p>
            <a:pPr>
              <a:lnSpc>
                <a:spcPct val="120000"/>
              </a:lnSpc>
              <a:buClr>
                <a:schemeClr val="dk1"/>
              </a:buClr>
              <a:buSzPts val="1100"/>
              <a:tabLst>
                <a:tab pos="1205230" algn="l"/>
                <a:tab pos="1926589" algn="l"/>
                <a:tab pos="2915920" algn="l"/>
                <a:tab pos="3444875" algn="l"/>
                <a:tab pos="4383405" algn="l"/>
                <a:tab pos="6796405" algn="l"/>
              </a:tabLst>
              <a:defRPr/>
            </a:pPr>
            <a:r>
              <a:rPr lang="en-US" sz="2000" b="1" dirty="0" err="1">
                <a:latin typeface="+mj-lt"/>
                <a:ea typeface="Microsoft Sans Serif" panose="020B0604020202020204" pitchFamily="34" charset="0"/>
              </a:rPr>
              <a:t>Teknisk</a:t>
            </a:r>
            <a:r>
              <a:rPr lang="en-US" sz="2000" b="1" dirty="0">
                <a:latin typeface="+mj-lt"/>
                <a:ea typeface="Microsoft Sans Serif" panose="020B0604020202020204" pitchFamily="34" charset="0"/>
              </a:rPr>
              <a:t> </a:t>
            </a:r>
            <a:r>
              <a:rPr lang="en-US" sz="2000" b="1" dirty="0" err="1">
                <a:latin typeface="+mj-lt"/>
                <a:ea typeface="Microsoft Sans Serif" panose="020B0604020202020204" pitchFamily="34" charset="0"/>
              </a:rPr>
              <a:t>rolle</a:t>
            </a:r>
            <a:endParaRPr lang="en-US" sz="2000" b="1" dirty="0">
              <a:latin typeface="+mj-lt"/>
              <a:ea typeface="Microsoft Sans Serif" panose="020B0604020202020204" pitchFamily="34" charset="0"/>
            </a:endParaRPr>
          </a:p>
        </p:txBody>
      </p:sp>
      <p:sp>
        <p:nvSpPr>
          <p:cNvPr id="19" name="Google Shape;326;p28">
            <a:extLst>
              <a:ext uri="{FF2B5EF4-FFF2-40B4-BE49-F238E27FC236}">
                <a16:creationId xmlns:a16="http://schemas.microsoft.com/office/drawing/2014/main" id="{C86201A4-C346-4973-B8CC-6F2C1CD5AE05}"/>
              </a:ext>
            </a:extLst>
          </p:cNvPr>
          <p:cNvSpPr txBox="1">
            <a:spLocks/>
          </p:cNvSpPr>
          <p:nvPr/>
        </p:nvSpPr>
        <p:spPr>
          <a:xfrm>
            <a:off x="595407" y="3904562"/>
            <a:ext cx="9469120" cy="4632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None/>
            </a:pPr>
            <a:r>
              <a:rPr lang="en-US" sz="2400" dirty="0">
                <a:solidFill>
                  <a:srgbClr val="374151"/>
                </a:solidFill>
                <a:latin typeface="+mj-lt"/>
              </a:rPr>
              <a:t>Undervisere i </a:t>
            </a:r>
            <a:r>
              <a:rPr lang="en-US" sz="2400" dirty="0" err="1">
                <a:solidFill>
                  <a:srgbClr val="374151"/>
                </a:solidFill>
                <a:latin typeface="+mj-lt"/>
              </a:rPr>
              <a:t>en</a:t>
            </a:r>
            <a:r>
              <a:rPr lang="en-US" sz="2400" dirty="0">
                <a:solidFill>
                  <a:srgbClr val="374151"/>
                </a:solidFill>
                <a:latin typeface="+mj-lt"/>
              </a:rPr>
              <a:t> digital </a:t>
            </a:r>
            <a:r>
              <a:rPr lang="en-US" sz="2400" dirty="0" err="1">
                <a:solidFill>
                  <a:srgbClr val="374151"/>
                </a:solidFill>
                <a:latin typeface="+mj-lt"/>
              </a:rPr>
              <a:t>teknisk</a:t>
            </a:r>
            <a:r>
              <a:rPr lang="en-US" sz="2400" dirty="0">
                <a:solidFill>
                  <a:srgbClr val="374151"/>
                </a:solidFill>
                <a:latin typeface="+mj-lt"/>
              </a:rPr>
              <a:t> </a:t>
            </a:r>
            <a:r>
              <a:rPr lang="en-US" sz="2400" dirty="0" err="1">
                <a:solidFill>
                  <a:srgbClr val="374151"/>
                </a:solidFill>
                <a:latin typeface="+mj-lt"/>
              </a:rPr>
              <a:t>rolle</a:t>
            </a:r>
            <a:r>
              <a:rPr lang="en-US" sz="2400" dirty="0">
                <a:solidFill>
                  <a:srgbClr val="374151"/>
                </a:solidFill>
                <a:latin typeface="+mj-lt"/>
              </a:rPr>
              <a:t> </a:t>
            </a:r>
            <a:r>
              <a:rPr lang="en-US" sz="2400" dirty="0" err="1">
                <a:solidFill>
                  <a:srgbClr val="374151"/>
                </a:solidFill>
                <a:latin typeface="+mj-lt"/>
              </a:rPr>
              <a:t>kan</a:t>
            </a:r>
            <a:r>
              <a:rPr lang="en-US" sz="2400" dirty="0">
                <a:solidFill>
                  <a:srgbClr val="374151"/>
                </a:solidFill>
                <a:latin typeface="+mj-lt"/>
              </a:rPr>
              <a:t> være </a:t>
            </a:r>
            <a:r>
              <a:rPr lang="en-US" sz="2400" dirty="0" err="1">
                <a:solidFill>
                  <a:srgbClr val="374151"/>
                </a:solidFill>
                <a:latin typeface="+mj-lt"/>
              </a:rPr>
              <a:t>ansvarlige</a:t>
            </a:r>
            <a:r>
              <a:rPr lang="en-US" sz="2400" dirty="0">
                <a:solidFill>
                  <a:srgbClr val="374151"/>
                </a:solidFill>
                <a:latin typeface="+mj-lt"/>
              </a:rPr>
              <a:t> for undervisning af elever og andre undervisere i </a:t>
            </a:r>
            <a:r>
              <a:rPr lang="en-US" sz="2400" dirty="0" err="1">
                <a:solidFill>
                  <a:srgbClr val="374151"/>
                </a:solidFill>
                <a:latin typeface="+mj-lt"/>
              </a:rPr>
              <a:t>brugen</a:t>
            </a:r>
            <a:r>
              <a:rPr lang="en-US" sz="2400" dirty="0">
                <a:solidFill>
                  <a:srgbClr val="374151"/>
                </a:solidFill>
                <a:latin typeface="+mj-lt"/>
              </a:rPr>
              <a:t> af digitale </a:t>
            </a:r>
            <a:r>
              <a:rPr lang="en-US" sz="2400" dirty="0" err="1">
                <a:solidFill>
                  <a:srgbClr val="374151"/>
                </a:solidFill>
                <a:latin typeface="+mj-lt"/>
              </a:rPr>
              <a:t>værktøjer</a:t>
            </a:r>
            <a:r>
              <a:rPr lang="en-US" sz="2400" dirty="0">
                <a:solidFill>
                  <a:srgbClr val="374151"/>
                </a:solidFill>
                <a:latin typeface="+mj-lt"/>
              </a:rPr>
              <a:t> og ressourcer </a:t>
            </a:r>
            <a:r>
              <a:rPr lang="en-US" sz="2400" dirty="0" err="1">
                <a:solidFill>
                  <a:srgbClr val="374151"/>
                </a:solidFill>
                <a:latin typeface="+mj-lt"/>
              </a:rPr>
              <a:t>samt</a:t>
            </a:r>
            <a:r>
              <a:rPr lang="en-US" sz="2400" dirty="0">
                <a:solidFill>
                  <a:srgbClr val="374151"/>
                </a:solidFill>
                <a:latin typeface="+mj-lt"/>
              </a:rPr>
              <a:t> for at </a:t>
            </a:r>
            <a:r>
              <a:rPr lang="en-US" sz="2400" dirty="0" err="1">
                <a:solidFill>
                  <a:srgbClr val="374151"/>
                </a:solidFill>
                <a:latin typeface="+mj-lt"/>
              </a:rPr>
              <a:t>yde</a:t>
            </a:r>
            <a:r>
              <a:rPr lang="en-US" sz="2400" dirty="0">
                <a:solidFill>
                  <a:srgbClr val="374151"/>
                </a:solidFill>
                <a:latin typeface="+mj-lt"/>
              </a:rPr>
              <a:t> </a:t>
            </a:r>
            <a:r>
              <a:rPr lang="en-US" sz="2400" dirty="0" err="1">
                <a:solidFill>
                  <a:srgbClr val="374151"/>
                </a:solidFill>
                <a:latin typeface="+mj-lt"/>
              </a:rPr>
              <a:t>støtte</a:t>
            </a:r>
            <a:r>
              <a:rPr lang="en-US" sz="2400" dirty="0">
                <a:solidFill>
                  <a:srgbClr val="374151"/>
                </a:solidFill>
                <a:latin typeface="+mj-lt"/>
              </a:rPr>
              <a:t> og </a:t>
            </a:r>
            <a:r>
              <a:rPr lang="en-US" sz="2400" dirty="0" err="1">
                <a:solidFill>
                  <a:srgbClr val="374151"/>
                </a:solidFill>
                <a:latin typeface="+mj-lt"/>
              </a:rPr>
              <a:t>vejledning</a:t>
            </a:r>
            <a:r>
              <a:rPr lang="en-US" sz="2400" dirty="0">
                <a:solidFill>
                  <a:srgbClr val="374151"/>
                </a:solidFill>
                <a:latin typeface="+mj-lt"/>
              </a:rPr>
              <a:t> efter behov. De </a:t>
            </a:r>
            <a:r>
              <a:rPr lang="en-US" sz="2400" dirty="0" err="1">
                <a:solidFill>
                  <a:srgbClr val="374151"/>
                </a:solidFill>
                <a:latin typeface="+mj-lt"/>
              </a:rPr>
              <a:t>kan</a:t>
            </a:r>
            <a:r>
              <a:rPr lang="en-US" sz="2400" dirty="0">
                <a:solidFill>
                  <a:srgbClr val="374151"/>
                </a:solidFill>
                <a:latin typeface="+mj-lt"/>
              </a:rPr>
              <a:t> </a:t>
            </a:r>
            <a:r>
              <a:rPr lang="en-US" sz="2400" dirty="0" err="1">
                <a:solidFill>
                  <a:srgbClr val="374151"/>
                </a:solidFill>
                <a:latin typeface="+mj-lt"/>
              </a:rPr>
              <a:t>også</a:t>
            </a:r>
            <a:r>
              <a:rPr lang="en-US" sz="2400" dirty="0">
                <a:solidFill>
                  <a:srgbClr val="374151"/>
                </a:solidFill>
                <a:latin typeface="+mj-lt"/>
              </a:rPr>
              <a:t> være </a:t>
            </a:r>
            <a:r>
              <a:rPr lang="en-US" sz="2400" dirty="0" err="1">
                <a:solidFill>
                  <a:srgbClr val="374151"/>
                </a:solidFill>
                <a:latin typeface="+mj-lt"/>
              </a:rPr>
              <a:t>ansvarlige</a:t>
            </a:r>
            <a:r>
              <a:rPr lang="en-US" sz="2400" dirty="0">
                <a:solidFill>
                  <a:srgbClr val="374151"/>
                </a:solidFill>
                <a:latin typeface="+mj-lt"/>
              </a:rPr>
              <a:t> for at være </a:t>
            </a:r>
            <a:r>
              <a:rPr lang="en-US" sz="2400" dirty="0" err="1">
                <a:solidFill>
                  <a:srgbClr val="374151"/>
                </a:solidFill>
                <a:latin typeface="+mj-lt"/>
              </a:rPr>
              <a:t>opdateret</a:t>
            </a:r>
            <a:r>
              <a:rPr lang="en-US" sz="2400" dirty="0">
                <a:solidFill>
                  <a:srgbClr val="374151"/>
                </a:solidFill>
                <a:latin typeface="+mj-lt"/>
              </a:rPr>
              <a:t> på de </a:t>
            </a:r>
            <a:r>
              <a:rPr lang="en-US" sz="2400" dirty="0" err="1">
                <a:solidFill>
                  <a:srgbClr val="374151"/>
                </a:solidFill>
                <a:latin typeface="+mj-lt"/>
              </a:rPr>
              <a:t>seneste</a:t>
            </a:r>
            <a:r>
              <a:rPr lang="en-US" sz="2400" dirty="0">
                <a:solidFill>
                  <a:srgbClr val="374151"/>
                </a:solidFill>
                <a:latin typeface="+mj-lt"/>
              </a:rPr>
              <a:t> </a:t>
            </a:r>
            <a:r>
              <a:rPr lang="en-US" sz="2400" dirty="0" err="1">
                <a:solidFill>
                  <a:srgbClr val="374151"/>
                </a:solidFill>
                <a:latin typeface="+mj-lt"/>
              </a:rPr>
              <a:t>tendenser</a:t>
            </a:r>
            <a:r>
              <a:rPr lang="en-US" sz="2400" dirty="0">
                <a:solidFill>
                  <a:srgbClr val="374151"/>
                </a:solidFill>
                <a:latin typeface="+mj-lt"/>
              </a:rPr>
              <a:t> og </a:t>
            </a:r>
            <a:r>
              <a:rPr lang="en-US" sz="2400" dirty="0" err="1">
                <a:solidFill>
                  <a:srgbClr val="374151"/>
                </a:solidFill>
                <a:latin typeface="+mj-lt"/>
              </a:rPr>
              <a:t>udviklinger</a:t>
            </a:r>
            <a:r>
              <a:rPr lang="en-US" sz="2400" dirty="0">
                <a:solidFill>
                  <a:srgbClr val="374151"/>
                </a:solidFill>
                <a:latin typeface="+mj-lt"/>
              </a:rPr>
              <a:t> </a:t>
            </a:r>
            <a:r>
              <a:rPr lang="en-US" sz="2400" dirty="0" err="1">
                <a:solidFill>
                  <a:srgbClr val="374151"/>
                </a:solidFill>
                <a:latin typeface="+mj-lt"/>
              </a:rPr>
              <a:t>indenfor</a:t>
            </a:r>
            <a:r>
              <a:rPr lang="en-US" sz="2400" dirty="0">
                <a:solidFill>
                  <a:srgbClr val="374151"/>
                </a:solidFill>
                <a:latin typeface="+mj-lt"/>
              </a:rPr>
              <a:t> </a:t>
            </a:r>
            <a:r>
              <a:rPr lang="en-US" sz="2400" dirty="0" err="1">
                <a:solidFill>
                  <a:srgbClr val="374151"/>
                </a:solidFill>
                <a:latin typeface="+mj-lt"/>
              </a:rPr>
              <a:t>uddannelsesteknologi</a:t>
            </a:r>
            <a:r>
              <a:rPr lang="en-US" sz="2400" dirty="0">
                <a:solidFill>
                  <a:srgbClr val="374151"/>
                </a:solidFill>
                <a:latin typeface="+mj-lt"/>
              </a:rPr>
              <a:t>. </a:t>
            </a:r>
            <a:endParaRPr lang="en-US" sz="2400" dirty="0">
              <a:latin typeface="+mj-lt"/>
            </a:endParaRPr>
          </a:p>
        </p:txBody>
      </p:sp>
      <p:sp>
        <p:nvSpPr>
          <p:cNvPr id="20" name="Google Shape;327;p28">
            <a:extLst>
              <a:ext uri="{FF2B5EF4-FFF2-40B4-BE49-F238E27FC236}">
                <a16:creationId xmlns:a16="http://schemas.microsoft.com/office/drawing/2014/main" id="{B94B6FCD-6BDE-48EB-89FB-9A0CC4616498}"/>
              </a:ext>
            </a:extLst>
          </p:cNvPr>
          <p:cNvSpPr txBox="1">
            <a:spLocks/>
          </p:cNvSpPr>
          <p:nvPr/>
        </p:nvSpPr>
        <p:spPr>
          <a:xfrm>
            <a:off x="333594" y="3096976"/>
            <a:ext cx="9848911" cy="894900"/>
          </a:xfrm>
          <a:prstGeom prst="rect">
            <a:avLst/>
          </a:prstGeom>
        </p:spPr>
        <p:txBody>
          <a:bodyPr spcFirstLastPara="1" wrap="square" lIns="91425" tIns="91425" rIns="91425" bIns="91425" anchor="b"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r>
              <a:rPr lang="en-US" sz="2400" dirty="0" err="1">
                <a:ea typeface="+mn-ea"/>
                <a:cs typeface="+mn-cs"/>
                <a:sym typeface="Varela Round"/>
              </a:rPr>
              <a:t>Underviserens</a:t>
            </a:r>
            <a:r>
              <a:rPr lang="en-US" sz="2400" dirty="0">
                <a:ea typeface="+mn-ea"/>
                <a:cs typeface="+mn-cs"/>
                <a:sym typeface="Varela Round"/>
              </a:rPr>
              <a:t> </a:t>
            </a:r>
            <a:r>
              <a:rPr lang="en-US" sz="2400" dirty="0" err="1">
                <a:ea typeface="+mn-ea"/>
                <a:cs typeface="+mn-cs"/>
                <a:sym typeface="Varela Round"/>
              </a:rPr>
              <a:t>tekniske</a:t>
            </a:r>
            <a:r>
              <a:rPr lang="en-US" sz="2400" dirty="0">
                <a:ea typeface="+mn-ea"/>
                <a:cs typeface="+mn-cs"/>
                <a:sym typeface="Varela Round"/>
              </a:rPr>
              <a:t> digitale </a:t>
            </a:r>
            <a:r>
              <a:rPr lang="en-US" sz="2400" dirty="0" err="1">
                <a:ea typeface="+mn-ea"/>
                <a:cs typeface="+mn-cs"/>
                <a:sym typeface="Varela Round"/>
              </a:rPr>
              <a:t>rolle</a:t>
            </a:r>
            <a:r>
              <a:rPr lang="en-US" sz="2400" dirty="0">
                <a:ea typeface="+mn-ea"/>
                <a:cs typeface="+mn-cs"/>
                <a:sym typeface="Varela Round"/>
              </a:rPr>
              <a:t> </a:t>
            </a:r>
            <a:r>
              <a:rPr lang="en-US" sz="2400" dirty="0" err="1">
                <a:ea typeface="+mn-ea"/>
                <a:cs typeface="+mn-cs"/>
                <a:sym typeface="Varela Round"/>
              </a:rPr>
              <a:t>refererer</a:t>
            </a:r>
            <a:r>
              <a:rPr lang="en-US" sz="2400" dirty="0">
                <a:ea typeface="+mn-ea"/>
                <a:cs typeface="+mn-cs"/>
                <a:sym typeface="Varela Round"/>
              </a:rPr>
              <a:t> til </a:t>
            </a:r>
            <a:r>
              <a:rPr lang="en-US" sz="2400" dirty="0" err="1">
                <a:ea typeface="+mn-ea"/>
                <a:cs typeface="+mn-cs"/>
                <a:sym typeface="Varela Round"/>
              </a:rPr>
              <a:t>brug</a:t>
            </a:r>
            <a:r>
              <a:rPr lang="en-US" sz="2400" dirty="0">
                <a:ea typeface="+mn-ea"/>
                <a:cs typeface="+mn-cs"/>
                <a:sym typeface="Varela Round"/>
              </a:rPr>
              <a:t> af og </a:t>
            </a:r>
            <a:r>
              <a:rPr lang="en-US" sz="2400" dirty="0" err="1">
                <a:ea typeface="+mn-ea"/>
                <a:cs typeface="+mn-cs"/>
                <a:sym typeface="Varela Round"/>
              </a:rPr>
              <a:t>understøttelse</a:t>
            </a:r>
            <a:r>
              <a:rPr lang="en-US" sz="2400" dirty="0">
                <a:ea typeface="+mn-ea"/>
                <a:cs typeface="+mn-cs"/>
                <a:sym typeface="Varela Round"/>
              </a:rPr>
              <a:t> af </a:t>
            </a:r>
            <a:r>
              <a:rPr lang="en-US" sz="2400" dirty="0" err="1">
                <a:ea typeface="+mn-ea"/>
                <a:cs typeface="+mn-cs"/>
                <a:sym typeface="Varela Round"/>
              </a:rPr>
              <a:t>brug</a:t>
            </a:r>
            <a:r>
              <a:rPr lang="en-US" sz="2400" dirty="0">
                <a:ea typeface="+mn-ea"/>
                <a:cs typeface="+mn-cs"/>
                <a:sym typeface="Varela Round"/>
              </a:rPr>
              <a:t> af digitale </a:t>
            </a:r>
            <a:r>
              <a:rPr lang="en-US" sz="2400" dirty="0" err="1">
                <a:ea typeface="+mn-ea"/>
                <a:cs typeface="+mn-cs"/>
                <a:sym typeface="Varela Round"/>
              </a:rPr>
              <a:t>værktøjer</a:t>
            </a:r>
            <a:r>
              <a:rPr lang="en-US" sz="2400" dirty="0">
                <a:ea typeface="+mn-ea"/>
                <a:cs typeface="+mn-cs"/>
                <a:sym typeface="Varela Round"/>
              </a:rPr>
              <a:t> og ressourcer i </a:t>
            </a:r>
            <a:r>
              <a:rPr lang="en-US" sz="2400" dirty="0" err="1">
                <a:ea typeface="+mn-ea"/>
                <a:cs typeface="+mn-cs"/>
                <a:sym typeface="Varela Round"/>
              </a:rPr>
              <a:t>klasseværelset</a:t>
            </a:r>
            <a:r>
              <a:rPr lang="en-US" sz="2400" dirty="0">
                <a:ea typeface="+mn-ea"/>
                <a:cs typeface="+mn-cs"/>
                <a:sym typeface="Varela Round"/>
              </a:rPr>
              <a:t>. Dette </a:t>
            </a:r>
            <a:r>
              <a:rPr lang="en-US" sz="2400" dirty="0" err="1">
                <a:ea typeface="+mn-ea"/>
                <a:cs typeface="+mn-cs"/>
                <a:sym typeface="Varela Round"/>
              </a:rPr>
              <a:t>kan</a:t>
            </a:r>
            <a:r>
              <a:rPr lang="en-US" sz="2400" dirty="0">
                <a:ea typeface="+mn-ea"/>
                <a:cs typeface="+mn-cs"/>
                <a:sym typeface="Varela Round"/>
              </a:rPr>
              <a:t> </a:t>
            </a:r>
            <a:r>
              <a:rPr lang="en-US" sz="2400" dirty="0" err="1">
                <a:ea typeface="+mn-ea"/>
                <a:cs typeface="+mn-cs"/>
                <a:sym typeface="Varela Round"/>
              </a:rPr>
              <a:t>involvere</a:t>
            </a:r>
            <a:r>
              <a:rPr lang="en-US" sz="2400" dirty="0">
                <a:ea typeface="+mn-ea"/>
                <a:cs typeface="+mn-cs"/>
                <a:sym typeface="Varela Round"/>
              </a:rPr>
              <a:t> at </a:t>
            </a:r>
            <a:r>
              <a:rPr lang="en-US" sz="2400" dirty="0" err="1">
                <a:ea typeface="+mn-ea"/>
                <a:cs typeface="+mn-cs"/>
                <a:sym typeface="Varela Round"/>
              </a:rPr>
              <a:t>hjælpe</a:t>
            </a:r>
            <a:r>
              <a:rPr lang="en-US" sz="2400" dirty="0">
                <a:ea typeface="+mn-ea"/>
                <a:cs typeface="+mn-cs"/>
                <a:sym typeface="Varela Round"/>
              </a:rPr>
              <a:t> </a:t>
            </a:r>
            <a:r>
              <a:rPr lang="en-US" sz="2400" dirty="0" err="1">
                <a:ea typeface="+mn-ea"/>
                <a:cs typeface="+mn-cs"/>
                <a:sym typeface="Varela Round"/>
              </a:rPr>
              <a:t>eleverne</a:t>
            </a:r>
            <a:r>
              <a:rPr lang="en-US" sz="2400" dirty="0">
                <a:ea typeface="+mn-ea"/>
                <a:cs typeface="+mn-cs"/>
                <a:sym typeface="Varela Round"/>
              </a:rPr>
              <a:t> med at </a:t>
            </a:r>
            <a:r>
              <a:rPr lang="en-US" sz="2400" dirty="0" err="1">
                <a:ea typeface="+mn-ea"/>
                <a:cs typeface="+mn-cs"/>
                <a:sym typeface="Varela Round"/>
              </a:rPr>
              <a:t>bruge</a:t>
            </a:r>
            <a:r>
              <a:rPr lang="en-US" sz="2400" dirty="0">
                <a:ea typeface="+mn-ea"/>
                <a:cs typeface="+mn-cs"/>
                <a:sym typeface="Varela Round"/>
              </a:rPr>
              <a:t> </a:t>
            </a:r>
            <a:r>
              <a:rPr lang="en-US" sz="2400" dirty="0" err="1">
                <a:ea typeface="+mn-ea"/>
                <a:cs typeface="+mn-cs"/>
                <a:sym typeface="Varela Round"/>
              </a:rPr>
              <a:t>forskellige</a:t>
            </a:r>
            <a:r>
              <a:rPr lang="en-US" sz="2400" dirty="0">
                <a:ea typeface="+mn-ea"/>
                <a:cs typeface="+mn-cs"/>
                <a:sym typeface="Varela Round"/>
              </a:rPr>
              <a:t> digitale </a:t>
            </a:r>
            <a:r>
              <a:rPr lang="en-US" sz="2400" dirty="0" err="1">
                <a:ea typeface="+mn-ea"/>
                <a:cs typeface="+mn-cs"/>
                <a:sym typeface="Varela Round"/>
              </a:rPr>
              <a:t>værktøjer</a:t>
            </a:r>
            <a:r>
              <a:rPr lang="en-US" sz="2400" dirty="0">
                <a:ea typeface="+mn-ea"/>
                <a:cs typeface="+mn-cs"/>
                <a:sym typeface="Varela Round"/>
              </a:rPr>
              <a:t> og ressourcer, </a:t>
            </a:r>
            <a:r>
              <a:rPr lang="en-US" sz="2400" dirty="0" err="1">
                <a:ea typeface="+mn-ea"/>
                <a:cs typeface="+mn-cs"/>
                <a:sym typeface="Varela Round"/>
              </a:rPr>
              <a:t>løsning</a:t>
            </a:r>
            <a:r>
              <a:rPr lang="en-US" sz="2400" dirty="0">
                <a:ea typeface="+mn-ea"/>
                <a:cs typeface="+mn-cs"/>
                <a:sym typeface="Varela Round"/>
              </a:rPr>
              <a:t> af </a:t>
            </a:r>
            <a:r>
              <a:rPr lang="en-US" sz="2400" dirty="0" err="1">
                <a:ea typeface="+mn-ea"/>
                <a:cs typeface="+mn-cs"/>
                <a:sym typeface="Varela Round"/>
              </a:rPr>
              <a:t>eventuelle</a:t>
            </a:r>
            <a:r>
              <a:rPr lang="en-US" sz="2400" dirty="0">
                <a:ea typeface="+mn-ea"/>
                <a:cs typeface="+mn-cs"/>
                <a:sym typeface="Varela Round"/>
              </a:rPr>
              <a:t> </a:t>
            </a:r>
            <a:r>
              <a:rPr lang="en-US" sz="2400" dirty="0" err="1">
                <a:ea typeface="+mn-ea"/>
                <a:cs typeface="+mn-cs"/>
                <a:sym typeface="Varela Round"/>
              </a:rPr>
              <a:t>tekniske</a:t>
            </a:r>
            <a:r>
              <a:rPr lang="en-US" sz="2400" dirty="0">
                <a:ea typeface="+mn-ea"/>
                <a:cs typeface="+mn-cs"/>
                <a:sym typeface="Varela Round"/>
              </a:rPr>
              <a:t> </a:t>
            </a:r>
            <a:r>
              <a:rPr lang="en-US" sz="2400" dirty="0" err="1">
                <a:ea typeface="+mn-ea"/>
                <a:cs typeface="+mn-cs"/>
                <a:sym typeface="Varela Round"/>
              </a:rPr>
              <a:t>problemer</a:t>
            </a:r>
            <a:r>
              <a:rPr lang="en-US" sz="2400" dirty="0">
                <a:ea typeface="+mn-ea"/>
                <a:cs typeface="+mn-cs"/>
                <a:sym typeface="Varela Round"/>
              </a:rPr>
              <a:t> </a:t>
            </a:r>
            <a:r>
              <a:rPr lang="en-US" sz="2400" dirty="0" err="1">
                <a:ea typeface="+mn-ea"/>
                <a:cs typeface="+mn-cs"/>
                <a:sym typeface="Varela Round"/>
              </a:rPr>
              <a:t>samt</a:t>
            </a:r>
            <a:r>
              <a:rPr lang="en-US" sz="2400" dirty="0">
                <a:ea typeface="+mn-ea"/>
                <a:cs typeface="+mn-cs"/>
                <a:sym typeface="Varela Round"/>
              </a:rPr>
              <a:t> </a:t>
            </a:r>
            <a:r>
              <a:rPr lang="en-US" sz="2400" dirty="0" err="1">
                <a:ea typeface="+mn-ea"/>
                <a:cs typeface="+mn-cs"/>
                <a:sym typeface="Varela Round"/>
              </a:rPr>
              <a:t>yde</a:t>
            </a:r>
            <a:r>
              <a:rPr lang="en-US" sz="2400" dirty="0">
                <a:ea typeface="+mn-ea"/>
                <a:cs typeface="+mn-cs"/>
                <a:sym typeface="Varela Round"/>
              </a:rPr>
              <a:t> </a:t>
            </a:r>
            <a:r>
              <a:rPr lang="en-US" sz="2400" dirty="0" err="1">
                <a:ea typeface="+mn-ea"/>
                <a:cs typeface="+mn-cs"/>
                <a:sym typeface="Varela Round"/>
              </a:rPr>
              <a:t>støtte</a:t>
            </a:r>
            <a:r>
              <a:rPr lang="en-US" sz="2400" dirty="0">
                <a:ea typeface="+mn-ea"/>
                <a:cs typeface="+mn-cs"/>
                <a:sym typeface="Varela Round"/>
              </a:rPr>
              <a:t> og </a:t>
            </a:r>
            <a:r>
              <a:rPr lang="en-US" sz="2400" dirty="0" err="1">
                <a:ea typeface="+mn-ea"/>
                <a:cs typeface="+mn-cs"/>
                <a:sym typeface="Varela Round"/>
              </a:rPr>
              <a:t>vejledning</a:t>
            </a:r>
            <a:r>
              <a:rPr lang="en-US" sz="2400" dirty="0">
                <a:ea typeface="+mn-ea"/>
                <a:cs typeface="+mn-cs"/>
                <a:sym typeface="Varela Round"/>
              </a:rPr>
              <a:t> til elever, </a:t>
            </a:r>
            <a:r>
              <a:rPr lang="en-US" sz="2400" dirty="0" err="1">
                <a:ea typeface="+mn-ea"/>
                <a:cs typeface="+mn-cs"/>
                <a:sym typeface="Varela Round"/>
              </a:rPr>
              <a:t>når</a:t>
            </a:r>
            <a:r>
              <a:rPr lang="en-US" sz="2400" dirty="0">
                <a:ea typeface="+mn-ea"/>
                <a:cs typeface="+mn-cs"/>
                <a:sym typeface="Varela Round"/>
              </a:rPr>
              <a:t> de </a:t>
            </a:r>
            <a:r>
              <a:rPr lang="en-US" sz="2400" dirty="0" err="1">
                <a:ea typeface="+mn-ea"/>
                <a:cs typeface="+mn-cs"/>
                <a:sym typeface="Varela Round"/>
              </a:rPr>
              <a:t>arbejder</a:t>
            </a:r>
            <a:r>
              <a:rPr lang="en-US" sz="2400" dirty="0">
                <a:ea typeface="+mn-ea"/>
                <a:cs typeface="+mn-cs"/>
                <a:sym typeface="Varela Round"/>
              </a:rPr>
              <a:t> med </a:t>
            </a:r>
            <a:r>
              <a:rPr lang="en-US" sz="2400" dirty="0" err="1">
                <a:ea typeface="+mn-ea"/>
                <a:cs typeface="+mn-cs"/>
                <a:sym typeface="Varela Round"/>
              </a:rPr>
              <a:t>teknologi</a:t>
            </a:r>
            <a:r>
              <a:rPr lang="en-US" sz="2400" dirty="0">
                <a:ea typeface="+mn-ea"/>
                <a:cs typeface="+mn-cs"/>
                <a:sym typeface="Varela Round"/>
              </a:rPr>
              <a:t>.</a:t>
            </a:r>
            <a:endParaRPr lang="it-IT" sz="2400" dirty="0">
              <a:ea typeface="+mn-ea"/>
              <a:cs typeface="+mn-cs"/>
              <a:sym typeface="Varela Round"/>
            </a:endParaRPr>
          </a:p>
        </p:txBody>
      </p:sp>
      <p:sp>
        <p:nvSpPr>
          <p:cNvPr id="21" name="Google Shape;328;p28">
            <a:extLst>
              <a:ext uri="{FF2B5EF4-FFF2-40B4-BE49-F238E27FC236}">
                <a16:creationId xmlns:a16="http://schemas.microsoft.com/office/drawing/2014/main" id="{3969FA6D-5D7F-4562-BBE9-A67D7D1A11E7}"/>
              </a:ext>
            </a:extLst>
          </p:cNvPr>
          <p:cNvSpPr txBox="1">
            <a:spLocks/>
          </p:cNvSpPr>
          <p:nvPr/>
        </p:nvSpPr>
        <p:spPr>
          <a:xfrm>
            <a:off x="1315058" y="2894537"/>
            <a:ext cx="7772400" cy="4632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Font typeface="Arial" panose="020B0604020202020204" pitchFamily="34" charset="0"/>
              <a:buNone/>
            </a:pPr>
            <a:endParaRPr lang="en-US" sz="2000" dirty="0">
              <a:latin typeface="+mj-lt"/>
            </a:endParaRPr>
          </a:p>
        </p:txBody>
      </p:sp>
      <p:sp>
        <p:nvSpPr>
          <p:cNvPr id="11" name="Rettangolo con angoli arrotondati 10">
            <a:extLst>
              <a:ext uri="{FF2B5EF4-FFF2-40B4-BE49-F238E27FC236}">
                <a16:creationId xmlns:a16="http://schemas.microsoft.com/office/drawing/2014/main" id="{3B2CC8E6-B165-42E5-9082-267951626773}"/>
              </a:ext>
            </a:extLst>
          </p:cNvPr>
          <p:cNvSpPr/>
          <p:nvPr/>
        </p:nvSpPr>
        <p:spPr>
          <a:xfrm>
            <a:off x="451029" y="669816"/>
            <a:ext cx="2852008"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a:cs typeface="Poppins Medium" panose="00000600000000000000" pitchFamily="2" charset="0"/>
                <a:sym typeface="Varela Round"/>
              </a:rPr>
              <a:t>Facilitering og roller</a:t>
            </a:r>
            <a:endParaRPr lang="it-IT" sz="2000" b="1" dirty="0">
              <a:solidFill>
                <a:prstClr val="white"/>
              </a:solidFill>
              <a:cs typeface="Poppins Medium" panose="00000600000000000000" pitchFamily="2" charset="0"/>
            </a:endParaRPr>
          </a:p>
        </p:txBody>
      </p:sp>
      <p:pic>
        <p:nvPicPr>
          <p:cNvPr id="22" name="Immagine 21">
            <a:extLst>
              <a:ext uri="{FF2B5EF4-FFF2-40B4-BE49-F238E27FC236}">
                <a16:creationId xmlns:a16="http://schemas.microsoft.com/office/drawing/2014/main" id="{20BCB991-A924-4788-8D14-A119D0452BD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9" name="CuadroTexto 4">
            <a:extLst>
              <a:ext uri="{FF2B5EF4-FFF2-40B4-BE49-F238E27FC236}">
                <a16:creationId xmlns:a16="http://schemas.microsoft.com/office/drawing/2014/main" id="{88BE6ADA-3038-461C-A522-191DFBC2721C}"/>
              </a:ext>
            </a:extLst>
          </p:cNvPr>
          <p:cNvSpPr txBox="1"/>
          <p:nvPr/>
        </p:nvSpPr>
        <p:spPr>
          <a:xfrm>
            <a:off x="523240" y="1250839"/>
            <a:ext cx="9164866"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dirty="0">
                <a:solidFill>
                  <a:prstClr val="black"/>
                </a:solidFill>
                <a:latin typeface="Calibri Light" panose="020F0302020204030204"/>
              </a:rPr>
              <a:t>2.2 En digital </a:t>
            </a:r>
            <a:r>
              <a:rPr lang="en-US" sz="2000" dirty="0" err="1">
                <a:solidFill>
                  <a:prstClr val="black"/>
                </a:solidFill>
                <a:latin typeface="Calibri Light" panose="020F0302020204030204"/>
              </a:rPr>
              <a:t>læringsfacilitators</a:t>
            </a:r>
            <a:r>
              <a:rPr lang="en-US" sz="2000" dirty="0">
                <a:solidFill>
                  <a:prstClr val="black"/>
                </a:solidFill>
                <a:latin typeface="Calibri Light" panose="020F0302020204030204"/>
              </a:rPr>
              <a:t> roller </a:t>
            </a:r>
            <a:endParaRPr lang="en-AU" sz="2000" dirty="0">
              <a:solidFill>
                <a:prstClr val="black"/>
              </a:solidFill>
              <a:latin typeface="Calibri Light" panose="020F0302020204030204"/>
            </a:endParaRPr>
          </a:p>
        </p:txBody>
      </p:sp>
    </p:spTree>
    <p:extLst>
      <p:ext uri="{BB962C8B-B14F-4D97-AF65-F5344CB8AC3E}">
        <p14:creationId xmlns:p14="http://schemas.microsoft.com/office/powerpoint/2010/main" val="3483797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655318" y="2513055"/>
            <a:ext cx="4914971" cy="915941"/>
          </a:xfrm>
          <a:prstGeom prst="roundRect">
            <a:avLst>
              <a:gd name="adj" fmla="val 50000"/>
            </a:avLst>
          </a:prstGeom>
          <a:gradFill flip="none" rotWithShape="1">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tileRect t="-100000" r="-100000"/>
          </a:gradFill>
          <a:ln>
            <a:noFill/>
          </a:ln>
          <a:effectLst>
            <a:outerShdw sx="1000" sy="1000" algn="ctr" rotWithShape="0">
              <a:srgbClr val="000000"/>
            </a:outerShdw>
            <a:reflection endPos="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44000"/>
            <a:r>
              <a:rPr lang="en-US" sz="1800" b="1" dirty="0" err="1">
                <a:effectLst/>
                <a:latin typeface="Calibri" panose="020F0502020204030204" pitchFamily="34" charset="0"/>
                <a:ea typeface="Times New Roman" panose="02020603050405020304" pitchFamily="18" charset="0"/>
                <a:cs typeface="Times New Roman" panose="02020603050405020304" pitchFamily="18" charset="0"/>
              </a:rPr>
              <a:t>Optimering</a:t>
            </a: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 af digital </a:t>
            </a:r>
            <a:r>
              <a:rPr lang="en-US" sz="1800" b="1" dirty="0" err="1">
                <a:effectLst/>
                <a:latin typeface="Calibri" panose="020F0502020204030204" pitchFamily="34" charset="0"/>
                <a:ea typeface="Times New Roman" panose="02020603050405020304" pitchFamily="18" charset="0"/>
                <a:cs typeface="Times New Roman" panose="02020603050405020304" pitchFamily="18" charset="0"/>
              </a:rPr>
              <a:t>erhvervsuddannelse</a:t>
            </a:r>
            <a:br>
              <a:rPr lang="en-US" sz="1800" b="1" dirty="0">
                <a:effectLst/>
                <a:latin typeface="Calibri" panose="020F0502020204030204" pitchFamily="34" charset="0"/>
                <a:ea typeface="Times New Roman" panose="02020603050405020304" pitchFamily="18" charset="0"/>
                <a:cs typeface="Times New Roman" panose="02020603050405020304" pitchFamily="18" charset="0"/>
              </a:rPr>
            </a:b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Digitale </a:t>
            </a:r>
            <a:r>
              <a:rPr lang="en-US" sz="1800" b="1" dirty="0" err="1">
                <a:effectLst/>
                <a:latin typeface="Calibri" panose="020F0502020204030204" pitchFamily="34" charset="0"/>
                <a:ea typeface="Times New Roman" panose="02020603050405020304" pitchFamily="18" charset="0"/>
                <a:cs typeface="Times New Roman" panose="02020603050405020304" pitchFamily="18" charset="0"/>
              </a:rPr>
              <a:t>værktøjer</a:t>
            </a: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 og ressourcer – </a:t>
            </a:r>
            <a:r>
              <a:rPr lang="en-US" sz="1800" b="1" dirty="0" err="1">
                <a:effectLst/>
                <a:latin typeface="Calibri" panose="020F0502020204030204" pitchFamily="34" charset="0"/>
                <a:ea typeface="Times New Roman" panose="02020603050405020304" pitchFamily="18" charset="0"/>
                <a:cs typeface="Times New Roman" panose="02020603050405020304" pitchFamily="18" charset="0"/>
              </a:rPr>
              <a:t>Læringsformer</a:t>
            </a: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 og roller</a:t>
            </a:r>
          </a:p>
        </p:txBody>
      </p:sp>
      <p:cxnSp>
        <p:nvCxnSpPr>
          <p:cNvPr id="38" name="Google Shape;334;p29">
            <a:extLst>
              <a:ext uri="{FF2B5EF4-FFF2-40B4-BE49-F238E27FC236}">
                <a16:creationId xmlns:a16="http://schemas.microsoft.com/office/drawing/2014/main" id="{97990306-F7B1-48C5-861D-268E5BF98AEA}"/>
              </a:ext>
            </a:extLst>
          </p:cNvPr>
          <p:cNvCxnSpPr>
            <a:cxnSpLocks noChangeAspect="1"/>
          </p:cNvCxnSpPr>
          <p:nvPr/>
        </p:nvCxnSpPr>
        <p:spPr>
          <a:xfrm>
            <a:off x="528320" y="3631149"/>
            <a:ext cx="604797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1" name="CuadroTexto 4">
            <a:extLst>
              <a:ext uri="{FF2B5EF4-FFF2-40B4-BE49-F238E27FC236}">
                <a16:creationId xmlns:a16="http://schemas.microsoft.com/office/drawing/2014/main" id="{39BA6DD8-D9B4-4EE7-99D6-32CFB0371C53}"/>
              </a:ext>
            </a:extLst>
          </p:cNvPr>
          <p:cNvSpPr txBox="1"/>
          <p:nvPr/>
        </p:nvSpPr>
        <p:spPr>
          <a:xfrm>
            <a:off x="675242" y="3740993"/>
            <a:ext cx="4391280" cy="461665"/>
          </a:xfrm>
          <a:prstGeom prst="rect">
            <a:avLst/>
          </a:prstGeom>
          <a:noFill/>
        </p:spPr>
        <p:txBody>
          <a:bodyPr wrap="square" rtlCol="0">
            <a:spAutoFit/>
          </a:bodyPr>
          <a:lstStyle/>
          <a:p>
            <a:pPr marL="216000" lvl="0">
              <a:spcBef>
                <a:spcPts val="5"/>
              </a:spcBef>
              <a:tabLst>
                <a:tab pos="1205230" algn="l"/>
                <a:tab pos="1926589" algn="l"/>
                <a:tab pos="2915920" algn="l"/>
                <a:tab pos="3444875" algn="l"/>
                <a:tab pos="4383405" algn="l"/>
                <a:tab pos="6796405" algn="l"/>
              </a:tabLst>
              <a:defRPr/>
            </a:pPr>
            <a:r>
              <a:rPr lang="en-GB" sz="2400" dirty="0">
                <a:latin typeface="+mj-lt"/>
                <a:ea typeface="Microsoft Sans Serif" panose="020B0604020202020204" pitchFamily="34" charset="0"/>
                <a:cs typeface="Poppins ExtraLight" panose="00000300000000000000" pitchFamily="2" charset="0"/>
              </a:rPr>
              <a:t>Partner: </a:t>
            </a:r>
            <a:r>
              <a:rPr lang="en-GB" sz="2400" dirty="0">
                <a:solidFill>
                  <a:schemeClr val="tx1">
                    <a:lumMod val="50000"/>
                    <a:lumOff val="50000"/>
                  </a:schemeClr>
                </a:solidFill>
                <a:ea typeface="Microsoft Sans Serif" panose="020B0604020202020204" pitchFamily="34" charset="0"/>
                <a:cs typeface="Poppins Medium" panose="00000600000000000000" pitchFamily="2" charset="0"/>
              </a:rPr>
              <a:t>Aalborg Handelsskole</a:t>
            </a:r>
          </a:p>
        </p:txBody>
      </p:sp>
      <p:pic>
        <p:nvPicPr>
          <p:cNvPr id="2" name="Immagine 1">
            <a:extLst>
              <a:ext uri="{FF2B5EF4-FFF2-40B4-BE49-F238E27FC236}">
                <a16:creationId xmlns:a16="http://schemas.microsoft.com/office/drawing/2014/main" id="{CD2226F8-D2F1-49BC-A4B6-25F733A02ED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707315" y="2483386"/>
            <a:ext cx="2457450" cy="2295525"/>
          </a:xfrm>
          <a:prstGeom prst="rect">
            <a:avLst/>
          </a:prstGeom>
          <a:gradFill>
            <a:gsLst>
              <a:gs pos="0">
                <a:schemeClr val="accent1"/>
              </a:gs>
              <a:gs pos="100000">
                <a:schemeClr val="accent3">
                  <a:lumMod val="95000"/>
                  <a:lumOff val="5000"/>
                </a:schemeClr>
              </a:gs>
              <a:gs pos="100000">
                <a:schemeClr val="accent3">
                  <a:lumMod val="60000"/>
                </a:schemeClr>
              </a:gs>
            </a:gsLst>
            <a:path path="circle">
              <a:fillToRect t="100000" r="100000"/>
            </a:path>
          </a:gradFill>
        </p:spPr>
      </p:pic>
    </p:spTree>
    <p:extLst>
      <p:ext uri="{BB962C8B-B14F-4D97-AF65-F5344CB8AC3E}">
        <p14:creationId xmlns:p14="http://schemas.microsoft.com/office/powerpoint/2010/main" val="23423286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 name="Gruppo 59"/>
          <p:cNvGrpSpPr/>
          <p:nvPr/>
        </p:nvGrpSpPr>
        <p:grpSpPr>
          <a:xfrm>
            <a:off x="-2500815" y="1535903"/>
            <a:ext cx="12581886" cy="4149683"/>
            <a:chOff x="-2868940" y="1571528"/>
            <a:chExt cx="12581886" cy="4149683"/>
          </a:xfrm>
        </p:grpSpPr>
        <p:sp>
          <p:nvSpPr>
            <p:cNvPr id="18" name="TextBox 7">
              <a:extLst>
                <a:ext uri="{FF2B5EF4-FFF2-40B4-BE49-F238E27FC236}">
                  <a16:creationId xmlns:a16="http://schemas.microsoft.com/office/drawing/2014/main" id="{CEC95C44-CF70-46D7-A306-29B9C9581E28}"/>
                </a:ext>
              </a:extLst>
            </p:cNvPr>
            <p:cNvSpPr txBox="1"/>
            <p:nvPr/>
          </p:nvSpPr>
          <p:spPr>
            <a:xfrm>
              <a:off x="1942979" y="1740008"/>
              <a:ext cx="5222460" cy="971292"/>
            </a:xfrm>
            <a:prstGeom prst="rect">
              <a:avLst/>
            </a:prstGeom>
            <a:noFill/>
          </p:spPr>
          <p:txBody>
            <a:bodyPr wrap="square" rtlCol="0">
              <a:spAutoFit/>
            </a:bodyPr>
            <a:lstStyle/>
            <a:p>
              <a:pPr indent="-285750"/>
              <a:r>
                <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rPr>
                <a:t>Digital </a:t>
              </a:r>
              <a:r>
                <a:rPr kumimoji="0" lang="en-US" altLang="ko-KR" sz="2000" b="1" i="0" u="none" strike="noStrike" kern="1200" cap="none" spc="0" normalizeH="0" baseline="0" noProof="0" dirty="0" err="1">
                  <a:ln>
                    <a:noFill/>
                  </a:ln>
                  <a:solidFill>
                    <a:prstClr val="black"/>
                  </a:solidFill>
                  <a:effectLst/>
                  <a:uLnTx/>
                  <a:uFillTx/>
                  <a:latin typeface="Calibri"/>
                  <a:ea typeface="맑은 고딕" panose="020B0503020000020004" pitchFamily="34" charset="-127"/>
                  <a:cs typeface="Poppins Medium" panose="00000600000000000000" pitchFamily="2" charset="0"/>
                </a:rPr>
                <a:t>læringsfacilitator</a:t>
              </a:r>
              <a:endPar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endParaRPr>
            </a:p>
            <a:p>
              <a:pPr indent="-285750">
                <a:lnSpc>
                  <a:spcPct val="120000"/>
                </a:lnSpc>
              </a:pPr>
              <a:r>
                <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En </a:t>
              </a:r>
              <a:r>
                <a:rPr lang="en-US" altLang="ko-KR" sz="1600" dirty="0">
                  <a:solidFill>
                    <a:prstClr val="black"/>
                  </a:solidFill>
                  <a:latin typeface="Calibri Light" panose="020F0302020204030204"/>
                  <a:ea typeface="맑은 고딕" panose="020B0503020000020004" pitchFamily="34" charset="-127"/>
                  <a:cs typeface="Poppins ExtraLight" panose="00000300000000000000" pitchFamily="2" charset="0"/>
                </a:rPr>
                <a:t>person der </a:t>
              </a:r>
              <a:r>
                <a:rPr lang="en-US" altLang="ko-KR" sz="1600" dirty="0" err="1">
                  <a:solidFill>
                    <a:prstClr val="black"/>
                  </a:solidFill>
                  <a:latin typeface="Calibri Light" panose="020F0302020204030204"/>
                  <a:ea typeface="맑은 고딕" panose="020B0503020000020004" pitchFamily="34" charset="-127"/>
                  <a:cs typeface="Poppins ExtraLight" panose="00000300000000000000" pitchFamily="2" charset="0"/>
                </a:rPr>
                <a:t>hjælper</a:t>
              </a:r>
              <a:r>
                <a:rPr lang="en-US" altLang="ko-KR" sz="1600" dirty="0">
                  <a:solidFill>
                    <a:prstClr val="black"/>
                  </a:solidFill>
                  <a:latin typeface="Calibri Light" panose="020F0302020204030204"/>
                  <a:ea typeface="맑은 고딕" panose="020B0503020000020004" pitchFamily="34" charset="-127"/>
                  <a:cs typeface="Poppins ExtraLight" panose="00000300000000000000" pitchFamily="2" charset="0"/>
                </a:rPr>
                <a:t> med at </a:t>
              </a:r>
              <a:r>
                <a:rPr lang="en-US" altLang="ko-KR" sz="1600" dirty="0" err="1">
                  <a:solidFill>
                    <a:prstClr val="black"/>
                  </a:solidFill>
                  <a:latin typeface="Calibri Light" panose="020F0302020204030204"/>
                  <a:ea typeface="맑은 고딕" panose="020B0503020000020004" pitchFamily="34" charset="-127"/>
                  <a:cs typeface="Poppins ExtraLight" panose="00000300000000000000" pitchFamily="2" charset="0"/>
                </a:rPr>
                <a:t>facilitere</a:t>
              </a:r>
              <a:r>
                <a:rPr lang="en-US" altLang="ko-KR" sz="1600" dirty="0">
                  <a:solidFill>
                    <a:prstClr val="black"/>
                  </a:solidFill>
                  <a:latin typeface="Calibri Light" panose="020F0302020204030204"/>
                  <a:ea typeface="맑은 고딕" panose="020B0503020000020004" pitchFamily="34" charset="-127"/>
                  <a:cs typeface="Poppins ExtraLight" panose="00000300000000000000" pitchFamily="2" charset="0"/>
                </a:rPr>
                <a:t> læring via </a:t>
              </a:r>
              <a:r>
                <a:rPr lang="en-US" altLang="ko-KR" sz="1600" dirty="0" err="1">
                  <a:solidFill>
                    <a:prstClr val="black"/>
                  </a:solidFill>
                  <a:latin typeface="Calibri Light" panose="020F0302020204030204"/>
                  <a:ea typeface="맑은 고딕" panose="020B0503020000020004" pitchFamily="34" charset="-127"/>
                  <a:cs typeface="Poppins ExtraLight" panose="00000300000000000000" pitchFamily="2" charset="0"/>
                </a:rPr>
                <a:t>brug</a:t>
              </a:r>
              <a:r>
                <a:rPr lang="en-US" altLang="ko-KR" sz="1600" dirty="0">
                  <a:solidFill>
                    <a:prstClr val="black"/>
                  </a:solidFill>
                  <a:latin typeface="Calibri Light" panose="020F0302020204030204"/>
                  <a:ea typeface="맑은 고딕" panose="020B0503020000020004" pitchFamily="34" charset="-127"/>
                  <a:cs typeface="Poppins ExtraLight" panose="00000300000000000000" pitchFamily="2" charset="0"/>
                </a:rPr>
                <a:t> af digitale </a:t>
              </a:r>
              <a:r>
                <a:rPr lang="en-US" altLang="ko-KR" sz="1600" dirty="0" err="1">
                  <a:solidFill>
                    <a:prstClr val="black"/>
                  </a:solidFill>
                  <a:latin typeface="Calibri Light" panose="020F0302020204030204"/>
                  <a:ea typeface="맑은 고딕" panose="020B0503020000020004" pitchFamily="34" charset="-127"/>
                  <a:cs typeface="Poppins ExtraLight" panose="00000300000000000000" pitchFamily="2" charset="0"/>
                </a:rPr>
                <a:t>værktøjer</a:t>
              </a:r>
              <a:r>
                <a:rPr lang="en-US" altLang="ko-KR" sz="1600" dirty="0">
                  <a:solidFill>
                    <a:prstClr val="black"/>
                  </a:solidFill>
                  <a:latin typeface="Calibri Light" panose="020F0302020204030204"/>
                  <a:ea typeface="맑은 고딕" panose="020B0503020000020004" pitchFamily="34" charset="-127"/>
                  <a:cs typeface="Poppins ExtraLight" panose="00000300000000000000" pitchFamily="2" charset="0"/>
                </a:rPr>
                <a:t>.</a:t>
              </a:r>
              <a:endParaRPr lang="ko-KR" altLang="en-US" sz="1600" dirty="0">
                <a:solidFill>
                  <a:prstClr val="black"/>
                </a:solidFill>
                <a:latin typeface="Calibri Light" panose="020F0302020204030204"/>
                <a:cs typeface="Poppins ExtraLight" panose="00000300000000000000" pitchFamily="2" charset="0"/>
              </a:endParaRPr>
            </a:p>
          </p:txBody>
        </p:sp>
        <p:sp>
          <p:nvSpPr>
            <p:cNvPr id="34" name="Oval 3">
              <a:extLst>
                <a:ext uri="{FF2B5EF4-FFF2-40B4-BE49-F238E27FC236}">
                  <a16:creationId xmlns:a16="http://schemas.microsoft.com/office/drawing/2014/main" id="{9719E5EB-F7ED-46CF-A432-A192A390397F}"/>
                </a:ext>
              </a:extLst>
            </p:cNvPr>
            <p:cNvSpPr/>
            <p:nvPr/>
          </p:nvSpPr>
          <p:spPr>
            <a:xfrm>
              <a:off x="551342" y="2174955"/>
              <a:ext cx="149456" cy="149456"/>
            </a:xfrm>
            <a:prstGeom prst="ellipse">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5" name="Oval 24">
              <a:extLst>
                <a:ext uri="{FF2B5EF4-FFF2-40B4-BE49-F238E27FC236}">
                  <a16:creationId xmlns:a16="http://schemas.microsoft.com/office/drawing/2014/main" id="{2331AF5D-185B-4C11-B6D5-62AE95283D33}"/>
                </a:ext>
              </a:extLst>
            </p:cNvPr>
            <p:cNvSpPr/>
            <p:nvPr/>
          </p:nvSpPr>
          <p:spPr>
            <a:xfrm>
              <a:off x="1048887" y="3116508"/>
              <a:ext cx="149456" cy="149456"/>
            </a:xfrm>
            <a:prstGeom prst="ellipse">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6" name="Oval 25">
              <a:extLst>
                <a:ext uri="{FF2B5EF4-FFF2-40B4-BE49-F238E27FC236}">
                  <a16:creationId xmlns:a16="http://schemas.microsoft.com/office/drawing/2014/main" id="{9EC60D4C-80A1-46AD-8739-A4832763C09C}"/>
                </a:ext>
              </a:extLst>
            </p:cNvPr>
            <p:cNvSpPr/>
            <p:nvPr/>
          </p:nvSpPr>
          <p:spPr>
            <a:xfrm>
              <a:off x="1069329" y="4058061"/>
              <a:ext cx="149456" cy="149456"/>
            </a:xfrm>
            <a:prstGeom prst="ellipse">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7" name="Oval 26">
              <a:extLst>
                <a:ext uri="{FF2B5EF4-FFF2-40B4-BE49-F238E27FC236}">
                  <a16:creationId xmlns:a16="http://schemas.microsoft.com/office/drawing/2014/main" id="{C16E2E28-3930-4062-833B-FCB266F16906}"/>
                </a:ext>
              </a:extLst>
            </p:cNvPr>
            <p:cNvSpPr/>
            <p:nvPr/>
          </p:nvSpPr>
          <p:spPr>
            <a:xfrm>
              <a:off x="551342" y="4999615"/>
              <a:ext cx="149456" cy="149456"/>
            </a:xfrm>
            <a:prstGeom prst="ellipse">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cxnSp>
          <p:nvCxnSpPr>
            <p:cNvPr id="39" name="Straight Connector 28">
              <a:extLst>
                <a:ext uri="{FF2B5EF4-FFF2-40B4-BE49-F238E27FC236}">
                  <a16:creationId xmlns:a16="http://schemas.microsoft.com/office/drawing/2014/main" id="{D9D88F3A-D7EB-4EA4-8314-5C716079DD5E}"/>
                </a:ext>
              </a:extLst>
            </p:cNvPr>
            <p:cNvCxnSpPr>
              <a:cxnSpLocks/>
            </p:cNvCxnSpPr>
            <p:nvPr/>
          </p:nvCxnSpPr>
          <p:spPr>
            <a:xfrm>
              <a:off x="757226" y="2227120"/>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0" name="Straight Connector 29">
              <a:extLst>
                <a:ext uri="{FF2B5EF4-FFF2-40B4-BE49-F238E27FC236}">
                  <a16:creationId xmlns:a16="http://schemas.microsoft.com/office/drawing/2014/main" id="{47E1791C-5750-4189-BF78-126948F2482F}"/>
                </a:ext>
              </a:extLst>
            </p:cNvPr>
            <p:cNvCxnSpPr>
              <a:cxnSpLocks/>
            </p:cNvCxnSpPr>
            <p:nvPr/>
          </p:nvCxnSpPr>
          <p:spPr>
            <a:xfrm>
              <a:off x="1275111" y="3180608"/>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1" name="Straight Connector 30">
              <a:extLst>
                <a:ext uri="{FF2B5EF4-FFF2-40B4-BE49-F238E27FC236}">
                  <a16:creationId xmlns:a16="http://schemas.microsoft.com/office/drawing/2014/main" id="{43F31C3A-DA7D-4666-A178-14272DF67340}"/>
                </a:ext>
              </a:extLst>
            </p:cNvPr>
            <p:cNvCxnSpPr>
              <a:cxnSpLocks/>
            </p:cNvCxnSpPr>
            <p:nvPr/>
          </p:nvCxnSpPr>
          <p:spPr>
            <a:xfrm>
              <a:off x="1271385" y="4134096"/>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3" name="Straight Connector 32">
              <a:extLst>
                <a:ext uri="{FF2B5EF4-FFF2-40B4-BE49-F238E27FC236}">
                  <a16:creationId xmlns:a16="http://schemas.microsoft.com/office/drawing/2014/main" id="{7F877226-4C8A-41E8-B9B9-3F51A714D04E}"/>
                </a:ext>
              </a:extLst>
            </p:cNvPr>
            <p:cNvCxnSpPr>
              <a:cxnSpLocks/>
            </p:cNvCxnSpPr>
            <p:nvPr/>
          </p:nvCxnSpPr>
          <p:spPr>
            <a:xfrm>
              <a:off x="767697" y="5087583"/>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52" name="Arco 51"/>
            <p:cNvSpPr/>
            <p:nvPr/>
          </p:nvSpPr>
          <p:spPr>
            <a:xfrm rot="2700000">
              <a:off x="-2923423" y="1626011"/>
              <a:ext cx="4149683" cy="4040717"/>
            </a:xfrm>
            <a:prstGeom prst="arc">
              <a:avLst/>
            </a:prstGeom>
            <a:ln w="1270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dirty="0"/>
            </a:p>
          </p:txBody>
        </p:sp>
        <p:sp>
          <p:nvSpPr>
            <p:cNvPr id="53" name="TextBox 7">
              <a:extLst>
                <a:ext uri="{FF2B5EF4-FFF2-40B4-BE49-F238E27FC236}">
                  <a16:creationId xmlns:a16="http://schemas.microsoft.com/office/drawing/2014/main" id="{CEC95C44-CF70-46D7-A306-29B9C9581E28}"/>
                </a:ext>
              </a:extLst>
            </p:cNvPr>
            <p:cNvSpPr txBox="1"/>
            <p:nvPr/>
          </p:nvSpPr>
          <p:spPr>
            <a:xfrm>
              <a:off x="2477695" y="2690556"/>
              <a:ext cx="7235251" cy="675826"/>
            </a:xfrm>
            <a:prstGeom prst="rect">
              <a:avLst/>
            </a:prstGeom>
            <a:noFill/>
          </p:spPr>
          <p:txBody>
            <a:bodyPr wrap="square" rtlCol="0">
              <a:spAutoFit/>
            </a:bodyPr>
            <a:lstStyle/>
            <a:p>
              <a:pPr indent="-285750"/>
              <a:r>
                <a:rPr lang="en-US" sz="2000" b="1" i="0" dirty="0" err="1">
                  <a:solidFill>
                    <a:srgbClr val="000000"/>
                  </a:solidFill>
                  <a:effectLst/>
                  <a:latin typeface="Archivo"/>
                </a:rPr>
                <a:t>Traditionel</a:t>
              </a:r>
              <a:r>
                <a:rPr lang="en-US" sz="2000" b="1" i="0" dirty="0">
                  <a:solidFill>
                    <a:srgbClr val="000000"/>
                  </a:solidFill>
                  <a:effectLst/>
                  <a:latin typeface="Archivo"/>
                </a:rPr>
                <a:t> </a:t>
              </a:r>
              <a:r>
                <a:rPr lang="en-US" sz="2000" b="1" i="0" dirty="0" err="1">
                  <a:solidFill>
                    <a:srgbClr val="000000"/>
                  </a:solidFill>
                  <a:effectLst/>
                  <a:latin typeface="Archivo"/>
                </a:rPr>
                <a:t>læringsfacilitator</a:t>
              </a:r>
              <a:endParaRPr lang="en-US" sz="2000" b="1" i="0" dirty="0">
                <a:solidFill>
                  <a:srgbClr val="000000"/>
                </a:solidFill>
                <a:effectLst/>
                <a:latin typeface="Archivo"/>
              </a:endParaRPr>
            </a:p>
            <a:p>
              <a:pPr indent="-285750">
                <a:lnSpc>
                  <a:spcPct val="120000"/>
                </a:lnSpc>
              </a:pPr>
              <a:r>
                <a:rPr lang="en-US" altLang="ko-KR" sz="1600" dirty="0" err="1">
                  <a:latin typeface="+mj-lt"/>
                  <a:cs typeface="Poppins ExtraLight" panose="00000300000000000000" pitchFamily="2" charset="0"/>
                </a:rPr>
                <a:t>Dagligt</a:t>
              </a:r>
              <a:r>
                <a:rPr lang="en-US" altLang="ko-KR" sz="1600" dirty="0">
                  <a:latin typeface="+mj-lt"/>
                  <a:cs typeface="Poppins ExtraLight" panose="00000300000000000000" pitchFamily="2" charset="0"/>
                </a:rPr>
                <a:t> liv, </a:t>
              </a:r>
              <a:r>
                <a:rPr lang="en-US" altLang="ko-KR" sz="1600" dirty="0" err="1">
                  <a:latin typeface="+mj-lt"/>
                  <a:cs typeface="Poppins ExtraLight" panose="00000300000000000000" pitchFamily="2" charset="0"/>
                </a:rPr>
                <a:t>hvor</a:t>
              </a:r>
              <a:r>
                <a:rPr lang="en-US" altLang="ko-KR" sz="1600" dirty="0">
                  <a:latin typeface="+mj-lt"/>
                  <a:cs typeface="Poppins ExtraLight" panose="00000300000000000000" pitchFamily="2" charset="0"/>
                </a:rPr>
                <a:t> rammer, </a:t>
              </a:r>
              <a:r>
                <a:rPr lang="en-US" altLang="ko-KR" sz="1600" dirty="0" err="1">
                  <a:latin typeface="+mj-lt"/>
                  <a:cs typeface="Poppins ExtraLight" panose="00000300000000000000" pitchFamily="2" charset="0"/>
                </a:rPr>
                <a:t>regler</a:t>
              </a:r>
              <a:r>
                <a:rPr lang="en-US" altLang="ko-KR" sz="1600" dirty="0">
                  <a:latin typeface="+mj-lt"/>
                  <a:cs typeface="Poppins ExtraLight" panose="00000300000000000000" pitchFamily="2" charset="0"/>
                </a:rPr>
                <a:t> og </a:t>
              </a:r>
              <a:r>
                <a:rPr lang="en-US" altLang="ko-KR" sz="1600" dirty="0" err="1">
                  <a:latin typeface="+mj-lt"/>
                  <a:cs typeface="Poppins ExtraLight" panose="00000300000000000000" pitchFamily="2" charset="0"/>
                </a:rPr>
                <a:t>traditioner</a:t>
              </a:r>
              <a:r>
                <a:rPr lang="en-US" altLang="ko-KR" sz="1600" dirty="0">
                  <a:latin typeface="+mj-lt"/>
                  <a:cs typeface="Poppins ExtraLight" panose="00000300000000000000" pitchFamily="2" charset="0"/>
                </a:rPr>
                <a:t> er </a:t>
              </a:r>
              <a:r>
                <a:rPr lang="en-US" altLang="ko-KR" sz="1600" dirty="0" err="1">
                  <a:latin typeface="+mj-lt"/>
                  <a:cs typeface="Poppins ExtraLight" panose="00000300000000000000" pitchFamily="2" charset="0"/>
                </a:rPr>
                <a:t>en</a:t>
              </a:r>
              <a:r>
                <a:rPr lang="en-US" altLang="ko-KR" sz="1600" dirty="0">
                  <a:latin typeface="+mj-lt"/>
                  <a:cs typeface="Poppins ExtraLight" panose="00000300000000000000" pitchFamily="2" charset="0"/>
                </a:rPr>
                <a:t> del af den </a:t>
              </a:r>
              <a:r>
                <a:rPr lang="en-US" altLang="ko-KR" sz="1600" dirty="0" err="1">
                  <a:latin typeface="+mj-lt"/>
                  <a:cs typeface="Poppins ExtraLight" panose="00000300000000000000" pitchFamily="2" charset="0"/>
                </a:rPr>
                <a:t>daglige</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institutionskultur</a:t>
              </a:r>
              <a:r>
                <a:rPr lang="en-US" altLang="ko-KR" sz="1600" dirty="0">
                  <a:latin typeface="+mj-lt"/>
                  <a:cs typeface="Poppins ExtraLight" panose="00000300000000000000" pitchFamily="2" charset="0"/>
                </a:rPr>
                <a:t>.</a:t>
              </a:r>
              <a:endParaRPr lang="ko-KR" altLang="en-US" sz="1600" dirty="0">
                <a:solidFill>
                  <a:prstClr val="black"/>
                </a:solidFill>
                <a:latin typeface="Calibri Light" panose="020F0302020204030204"/>
                <a:cs typeface="Poppins ExtraLight" panose="00000300000000000000" pitchFamily="2" charset="0"/>
              </a:endParaRPr>
            </a:p>
          </p:txBody>
        </p:sp>
        <p:sp>
          <p:nvSpPr>
            <p:cNvPr id="54" name="TextBox 7">
              <a:extLst>
                <a:ext uri="{FF2B5EF4-FFF2-40B4-BE49-F238E27FC236}">
                  <a16:creationId xmlns:a16="http://schemas.microsoft.com/office/drawing/2014/main" id="{CEC95C44-CF70-46D7-A306-29B9C9581E28}"/>
                </a:ext>
              </a:extLst>
            </p:cNvPr>
            <p:cNvSpPr txBox="1"/>
            <p:nvPr/>
          </p:nvSpPr>
          <p:spPr>
            <a:xfrm>
              <a:off x="2477695" y="3670558"/>
              <a:ext cx="5050209" cy="892552"/>
            </a:xfrm>
            <a:prstGeom prst="rect">
              <a:avLst/>
            </a:prstGeom>
            <a:noFill/>
          </p:spPr>
          <p:txBody>
            <a:bodyPr wrap="square" rtlCol="0">
              <a:spAutoFit/>
            </a:bodyPr>
            <a:lstStyle/>
            <a:p>
              <a:pPr indent="-285750"/>
              <a:r>
                <a:rPr lang="en-US" altLang="ko-KR" sz="2000" b="1" dirty="0">
                  <a:cs typeface="Poppins Medium" panose="00000600000000000000" pitchFamily="2" charset="0"/>
                </a:rPr>
                <a:t>Ændring af roller</a:t>
              </a:r>
            </a:p>
            <a:p>
              <a:pPr indent="-285750"/>
              <a:r>
                <a:rPr lang="en-US" altLang="ko-KR" sz="1600" dirty="0" err="1">
                  <a:solidFill>
                    <a:prstClr val="black"/>
                  </a:solidFill>
                  <a:latin typeface="Calibri Light" panose="020F0302020204030204"/>
                  <a:cs typeface="Poppins ExtraLight" panose="00000300000000000000" pitchFamily="2" charset="0"/>
                </a:rPr>
                <a:t>Digitalisering</a:t>
              </a:r>
              <a:r>
                <a:rPr lang="en-US" altLang="ko-KR" sz="1600" dirty="0">
                  <a:solidFill>
                    <a:prstClr val="black"/>
                  </a:solidFill>
                  <a:latin typeface="Calibri Light" panose="020F0302020204030204"/>
                  <a:cs typeface="Poppins ExtraLight" panose="00000300000000000000" pitchFamily="2" charset="0"/>
                </a:rPr>
                <a:t> af </a:t>
              </a:r>
              <a:r>
                <a:rPr lang="en-US" altLang="ko-KR" sz="1600" dirty="0" err="1">
                  <a:solidFill>
                    <a:prstClr val="black"/>
                  </a:solidFill>
                  <a:latin typeface="Calibri Light" panose="020F0302020204030204"/>
                  <a:cs typeface="Poppins ExtraLight" panose="00000300000000000000" pitchFamily="2" charset="0"/>
                </a:rPr>
                <a:t>uddannelse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medfører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forandring</a:t>
              </a:r>
              <a:r>
                <a:rPr lang="en-US" altLang="ko-KR" sz="1600" dirty="0">
                  <a:solidFill>
                    <a:prstClr val="black"/>
                  </a:solidFill>
                  <a:latin typeface="Calibri Light" panose="020F0302020204030204"/>
                  <a:cs typeface="Poppins ExtraLight" panose="00000300000000000000" pitchFamily="2" charset="0"/>
                </a:rPr>
                <a:t>, og med det </a:t>
              </a:r>
              <a:r>
                <a:rPr lang="en-US" altLang="ko-KR" sz="1600" dirty="0" err="1">
                  <a:solidFill>
                    <a:prstClr val="black"/>
                  </a:solidFill>
                  <a:latin typeface="Calibri Light" panose="020F0302020204030204"/>
                  <a:cs typeface="Poppins ExtraLight" panose="00000300000000000000" pitchFamily="2" charset="0"/>
                </a:rPr>
                <a:t>en</a:t>
              </a:r>
              <a:r>
                <a:rPr lang="en-US" altLang="ko-KR" sz="1600" dirty="0">
                  <a:solidFill>
                    <a:prstClr val="black"/>
                  </a:solidFill>
                  <a:latin typeface="Calibri Light" panose="020F0302020204030204"/>
                  <a:cs typeface="Poppins ExtraLight" panose="00000300000000000000" pitchFamily="2" charset="0"/>
                </a:rPr>
                <a:t> ændring af roller. </a:t>
              </a:r>
            </a:p>
          </p:txBody>
        </p:sp>
        <p:sp>
          <p:nvSpPr>
            <p:cNvPr id="56" name="TextBox 7">
              <a:extLst>
                <a:ext uri="{FF2B5EF4-FFF2-40B4-BE49-F238E27FC236}">
                  <a16:creationId xmlns:a16="http://schemas.microsoft.com/office/drawing/2014/main" id="{CEC95C44-CF70-46D7-A306-29B9C9581E28}"/>
                </a:ext>
              </a:extLst>
            </p:cNvPr>
            <p:cNvSpPr txBox="1"/>
            <p:nvPr/>
          </p:nvSpPr>
          <p:spPr>
            <a:xfrm>
              <a:off x="1942979" y="4591652"/>
              <a:ext cx="5604803" cy="675826"/>
            </a:xfrm>
            <a:prstGeom prst="rect">
              <a:avLst/>
            </a:prstGeom>
            <a:noFill/>
          </p:spPr>
          <p:txBody>
            <a:bodyPr wrap="square" rtlCol="0">
              <a:spAutoFit/>
            </a:bodyPr>
            <a:lstStyle/>
            <a:p>
              <a:pPr indent="-285750"/>
              <a:r>
                <a:rPr lang="en-US" altLang="ko-KR" sz="2000" b="1" dirty="0">
                  <a:cs typeface="Poppins Medium" panose="00000600000000000000" pitchFamily="2" charset="0"/>
                </a:rPr>
                <a:t>En digital </a:t>
              </a:r>
              <a:r>
                <a:rPr lang="en-US" altLang="ko-KR" sz="2000" b="1" dirty="0" err="1">
                  <a:cs typeface="Poppins Medium" panose="00000600000000000000" pitchFamily="2" charset="0"/>
                </a:rPr>
                <a:t>læringsfacilitators</a:t>
              </a:r>
              <a:r>
                <a:rPr lang="en-US" altLang="ko-KR" sz="2000" b="1" dirty="0">
                  <a:cs typeface="Poppins Medium" panose="00000600000000000000" pitchFamily="2" charset="0"/>
                </a:rPr>
                <a:t> roller</a:t>
              </a:r>
              <a:endParaRPr lang="en-US" altLang="ko-KR" sz="1600" b="1" dirty="0">
                <a:cs typeface="Poppins Medium" panose="00000600000000000000" pitchFamily="2" charset="0"/>
              </a:endParaRPr>
            </a:p>
            <a:p>
              <a:pPr indent="-285750">
                <a:lnSpc>
                  <a:spcPct val="120000"/>
                </a:lnSpc>
              </a:pPr>
              <a:r>
                <a:rPr lang="en-US" altLang="ko-KR" sz="1600" dirty="0" err="1">
                  <a:latin typeface="+mj-lt"/>
                  <a:cs typeface="Poppins ExtraLight" panose="00000300000000000000" pitchFamily="2" charset="0"/>
                </a:rPr>
                <a:t>Pædagogisk</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lederrolle</a:t>
              </a:r>
              <a:r>
                <a:rPr lang="en-US" altLang="ko-KR" sz="1600" dirty="0">
                  <a:latin typeface="+mj-lt"/>
                  <a:cs typeface="Poppins ExtraLight" panose="00000300000000000000" pitchFamily="2" charset="0"/>
                </a:rPr>
                <a:t>, social, </a:t>
              </a:r>
              <a:r>
                <a:rPr lang="en-US" altLang="ko-KR" sz="1600" dirty="0" err="1">
                  <a:latin typeface="+mj-lt"/>
                  <a:cs typeface="Poppins ExtraLight" panose="00000300000000000000" pitchFamily="2" charset="0"/>
                </a:rPr>
                <a:t>teknisk</a:t>
              </a:r>
              <a:r>
                <a:rPr lang="en-US" altLang="ko-KR" sz="1600" dirty="0">
                  <a:latin typeface="+mj-lt"/>
                  <a:cs typeface="Poppins ExtraLight" panose="00000300000000000000" pitchFamily="2" charset="0"/>
                </a:rPr>
                <a:t>.</a:t>
              </a:r>
              <a:endParaRPr lang="ko-KR" altLang="en-US" sz="1600" dirty="0">
                <a:solidFill>
                  <a:prstClr val="black"/>
                </a:solidFill>
                <a:latin typeface="Calibri Light" panose="020F0302020204030204"/>
                <a:cs typeface="Poppins ExtraLight" panose="00000300000000000000" pitchFamily="2" charset="0"/>
              </a:endParaRPr>
            </a:p>
          </p:txBody>
        </p:sp>
      </p:grpSp>
      <p:cxnSp>
        <p:nvCxnSpPr>
          <p:cNvPr id="5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20" name="Rettangolo con angoli arrotondati 19">
            <a:extLst>
              <a:ext uri="{FF2B5EF4-FFF2-40B4-BE49-F238E27FC236}">
                <a16:creationId xmlns:a16="http://schemas.microsoft.com/office/drawing/2014/main" id="{7A122277-F1EE-44AF-B366-58D8A03483E3}"/>
              </a:ext>
            </a:extLst>
          </p:cNvPr>
          <p:cNvSpPr/>
          <p:nvPr/>
        </p:nvSpPr>
        <p:spPr>
          <a:xfrm>
            <a:off x="451029" y="669816"/>
            <a:ext cx="2796023"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a:cs typeface="Poppins Medium" panose="00000600000000000000" pitchFamily="2" charset="0"/>
                <a:sym typeface="Varela Round"/>
              </a:rPr>
              <a:t>Facilitering og roller</a:t>
            </a:r>
            <a:endParaRPr lang="it-IT" sz="2000" b="1" dirty="0">
              <a:solidFill>
                <a:prstClr val="white"/>
              </a:solidFill>
              <a:cs typeface="Poppins Medium" panose="00000600000000000000" pitchFamily="2" charset="0"/>
            </a:endParaRPr>
          </a:p>
        </p:txBody>
      </p:sp>
      <p:sp>
        <p:nvSpPr>
          <p:cNvPr id="21" name="CuadroTexto 4">
            <a:extLst>
              <a:ext uri="{FF2B5EF4-FFF2-40B4-BE49-F238E27FC236}">
                <a16:creationId xmlns:a16="http://schemas.microsoft.com/office/drawing/2014/main" id="{742560BA-E2B1-460C-AFEA-92711B5B1660}"/>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err="1">
                <a:latin typeface="+mj-lt"/>
                <a:ea typeface="Microsoft Sans Serif" panose="020B0604020202020204" pitchFamily="34" charset="0"/>
                <a:cs typeface="Poppins ExtraLight" panose="00000300000000000000" pitchFamily="2" charset="0"/>
              </a:rPr>
              <a:t>Opsummering</a:t>
            </a:r>
            <a:r>
              <a:rPr lang="en-AU" sz="2000" dirty="0">
                <a:latin typeface="+mj-lt"/>
                <a:ea typeface="Microsoft Sans Serif" panose="020B0604020202020204" pitchFamily="34" charset="0"/>
                <a:cs typeface="Poppins ExtraLight" panose="00000300000000000000" pitchFamily="2" charset="0"/>
              </a:rPr>
              <a:t>:</a:t>
            </a:r>
          </a:p>
        </p:txBody>
      </p:sp>
      <p:pic>
        <p:nvPicPr>
          <p:cNvPr id="31" name="Immagine 30">
            <a:extLst>
              <a:ext uri="{FF2B5EF4-FFF2-40B4-BE49-F238E27FC236}">
                <a16:creationId xmlns:a16="http://schemas.microsoft.com/office/drawing/2014/main" id="{3F7C283E-2B8D-4C51-85F4-6211445F29F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5631283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89" y="1691972"/>
            <a:ext cx="9247553" cy="4036251"/>
          </a:xfrm>
          <a:prstGeom prst="rect">
            <a:avLst/>
          </a:prstGeom>
          <a:noFill/>
        </p:spPr>
        <p:txBody>
          <a:bodyPr wrap="square" numCol="2" rtlCol="0">
            <a:noAutofit/>
          </a:bodyPr>
          <a:lstStyle/>
          <a:p>
            <a:pPr fontAlgn="base"/>
            <a:r>
              <a:rPr lang="da-DK" sz="2000" b="1" dirty="0">
                <a:effectLst/>
                <a:ea typeface="Calibri" panose="020F0502020204030204" pitchFamily="34" charset="0"/>
                <a:cs typeface="Arial MT"/>
              </a:rPr>
              <a:t>Hvad er en digital læringsfacilitator?</a:t>
            </a:r>
            <a:endParaRPr lang="da-DK" sz="2000" dirty="0">
              <a:effectLst/>
              <a:ea typeface="Arial MT"/>
              <a:cs typeface="Arial MT"/>
            </a:endParaRPr>
          </a:p>
          <a:p>
            <a:pPr marL="342900" lvl="0" indent="-342900" fontAlgn="base">
              <a:buFont typeface="Arial" panose="020B0604020202020204" pitchFamily="34" charset="0"/>
              <a:buChar char="•"/>
            </a:pPr>
            <a:r>
              <a:rPr lang="da-DK" sz="1600" dirty="0">
                <a:effectLst/>
                <a:latin typeface="+mj-lt"/>
                <a:ea typeface="Calibri" panose="020F0502020204030204" pitchFamily="34" charset="0"/>
                <a:cs typeface="Times New Roman" panose="02020603050405020304" pitchFamily="18" charset="0"/>
              </a:rPr>
              <a:t>En webmaster for en digital platform</a:t>
            </a:r>
            <a:endParaRPr lang="da-DK" sz="1600" dirty="0">
              <a:effectLst/>
              <a:latin typeface="+mj-lt"/>
              <a:ea typeface="Arial MT"/>
              <a:cs typeface="Times New Roman" panose="02020603050405020304" pitchFamily="18" charset="0"/>
            </a:endParaRPr>
          </a:p>
          <a:p>
            <a:pPr marL="342900" lvl="0" indent="-342900" fontAlgn="base">
              <a:buFont typeface="Arial" panose="020B0604020202020204" pitchFamily="34" charset="0"/>
              <a:buChar char="•"/>
            </a:pPr>
            <a:r>
              <a:rPr lang="da-DK" sz="1600" dirty="0">
                <a:effectLst/>
                <a:latin typeface="+mj-lt"/>
                <a:ea typeface="Calibri" panose="020F0502020204030204" pitchFamily="34" charset="0"/>
                <a:cs typeface="Times New Roman" panose="02020603050405020304" pitchFamily="18" charset="0"/>
              </a:rPr>
              <a:t>Facilitator for at lære at bruge digitale værktøjer</a:t>
            </a:r>
            <a:endParaRPr lang="da-DK" sz="1600" dirty="0">
              <a:effectLst/>
              <a:latin typeface="+mj-lt"/>
              <a:ea typeface="Arial MT"/>
              <a:cs typeface="Times New Roman" panose="02020603050405020304" pitchFamily="18" charset="0"/>
            </a:endParaRPr>
          </a:p>
          <a:p>
            <a:pPr marL="342900" lvl="0" indent="-342900" fontAlgn="base">
              <a:buFont typeface="Arial" panose="020B0604020202020204" pitchFamily="34" charset="0"/>
              <a:buChar char="•"/>
            </a:pPr>
            <a:r>
              <a:rPr lang="da-DK" sz="1600" dirty="0">
                <a:effectLst/>
                <a:latin typeface="+mj-lt"/>
                <a:ea typeface="Calibri" panose="020F0502020204030204" pitchFamily="34" charset="0"/>
                <a:cs typeface="Times New Roman" panose="02020603050405020304" pitchFamily="18" charset="0"/>
              </a:rPr>
              <a:t>En underviser, der planlægger introduktionen til en ny læringsplatform</a:t>
            </a:r>
            <a:endParaRPr lang="da-DK" sz="1600" dirty="0">
              <a:effectLst/>
              <a:latin typeface="+mj-lt"/>
              <a:ea typeface="Arial MT"/>
              <a:cs typeface="Times New Roman" panose="02020603050405020304" pitchFamily="18" charset="0"/>
            </a:endParaRPr>
          </a:p>
          <a:p>
            <a:pPr marL="284400">
              <a:lnSpc>
                <a:spcPct val="120000"/>
              </a:lnSpc>
            </a:pPr>
            <a:endParaRPr lang="en-US" altLang="ko-KR" sz="1600" dirty="0">
              <a:latin typeface="+mj-lt"/>
              <a:cs typeface="Poppins ExtraLight" panose="00000300000000000000" pitchFamily="2" charset="0"/>
            </a:endParaRPr>
          </a:p>
          <a:p>
            <a:pPr fontAlgn="base"/>
            <a:r>
              <a:rPr lang="en-US" sz="2000" b="1" dirty="0" err="1">
                <a:effectLst/>
                <a:ea typeface="Calibri" panose="020F0502020204030204" pitchFamily="34" charset="0"/>
                <a:cs typeface="Arial MT"/>
              </a:rPr>
              <a:t>Hvad</a:t>
            </a:r>
            <a:r>
              <a:rPr lang="en-US" sz="2000" b="1" dirty="0">
                <a:effectLst/>
                <a:ea typeface="Calibri" panose="020F0502020204030204" pitchFamily="34" charset="0"/>
                <a:cs typeface="Arial MT"/>
              </a:rPr>
              <a:t> </a:t>
            </a:r>
            <a:r>
              <a:rPr lang="en-US" sz="2000" b="1" dirty="0" err="1">
                <a:effectLst/>
                <a:ea typeface="Calibri" panose="020F0502020204030204" pitchFamily="34" charset="0"/>
                <a:cs typeface="Arial MT"/>
              </a:rPr>
              <a:t>involverer</a:t>
            </a:r>
            <a:r>
              <a:rPr lang="en-US" sz="2000" b="1" dirty="0">
                <a:effectLst/>
                <a:ea typeface="Calibri" panose="020F0502020204030204" pitchFamily="34" charset="0"/>
                <a:cs typeface="Arial MT"/>
              </a:rPr>
              <a:t> </a:t>
            </a:r>
            <a:r>
              <a:rPr lang="en-US" sz="2000" b="1" dirty="0" err="1">
                <a:effectLst/>
                <a:ea typeface="Calibri" panose="020F0502020204030204" pitchFamily="34" charset="0"/>
                <a:cs typeface="Arial MT"/>
              </a:rPr>
              <a:t>ledelsesrollen</a:t>
            </a:r>
            <a:r>
              <a:rPr lang="en-US" sz="2000" b="1" dirty="0">
                <a:effectLst/>
                <a:ea typeface="Calibri" panose="020F0502020204030204" pitchFamily="34" charset="0"/>
                <a:cs typeface="Arial MT"/>
              </a:rPr>
              <a:t>?</a:t>
            </a:r>
            <a:endParaRPr lang="da-DK" sz="2000" dirty="0">
              <a:effectLst/>
              <a:ea typeface="Arial MT"/>
              <a:cs typeface="Arial MT"/>
            </a:endParaRPr>
          </a:p>
          <a:p>
            <a:pPr marL="342900" lvl="0" indent="-342900" fontAlgn="base">
              <a:buFont typeface="Arial" panose="020B0604020202020204" pitchFamily="34" charset="0"/>
              <a:buChar char="•"/>
            </a:pPr>
            <a:r>
              <a:rPr lang="da-DK" sz="1600" dirty="0">
                <a:effectLst/>
                <a:latin typeface="+mj-lt"/>
                <a:ea typeface="Calibri" panose="020F0502020204030204" pitchFamily="34" charset="0"/>
                <a:cs typeface="Times New Roman" panose="02020603050405020304" pitchFamily="18" charset="0"/>
              </a:rPr>
              <a:t>Organisering af digital undervisning og læringsaktiviteter</a:t>
            </a:r>
            <a:endParaRPr lang="da-DK" sz="1600" dirty="0">
              <a:effectLst/>
              <a:latin typeface="+mj-lt"/>
              <a:ea typeface="Arial MT"/>
              <a:cs typeface="Times New Roman" panose="02020603050405020304" pitchFamily="18" charset="0"/>
            </a:endParaRPr>
          </a:p>
          <a:p>
            <a:pPr marL="342900" lvl="0" indent="-342900" fontAlgn="base">
              <a:buFont typeface="Arial" panose="020B0604020202020204" pitchFamily="34" charset="0"/>
              <a:buChar char="•"/>
            </a:pPr>
            <a:r>
              <a:rPr lang="da-DK" sz="1600" dirty="0">
                <a:effectLst/>
                <a:latin typeface="+mj-lt"/>
                <a:ea typeface="Calibri" panose="020F0502020204030204" pitchFamily="34" charset="0"/>
                <a:cs typeface="Times New Roman" panose="02020603050405020304" pitchFamily="18" charset="0"/>
              </a:rPr>
              <a:t>Vedligehold og opdatering af den digitale infrastruktur</a:t>
            </a:r>
            <a:endParaRPr lang="da-DK" sz="1600" dirty="0">
              <a:effectLst/>
              <a:latin typeface="+mj-lt"/>
              <a:ea typeface="Arial MT"/>
              <a:cs typeface="Times New Roman" panose="02020603050405020304" pitchFamily="18" charset="0"/>
            </a:endParaRPr>
          </a:p>
          <a:p>
            <a:pPr marL="342900" lvl="0" indent="-342900" fontAlgn="base">
              <a:buFont typeface="Arial" panose="020B0604020202020204" pitchFamily="34" charset="0"/>
              <a:buChar char="•"/>
            </a:pPr>
            <a:r>
              <a:rPr lang="en-US" sz="1600" dirty="0" err="1">
                <a:effectLst/>
                <a:latin typeface="+mj-lt"/>
                <a:ea typeface="Calibri" panose="020F0502020204030204" pitchFamily="34" charset="0"/>
                <a:cs typeface="Times New Roman" panose="02020603050405020304" pitchFamily="18" charset="0"/>
              </a:rPr>
              <a:t>Læse</a:t>
            </a:r>
            <a:r>
              <a:rPr lang="en-US" sz="1600" dirty="0">
                <a:effectLst/>
                <a:latin typeface="+mj-lt"/>
                <a:ea typeface="Calibri" panose="020F0502020204030204" pitchFamily="34" charset="0"/>
                <a:cs typeface="Times New Roman" panose="02020603050405020304" pitchFamily="18" charset="0"/>
              </a:rPr>
              <a:t>/</a:t>
            </a:r>
            <a:r>
              <a:rPr lang="en-US" sz="1600" dirty="0" err="1">
                <a:effectLst/>
                <a:latin typeface="+mj-lt"/>
                <a:ea typeface="Calibri" panose="020F0502020204030204" pitchFamily="34" charset="0"/>
                <a:cs typeface="Times New Roman" panose="02020603050405020304" pitchFamily="18" charset="0"/>
              </a:rPr>
              <a:t>skrive</a:t>
            </a:r>
            <a:r>
              <a:rPr lang="en-US" sz="1600" dirty="0">
                <a:effectLst/>
                <a:latin typeface="+mj-lt"/>
                <a:ea typeface="Calibri" panose="020F0502020204030204" pitchFamily="34" charset="0"/>
                <a:cs typeface="Times New Roman" panose="02020603050405020304" pitchFamily="18" charset="0"/>
              </a:rPr>
              <a:t> emails</a:t>
            </a:r>
            <a:endParaRPr lang="da-DK" sz="1600" dirty="0">
              <a:effectLst/>
              <a:latin typeface="+mj-lt"/>
              <a:ea typeface="Arial MT"/>
              <a:cs typeface="Times New Roman" panose="02020603050405020304" pitchFamily="18" charset="0"/>
            </a:endParaRPr>
          </a:p>
          <a:p>
            <a:pPr marL="342900" lvl="0" indent="-342900" fontAlgn="base">
              <a:buFont typeface="Arial" panose="020B0604020202020204" pitchFamily="34" charset="0"/>
              <a:buChar char="•"/>
            </a:pPr>
            <a:r>
              <a:rPr lang="da-DK" sz="1600" dirty="0">
                <a:effectLst/>
                <a:latin typeface="+mj-lt"/>
                <a:ea typeface="Calibri" panose="020F0502020204030204" pitchFamily="34" charset="0"/>
                <a:cs typeface="Times New Roman" panose="02020603050405020304" pitchFamily="18" charset="0"/>
              </a:rPr>
              <a:t>Publicere videoer på digital platform</a:t>
            </a:r>
            <a:endParaRPr lang="da-DK" sz="1600" dirty="0">
              <a:effectLst/>
              <a:latin typeface="+mj-lt"/>
              <a:ea typeface="Arial MT"/>
              <a:cs typeface="Times New Roman" panose="02020603050405020304" pitchFamily="18" charset="0"/>
            </a:endParaRPr>
          </a:p>
          <a:p>
            <a:pPr marL="432000" lvl="2" indent="-144000">
              <a:buFont typeface="Arial" panose="020B0604020202020204" pitchFamily="34" charset="0"/>
              <a:buChar char="•"/>
            </a:pPr>
            <a:endParaRPr lang="en-US" altLang="ko-KR" sz="1600" dirty="0">
              <a:latin typeface="+mj-lt"/>
              <a:cs typeface="Poppins ExtraLight" panose="00000300000000000000" pitchFamily="2" charset="0"/>
            </a:endParaRPr>
          </a:p>
          <a:p>
            <a:pPr marL="284400" lvl="0">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fontAlgn="base"/>
            <a:r>
              <a:rPr lang="da-DK" sz="2000" b="1" dirty="0">
                <a:effectLst/>
                <a:ea typeface="Calibri" panose="020F0502020204030204" pitchFamily="34" charset="0"/>
                <a:cs typeface="Arial MT"/>
              </a:rPr>
              <a:t>Hvad involverer den pædagogiske rolle?</a:t>
            </a:r>
            <a:endParaRPr lang="da-DK" sz="2000" dirty="0">
              <a:effectLst/>
              <a:ea typeface="Arial MT"/>
              <a:cs typeface="Arial MT"/>
            </a:endParaRPr>
          </a:p>
          <a:p>
            <a:pPr marL="342900" lvl="0" indent="-342900" fontAlgn="base">
              <a:buFont typeface="Arial" panose="020B0604020202020204" pitchFamily="34" charset="0"/>
              <a:buChar char="•"/>
            </a:pPr>
            <a:r>
              <a:rPr lang="da-DK" sz="1600" dirty="0">
                <a:effectLst/>
                <a:latin typeface="+mj-lt"/>
                <a:ea typeface="Calibri" panose="020F0502020204030204" pitchFamily="34" charset="0"/>
                <a:cs typeface="Times New Roman" panose="02020603050405020304" pitchFamily="18" charset="0"/>
              </a:rPr>
              <a:t>Udarbejdelse af undervisningsplaner og andet undervisningsmateriale</a:t>
            </a:r>
            <a:endParaRPr lang="da-DK" sz="1600" dirty="0">
              <a:effectLst/>
              <a:latin typeface="+mj-lt"/>
              <a:ea typeface="Arial MT"/>
              <a:cs typeface="Times New Roman" panose="02020603050405020304" pitchFamily="18" charset="0"/>
            </a:endParaRPr>
          </a:p>
          <a:p>
            <a:pPr marL="342900" lvl="0" indent="-342900" fontAlgn="base">
              <a:buFont typeface="Arial" panose="020B0604020202020204" pitchFamily="34" charset="0"/>
              <a:buChar char="•"/>
            </a:pPr>
            <a:r>
              <a:rPr lang="da-DK" sz="1600" dirty="0">
                <a:effectLst/>
                <a:latin typeface="+mj-lt"/>
                <a:ea typeface="Calibri" panose="020F0502020204030204" pitchFamily="34" charset="0"/>
                <a:cs typeface="Times New Roman" panose="02020603050405020304" pitchFamily="18" charset="0"/>
              </a:rPr>
              <a:t>Elevens rolle i forhold til deltagelse i uddannelse</a:t>
            </a:r>
            <a:endParaRPr lang="da-DK" sz="1600" dirty="0">
              <a:effectLst/>
              <a:latin typeface="+mj-lt"/>
              <a:ea typeface="Arial MT"/>
              <a:cs typeface="Times New Roman" panose="02020603050405020304" pitchFamily="18" charset="0"/>
            </a:endParaRPr>
          </a:p>
          <a:p>
            <a:pPr marL="342900" lvl="0" indent="-342900" fontAlgn="base">
              <a:buFont typeface="Arial" panose="020B0604020202020204" pitchFamily="34" charset="0"/>
              <a:buChar char="•"/>
            </a:pPr>
            <a:r>
              <a:rPr lang="da-DK" sz="1600" dirty="0">
                <a:effectLst/>
                <a:latin typeface="+mj-lt"/>
                <a:ea typeface="Calibri" panose="020F0502020204030204" pitchFamily="34" charset="0"/>
                <a:cs typeface="Times New Roman" panose="02020603050405020304" pitchFamily="18" charset="0"/>
              </a:rPr>
              <a:t>Vedligehold af en server database</a:t>
            </a:r>
            <a:endParaRPr lang="da-DK" sz="1600" dirty="0">
              <a:effectLst/>
              <a:latin typeface="+mj-lt"/>
              <a:ea typeface="Arial MT"/>
              <a:cs typeface="Times New Roman" panose="02020603050405020304" pitchFamily="18" charset="0"/>
            </a:endParaRPr>
          </a:p>
          <a:p>
            <a:pPr marL="342900" lvl="0" indent="-342900" fontAlgn="base">
              <a:buFont typeface="Arial" panose="020B0604020202020204" pitchFamily="34" charset="0"/>
              <a:buChar char="•"/>
            </a:pPr>
            <a:r>
              <a:rPr lang="en-US" sz="1600" dirty="0" err="1">
                <a:effectLst/>
                <a:latin typeface="+mj-lt"/>
                <a:ea typeface="Calibri" panose="020F0502020204030204" pitchFamily="34" charset="0"/>
                <a:cs typeface="Times New Roman" panose="02020603050405020304" pitchFamily="18" charset="0"/>
              </a:rPr>
              <a:t>Deltagelse</a:t>
            </a:r>
            <a:r>
              <a:rPr lang="en-US" sz="1600" dirty="0">
                <a:effectLst/>
                <a:latin typeface="+mj-lt"/>
                <a:ea typeface="Calibri" panose="020F0502020204030204" pitchFamily="34" charset="0"/>
                <a:cs typeface="Times New Roman" panose="02020603050405020304" pitchFamily="18" charset="0"/>
              </a:rPr>
              <a:t> i </a:t>
            </a:r>
            <a:r>
              <a:rPr lang="en-US" sz="1600" dirty="0" err="1">
                <a:effectLst/>
                <a:latin typeface="+mj-lt"/>
                <a:ea typeface="Calibri" panose="020F0502020204030204" pitchFamily="34" charset="0"/>
                <a:cs typeface="Times New Roman" panose="02020603050405020304" pitchFamily="18" charset="0"/>
              </a:rPr>
              <a:t>faglige</a:t>
            </a:r>
            <a:r>
              <a:rPr lang="en-US" sz="1600" dirty="0">
                <a:effectLst/>
                <a:latin typeface="+mj-lt"/>
                <a:ea typeface="Calibri" panose="020F0502020204030204" pitchFamily="34" charset="0"/>
                <a:cs typeface="Times New Roman" panose="02020603050405020304" pitchFamily="18" charset="0"/>
              </a:rPr>
              <a:t> </a:t>
            </a:r>
            <a:r>
              <a:rPr lang="en-US" sz="1600" dirty="0" err="1">
                <a:effectLst/>
                <a:latin typeface="+mj-lt"/>
                <a:ea typeface="Calibri" panose="020F0502020204030204" pitchFamily="34" charset="0"/>
                <a:cs typeface="Times New Roman" panose="02020603050405020304" pitchFamily="18" charset="0"/>
              </a:rPr>
              <a:t>udviklingsaktiviteter</a:t>
            </a:r>
            <a:endParaRPr lang="da-DK" sz="1600" dirty="0">
              <a:effectLst/>
              <a:latin typeface="+mj-lt"/>
              <a:ea typeface="Arial MT"/>
              <a:cs typeface="Times New Roman" panose="02020603050405020304" pitchFamily="18" charset="0"/>
            </a:endParaRPr>
          </a:p>
          <a:p>
            <a:pPr indent="-285750">
              <a:buFont typeface="Arial" panose="020B0604020202020204" pitchFamily="34" charset="0"/>
              <a:buChar char="•"/>
            </a:pPr>
            <a:endParaRPr lang="en-US" altLang="ko-KR" sz="2000" b="1" dirty="0">
              <a:cs typeface="Poppins Medium" panose="00000600000000000000" pitchFamily="2" charset="0"/>
            </a:endParaRPr>
          </a:p>
          <a:p>
            <a:pPr indent="-285750">
              <a:buFont typeface="Arial" panose="020B0604020202020204" pitchFamily="34" charset="0"/>
              <a:buChar char="•"/>
            </a:pPr>
            <a:r>
              <a:rPr lang="en-US" altLang="ko-KR" sz="2000" b="1" dirty="0" err="1">
                <a:cs typeface="Poppins Medium" panose="00000600000000000000" pitchFamily="2" charset="0"/>
              </a:rPr>
              <a:t>Hvad</a:t>
            </a:r>
            <a:r>
              <a:rPr lang="en-US" altLang="ko-KR" sz="2000" b="1" dirty="0">
                <a:cs typeface="Poppins Medium" panose="00000600000000000000" pitchFamily="2" charset="0"/>
              </a:rPr>
              <a:t> </a:t>
            </a:r>
            <a:r>
              <a:rPr lang="en-US" altLang="ko-KR" sz="2000" b="1" dirty="0" err="1">
                <a:cs typeface="Poppins Medium" panose="00000600000000000000" pitchFamily="2" charset="0"/>
              </a:rPr>
              <a:t>involverer</a:t>
            </a:r>
            <a:r>
              <a:rPr lang="en-US" altLang="ko-KR" sz="2000" b="1" dirty="0">
                <a:cs typeface="Poppins Medium" panose="00000600000000000000" pitchFamily="2" charset="0"/>
              </a:rPr>
              <a:t> den </a:t>
            </a:r>
            <a:r>
              <a:rPr lang="en-US" altLang="ko-KR" sz="2000" b="1" dirty="0" err="1">
                <a:cs typeface="Poppins Medium" panose="00000600000000000000" pitchFamily="2" charset="0"/>
              </a:rPr>
              <a:t>tekniske</a:t>
            </a:r>
            <a:r>
              <a:rPr lang="en-US" altLang="ko-KR" sz="2000" b="1" dirty="0">
                <a:cs typeface="Poppins Medium" panose="00000600000000000000" pitchFamily="2" charset="0"/>
              </a:rPr>
              <a:t> </a:t>
            </a:r>
            <a:r>
              <a:rPr lang="en-US" altLang="ko-KR" sz="2000" b="1" dirty="0" err="1">
                <a:cs typeface="Poppins Medium" panose="00000600000000000000" pitchFamily="2" charset="0"/>
              </a:rPr>
              <a:t>rolle</a:t>
            </a:r>
            <a:r>
              <a:rPr lang="en-US" altLang="ko-KR" sz="2000" b="1" dirty="0">
                <a:cs typeface="Poppins Medium" panose="00000600000000000000" pitchFamily="2" charset="0"/>
              </a:rPr>
              <a:t>?</a:t>
            </a:r>
          </a:p>
          <a:p>
            <a:pPr marL="342900" lvl="0" indent="-342900" fontAlgn="base">
              <a:buFont typeface="Arial" panose="020B0604020202020204" pitchFamily="34" charset="0"/>
              <a:buChar char="•"/>
            </a:pPr>
            <a:r>
              <a:rPr lang="da-DK" sz="1600" dirty="0">
                <a:effectLst/>
                <a:latin typeface="+mj-lt"/>
                <a:ea typeface="Calibri" panose="020F0502020204030204" pitchFamily="34" charset="0"/>
                <a:cs typeface="Times New Roman" panose="02020603050405020304" pitchFamily="18" charset="0"/>
              </a:rPr>
              <a:t>Vedligehold og opdatering af den digitale infrastruktur</a:t>
            </a:r>
            <a:endParaRPr lang="da-DK" sz="1600" dirty="0">
              <a:effectLst/>
              <a:latin typeface="+mj-lt"/>
              <a:ea typeface="Arial MT"/>
              <a:cs typeface="Times New Roman" panose="02020603050405020304" pitchFamily="18" charset="0"/>
            </a:endParaRPr>
          </a:p>
          <a:p>
            <a:pPr marL="342900" lvl="0" indent="-342900" fontAlgn="base">
              <a:buFont typeface="Arial" panose="020B0604020202020204" pitchFamily="34" charset="0"/>
              <a:buChar char="•"/>
            </a:pPr>
            <a:r>
              <a:rPr lang="da-DK" sz="1600" dirty="0">
                <a:effectLst/>
                <a:latin typeface="+mj-lt"/>
                <a:ea typeface="Calibri" panose="020F0502020204030204" pitchFamily="34" charset="0"/>
                <a:cs typeface="Times New Roman" panose="02020603050405020304" pitchFamily="18" charset="0"/>
              </a:rPr>
              <a:t>Understøtte brugen af digitale værktøjer blandt eleverne </a:t>
            </a:r>
            <a:endParaRPr lang="da-DK" sz="1600" dirty="0">
              <a:effectLst/>
              <a:latin typeface="+mj-lt"/>
              <a:ea typeface="Arial MT"/>
              <a:cs typeface="Times New Roman" panose="02020603050405020304" pitchFamily="18" charset="0"/>
            </a:endParaRPr>
          </a:p>
          <a:p>
            <a:pPr marL="342900" lvl="0" indent="-342900" fontAlgn="base">
              <a:buFont typeface="Arial" panose="020B0604020202020204" pitchFamily="34" charset="0"/>
              <a:buChar char="•"/>
            </a:pPr>
            <a:r>
              <a:rPr lang="en-US" sz="1600" dirty="0" err="1">
                <a:effectLst/>
                <a:latin typeface="+mj-lt"/>
                <a:ea typeface="Calibri" panose="020F0502020204030204" pitchFamily="34" charset="0"/>
                <a:cs typeface="Times New Roman" panose="02020603050405020304" pitchFamily="18" charset="0"/>
              </a:rPr>
              <a:t>Deltagelse</a:t>
            </a:r>
            <a:r>
              <a:rPr lang="en-US" sz="1600" dirty="0">
                <a:effectLst/>
                <a:latin typeface="+mj-lt"/>
                <a:ea typeface="Calibri" panose="020F0502020204030204" pitchFamily="34" charset="0"/>
                <a:cs typeface="Times New Roman" panose="02020603050405020304" pitchFamily="18" charset="0"/>
              </a:rPr>
              <a:t> i </a:t>
            </a:r>
            <a:r>
              <a:rPr lang="en-US" sz="1600" dirty="0" err="1">
                <a:effectLst/>
                <a:latin typeface="+mj-lt"/>
                <a:ea typeface="Calibri" panose="020F0502020204030204" pitchFamily="34" charset="0"/>
                <a:cs typeface="Times New Roman" panose="02020603050405020304" pitchFamily="18" charset="0"/>
              </a:rPr>
              <a:t>faglige</a:t>
            </a:r>
            <a:r>
              <a:rPr lang="en-US" sz="1600" dirty="0">
                <a:effectLst/>
                <a:latin typeface="+mj-lt"/>
                <a:ea typeface="Calibri" panose="020F0502020204030204" pitchFamily="34" charset="0"/>
                <a:cs typeface="Times New Roman" panose="02020603050405020304" pitchFamily="18" charset="0"/>
              </a:rPr>
              <a:t> </a:t>
            </a:r>
            <a:r>
              <a:rPr lang="en-US" sz="1600" dirty="0" err="1">
                <a:effectLst/>
                <a:latin typeface="+mj-lt"/>
                <a:ea typeface="Calibri" panose="020F0502020204030204" pitchFamily="34" charset="0"/>
                <a:cs typeface="Times New Roman" panose="02020603050405020304" pitchFamily="18" charset="0"/>
              </a:rPr>
              <a:t>udviklingsaktiviteter</a:t>
            </a:r>
            <a:endParaRPr lang="da-DK" sz="1600" dirty="0">
              <a:effectLst/>
              <a:latin typeface="+mj-lt"/>
              <a:ea typeface="Arial MT"/>
              <a:cs typeface="Times New Roman" panose="02020603050405020304" pitchFamily="18" charset="0"/>
            </a:endParaRPr>
          </a:p>
        </p:txBody>
      </p:sp>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482320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err="1">
                <a:latin typeface="+mj-lt"/>
                <a:ea typeface="Microsoft Sans Serif" panose="020B0604020202020204" pitchFamily="34" charset="0"/>
                <a:cs typeface="Poppins ExtraLight" panose="00000300000000000000" pitchFamily="2" charset="0"/>
              </a:rPr>
              <a:t>Besvar</a:t>
            </a:r>
            <a:r>
              <a:rPr lang="en-AU" sz="2000" dirty="0">
                <a:latin typeface="+mj-lt"/>
                <a:ea typeface="Microsoft Sans Serif" panose="020B0604020202020204" pitchFamily="34" charset="0"/>
                <a:cs typeface="Poppins ExtraLight" panose="00000300000000000000" pitchFamily="2" charset="0"/>
              </a:rPr>
              <a:t> </a:t>
            </a:r>
            <a:r>
              <a:rPr lang="en-AU" sz="2000" dirty="0" err="1">
                <a:latin typeface="+mj-lt"/>
                <a:ea typeface="Microsoft Sans Serif" panose="020B0604020202020204" pitchFamily="34" charset="0"/>
                <a:cs typeface="Poppins ExtraLight" panose="00000300000000000000" pitchFamily="2" charset="0"/>
              </a:rPr>
              <a:t>venligst</a:t>
            </a:r>
            <a:r>
              <a:rPr lang="en-AU" sz="2000" dirty="0">
                <a:latin typeface="+mj-lt"/>
                <a:ea typeface="Microsoft Sans Serif" panose="020B0604020202020204" pitchFamily="34" charset="0"/>
                <a:cs typeface="Poppins ExtraLight" panose="00000300000000000000" pitchFamily="2" charset="0"/>
              </a:rPr>
              <a:t> </a:t>
            </a:r>
            <a:r>
              <a:rPr lang="en-AU" sz="2000" dirty="0" err="1">
                <a:latin typeface="+mj-lt"/>
                <a:ea typeface="Microsoft Sans Serif" panose="020B0604020202020204" pitchFamily="34" charset="0"/>
                <a:cs typeface="Poppins ExtraLight" panose="00000300000000000000" pitchFamily="2" charset="0"/>
              </a:rPr>
              <a:t>nedenstående</a:t>
            </a:r>
            <a:r>
              <a:rPr lang="en-AU" sz="2000" dirty="0">
                <a:latin typeface="+mj-lt"/>
                <a:ea typeface="Microsoft Sans Serif" panose="020B0604020202020204" pitchFamily="34" charset="0"/>
                <a:cs typeface="Poppins ExtraLight" panose="00000300000000000000" pitchFamily="2" charset="0"/>
              </a:rPr>
              <a:t> spørgsmål:</a:t>
            </a:r>
          </a:p>
        </p:txBody>
      </p:sp>
      <p:sp>
        <p:nvSpPr>
          <p:cNvPr id="7" name="Rettangolo con angoli arrotondati 6">
            <a:extLst>
              <a:ext uri="{FF2B5EF4-FFF2-40B4-BE49-F238E27FC236}">
                <a16:creationId xmlns:a16="http://schemas.microsoft.com/office/drawing/2014/main" id="{339E396A-D64E-4504-8899-469321377C92}"/>
              </a:ext>
            </a:extLst>
          </p:cNvPr>
          <p:cNvSpPr/>
          <p:nvPr/>
        </p:nvSpPr>
        <p:spPr>
          <a:xfrm>
            <a:off x="451029" y="669816"/>
            <a:ext cx="2843834"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a:cs typeface="Poppins Medium" panose="00000600000000000000" pitchFamily="2" charset="0"/>
                <a:sym typeface="Varela Round"/>
              </a:rPr>
              <a:t>Facilitering og roller</a:t>
            </a:r>
            <a:endParaRPr lang="it-IT" sz="2000" b="1" dirty="0">
              <a:solidFill>
                <a:prstClr val="white"/>
              </a:solidFill>
              <a:cs typeface="Poppins Medium" panose="00000600000000000000" pitchFamily="2" charset="0"/>
            </a:endParaRPr>
          </a:p>
        </p:txBody>
      </p:sp>
      <p:pic>
        <p:nvPicPr>
          <p:cNvPr id="18" name="Immagine 17">
            <a:extLst>
              <a:ext uri="{FF2B5EF4-FFF2-40B4-BE49-F238E27FC236}">
                <a16:creationId xmlns:a16="http://schemas.microsoft.com/office/drawing/2014/main" id="{6054DCBA-1E12-467E-AE76-3F2C6918DE6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1616867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89" y="1691972"/>
            <a:ext cx="9213997" cy="4036251"/>
          </a:xfrm>
          <a:prstGeom prst="rect">
            <a:avLst/>
          </a:prstGeom>
          <a:noFill/>
        </p:spPr>
        <p:txBody>
          <a:bodyPr wrap="square" numCol="2" rtlCol="0">
            <a:noAutofit/>
          </a:bodyPr>
          <a:lstStyle/>
          <a:p>
            <a:pPr fontAlgn="base"/>
            <a:r>
              <a:rPr lang="da-DK" sz="2000" b="1" dirty="0">
                <a:effectLst/>
                <a:ea typeface="Calibri" panose="020F0502020204030204" pitchFamily="34" charset="0"/>
                <a:cs typeface="Arial MT"/>
              </a:rPr>
              <a:t>Hvad er en digital læringsfacilitator?</a:t>
            </a:r>
            <a:endParaRPr lang="da-DK" sz="2000" dirty="0">
              <a:effectLst/>
              <a:ea typeface="Arial MT"/>
              <a:cs typeface="Arial MT"/>
            </a:endParaRPr>
          </a:p>
          <a:p>
            <a:pPr marL="342900" lvl="0" indent="-342900" fontAlgn="base">
              <a:buFont typeface="Arial" panose="020B0604020202020204" pitchFamily="34" charset="0"/>
              <a:buChar char="•"/>
            </a:pPr>
            <a:r>
              <a:rPr lang="da-DK" sz="1600" dirty="0">
                <a:effectLst/>
                <a:latin typeface="+mj-lt"/>
                <a:ea typeface="Calibri" panose="020F0502020204030204" pitchFamily="34" charset="0"/>
                <a:cs typeface="Times New Roman" panose="02020603050405020304" pitchFamily="18" charset="0"/>
              </a:rPr>
              <a:t>En webmaster for en digital platform</a:t>
            </a:r>
            <a:endParaRPr lang="da-DK" sz="1600" dirty="0">
              <a:effectLst/>
              <a:latin typeface="+mj-lt"/>
              <a:ea typeface="Arial MT"/>
              <a:cs typeface="Times New Roman" panose="02020603050405020304" pitchFamily="18" charset="0"/>
            </a:endParaRPr>
          </a:p>
          <a:p>
            <a:pPr marL="342900" lvl="0" indent="-342900" fontAlgn="base">
              <a:buFont typeface="Arial" panose="020B0604020202020204" pitchFamily="34" charset="0"/>
              <a:buChar char="•"/>
            </a:pPr>
            <a:r>
              <a:rPr lang="da-DK" sz="1600" dirty="0">
                <a:solidFill>
                  <a:srgbClr val="00B050"/>
                </a:solidFill>
                <a:effectLst/>
                <a:latin typeface="+mj-lt"/>
                <a:ea typeface="Calibri" panose="020F0502020204030204" pitchFamily="34" charset="0"/>
                <a:cs typeface="Times New Roman" panose="02020603050405020304" pitchFamily="18" charset="0"/>
              </a:rPr>
              <a:t>Facilitator for at lære at bruge digitale værktøjer</a:t>
            </a:r>
            <a:endParaRPr lang="da-DK" sz="1600" dirty="0">
              <a:solidFill>
                <a:srgbClr val="00B050"/>
              </a:solidFill>
              <a:effectLst/>
              <a:latin typeface="+mj-lt"/>
              <a:ea typeface="Arial MT"/>
              <a:cs typeface="Times New Roman" panose="02020603050405020304" pitchFamily="18" charset="0"/>
            </a:endParaRPr>
          </a:p>
          <a:p>
            <a:pPr marL="342900" lvl="0" indent="-342900" fontAlgn="base">
              <a:buFont typeface="Arial" panose="020B0604020202020204" pitchFamily="34" charset="0"/>
              <a:buChar char="•"/>
            </a:pPr>
            <a:r>
              <a:rPr lang="da-DK" sz="1600" dirty="0">
                <a:effectLst/>
                <a:latin typeface="+mj-lt"/>
                <a:ea typeface="Calibri" panose="020F0502020204030204" pitchFamily="34" charset="0"/>
                <a:cs typeface="Times New Roman" panose="02020603050405020304" pitchFamily="18" charset="0"/>
              </a:rPr>
              <a:t>En underviser, der planlægger introduktionen til en ny læringsplatform</a:t>
            </a:r>
            <a:endParaRPr lang="da-DK" sz="1600" dirty="0">
              <a:effectLst/>
              <a:latin typeface="+mj-lt"/>
              <a:ea typeface="Arial MT"/>
              <a:cs typeface="Times New Roman" panose="02020603050405020304" pitchFamily="18" charset="0"/>
            </a:endParaRPr>
          </a:p>
          <a:p>
            <a:pPr marL="284400">
              <a:lnSpc>
                <a:spcPct val="120000"/>
              </a:lnSpc>
            </a:pPr>
            <a:endParaRPr lang="en-US" altLang="ko-KR" sz="1600" dirty="0">
              <a:latin typeface="+mj-lt"/>
              <a:cs typeface="Poppins ExtraLight" panose="00000300000000000000" pitchFamily="2" charset="0"/>
            </a:endParaRPr>
          </a:p>
          <a:p>
            <a:pPr fontAlgn="base"/>
            <a:r>
              <a:rPr lang="en-US" sz="2000" b="1" dirty="0" err="1">
                <a:effectLst/>
                <a:ea typeface="Calibri" panose="020F0502020204030204" pitchFamily="34" charset="0"/>
                <a:cs typeface="Arial MT"/>
              </a:rPr>
              <a:t>Hvad</a:t>
            </a:r>
            <a:r>
              <a:rPr lang="en-US" sz="2000" b="1" dirty="0">
                <a:effectLst/>
                <a:ea typeface="Calibri" panose="020F0502020204030204" pitchFamily="34" charset="0"/>
                <a:cs typeface="Arial MT"/>
              </a:rPr>
              <a:t> </a:t>
            </a:r>
            <a:r>
              <a:rPr lang="en-US" sz="2000" b="1" dirty="0" err="1">
                <a:effectLst/>
                <a:ea typeface="Calibri" panose="020F0502020204030204" pitchFamily="34" charset="0"/>
                <a:cs typeface="Arial MT"/>
              </a:rPr>
              <a:t>involverer</a:t>
            </a:r>
            <a:r>
              <a:rPr lang="en-US" sz="2000" b="1" dirty="0">
                <a:effectLst/>
                <a:ea typeface="Calibri" panose="020F0502020204030204" pitchFamily="34" charset="0"/>
                <a:cs typeface="Arial MT"/>
              </a:rPr>
              <a:t> </a:t>
            </a:r>
            <a:r>
              <a:rPr lang="en-US" sz="2000" b="1" dirty="0" err="1">
                <a:effectLst/>
                <a:ea typeface="Calibri" panose="020F0502020204030204" pitchFamily="34" charset="0"/>
                <a:cs typeface="Arial MT"/>
              </a:rPr>
              <a:t>ledelsesrollen</a:t>
            </a:r>
            <a:r>
              <a:rPr lang="en-US" sz="2000" b="1" dirty="0">
                <a:effectLst/>
                <a:ea typeface="Calibri" panose="020F0502020204030204" pitchFamily="34" charset="0"/>
                <a:cs typeface="Arial MT"/>
              </a:rPr>
              <a:t>?</a:t>
            </a:r>
            <a:endParaRPr lang="da-DK" sz="2000" dirty="0">
              <a:effectLst/>
              <a:ea typeface="Arial MT"/>
              <a:cs typeface="Arial MT"/>
            </a:endParaRPr>
          </a:p>
          <a:p>
            <a:pPr marL="342900" lvl="0" indent="-342900" fontAlgn="base">
              <a:buFont typeface="Arial" panose="020B0604020202020204" pitchFamily="34" charset="0"/>
              <a:buChar char="•"/>
            </a:pPr>
            <a:r>
              <a:rPr lang="da-DK" sz="1600" dirty="0">
                <a:solidFill>
                  <a:srgbClr val="00B050"/>
                </a:solidFill>
                <a:effectLst/>
                <a:latin typeface="+mj-lt"/>
                <a:ea typeface="Calibri" panose="020F0502020204030204" pitchFamily="34" charset="0"/>
                <a:cs typeface="Times New Roman" panose="02020603050405020304" pitchFamily="18" charset="0"/>
              </a:rPr>
              <a:t>Organisering af digital undervisning og læringsaktiviteter</a:t>
            </a:r>
            <a:endParaRPr lang="da-DK" sz="1600" dirty="0">
              <a:solidFill>
                <a:srgbClr val="00B050"/>
              </a:solidFill>
              <a:effectLst/>
              <a:latin typeface="+mj-lt"/>
              <a:ea typeface="Arial MT"/>
              <a:cs typeface="Times New Roman" panose="02020603050405020304" pitchFamily="18" charset="0"/>
            </a:endParaRPr>
          </a:p>
          <a:p>
            <a:pPr marL="342900" lvl="0" indent="-342900" fontAlgn="base">
              <a:buFont typeface="Arial" panose="020B0604020202020204" pitchFamily="34" charset="0"/>
              <a:buChar char="•"/>
            </a:pPr>
            <a:r>
              <a:rPr lang="da-DK" sz="1600" dirty="0">
                <a:effectLst/>
                <a:latin typeface="+mj-lt"/>
                <a:ea typeface="Calibri" panose="020F0502020204030204" pitchFamily="34" charset="0"/>
                <a:cs typeface="Times New Roman" panose="02020603050405020304" pitchFamily="18" charset="0"/>
              </a:rPr>
              <a:t>Vedligehold og opdatering af den digitale infrastruktur</a:t>
            </a:r>
            <a:endParaRPr lang="da-DK" sz="1600" dirty="0">
              <a:effectLst/>
              <a:latin typeface="+mj-lt"/>
              <a:ea typeface="Arial MT"/>
              <a:cs typeface="Times New Roman" panose="02020603050405020304" pitchFamily="18" charset="0"/>
            </a:endParaRPr>
          </a:p>
          <a:p>
            <a:pPr marL="342900" lvl="0" indent="-342900" fontAlgn="base">
              <a:buFont typeface="Arial" panose="020B0604020202020204" pitchFamily="34" charset="0"/>
              <a:buChar char="•"/>
            </a:pPr>
            <a:r>
              <a:rPr lang="en-US" sz="1600" dirty="0" err="1">
                <a:effectLst/>
                <a:latin typeface="+mj-lt"/>
                <a:ea typeface="Calibri" panose="020F0502020204030204" pitchFamily="34" charset="0"/>
                <a:cs typeface="Times New Roman" panose="02020603050405020304" pitchFamily="18" charset="0"/>
              </a:rPr>
              <a:t>Læse</a:t>
            </a:r>
            <a:r>
              <a:rPr lang="en-US" sz="1600" dirty="0">
                <a:effectLst/>
                <a:latin typeface="+mj-lt"/>
                <a:ea typeface="Calibri" panose="020F0502020204030204" pitchFamily="34" charset="0"/>
                <a:cs typeface="Times New Roman" panose="02020603050405020304" pitchFamily="18" charset="0"/>
              </a:rPr>
              <a:t>/</a:t>
            </a:r>
            <a:r>
              <a:rPr lang="en-US" sz="1600" dirty="0" err="1">
                <a:effectLst/>
                <a:latin typeface="+mj-lt"/>
                <a:ea typeface="Calibri" panose="020F0502020204030204" pitchFamily="34" charset="0"/>
                <a:cs typeface="Times New Roman" panose="02020603050405020304" pitchFamily="18" charset="0"/>
              </a:rPr>
              <a:t>skrive</a:t>
            </a:r>
            <a:r>
              <a:rPr lang="en-US" sz="1600" dirty="0">
                <a:effectLst/>
                <a:latin typeface="+mj-lt"/>
                <a:ea typeface="Calibri" panose="020F0502020204030204" pitchFamily="34" charset="0"/>
                <a:cs typeface="Times New Roman" panose="02020603050405020304" pitchFamily="18" charset="0"/>
              </a:rPr>
              <a:t> emails</a:t>
            </a:r>
            <a:endParaRPr lang="da-DK" sz="1600" dirty="0">
              <a:effectLst/>
              <a:latin typeface="+mj-lt"/>
              <a:ea typeface="Arial MT"/>
              <a:cs typeface="Times New Roman" panose="02020603050405020304" pitchFamily="18" charset="0"/>
            </a:endParaRPr>
          </a:p>
          <a:p>
            <a:pPr marL="342900" lvl="0" indent="-342900" fontAlgn="base">
              <a:buFont typeface="Arial" panose="020B0604020202020204" pitchFamily="34" charset="0"/>
              <a:buChar char="•"/>
            </a:pPr>
            <a:r>
              <a:rPr lang="da-DK" sz="1600" dirty="0">
                <a:effectLst/>
                <a:latin typeface="+mj-lt"/>
                <a:ea typeface="Calibri" panose="020F0502020204030204" pitchFamily="34" charset="0"/>
                <a:cs typeface="Times New Roman" panose="02020603050405020304" pitchFamily="18" charset="0"/>
              </a:rPr>
              <a:t>Publicere videoer på digital platform</a:t>
            </a:r>
            <a:endParaRPr lang="da-DK" sz="1600" dirty="0">
              <a:effectLst/>
              <a:latin typeface="+mj-lt"/>
              <a:ea typeface="Arial MT"/>
              <a:cs typeface="Times New Roman" panose="02020603050405020304" pitchFamily="18" charset="0"/>
            </a:endParaRPr>
          </a:p>
          <a:p>
            <a:pPr marL="432000" lvl="2" indent="-144000">
              <a:buFont typeface="Arial" panose="020B0604020202020204" pitchFamily="34" charset="0"/>
              <a:buChar char="•"/>
            </a:pPr>
            <a:endParaRPr lang="en-US" altLang="ko-KR" sz="1600" dirty="0">
              <a:latin typeface="+mj-lt"/>
              <a:cs typeface="Poppins ExtraLight" panose="00000300000000000000" pitchFamily="2" charset="0"/>
            </a:endParaRPr>
          </a:p>
          <a:p>
            <a:pPr marL="284400" lvl="0">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fontAlgn="base"/>
            <a:r>
              <a:rPr lang="da-DK" sz="2000" b="1" dirty="0">
                <a:effectLst/>
                <a:ea typeface="Calibri" panose="020F0502020204030204" pitchFamily="34" charset="0"/>
                <a:cs typeface="Arial MT"/>
              </a:rPr>
              <a:t>Hvad involverer den pædagogiske rolle?</a:t>
            </a:r>
            <a:endParaRPr lang="da-DK" sz="2000" dirty="0">
              <a:effectLst/>
              <a:ea typeface="Arial MT"/>
              <a:cs typeface="Arial MT"/>
            </a:endParaRPr>
          </a:p>
          <a:p>
            <a:pPr marL="342900" lvl="0" indent="-342900" fontAlgn="base">
              <a:buFont typeface="Arial" panose="020B0604020202020204" pitchFamily="34" charset="0"/>
              <a:buChar char="•"/>
            </a:pPr>
            <a:r>
              <a:rPr lang="da-DK" sz="1600" dirty="0">
                <a:solidFill>
                  <a:srgbClr val="00B050"/>
                </a:solidFill>
                <a:effectLst/>
                <a:latin typeface="+mj-lt"/>
                <a:ea typeface="Calibri" panose="020F0502020204030204" pitchFamily="34" charset="0"/>
                <a:cs typeface="Times New Roman" panose="02020603050405020304" pitchFamily="18" charset="0"/>
              </a:rPr>
              <a:t>Udarbejdelse af undervisningsplaner og andet undervisningsmateriale</a:t>
            </a:r>
            <a:endParaRPr lang="da-DK" sz="1600" dirty="0">
              <a:solidFill>
                <a:srgbClr val="00B050"/>
              </a:solidFill>
              <a:effectLst/>
              <a:latin typeface="+mj-lt"/>
              <a:ea typeface="Arial MT"/>
              <a:cs typeface="Times New Roman" panose="02020603050405020304" pitchFamily="18" charset="0"/>
            </a:endParaRPr>
          </a:p>
          <a:p>
            <a:pPr marL="342900" lvl="0" indent="-342900" fontAlgn="base">
              <a:buFont typeface="Arial" panose="020B0604020202020204" pitchFamily="34" charset="0"/>
              <a:buChar char="•"/>
            </a:pPr>
            <a:r>
              <a:rPr lang="da-DK" sz="1600" dirty="0">
                <a:effectLst/>
                <a:latin typeface="+mj-lt"/>
                <a:ea typeface="Calibri" panose="020F0502020204030204" pitchFamily="34" charset="0"/>
                <a:cs typeface="Times New Roman" panose="02020603050405020304" pitchFamily="18" charset="0"/>
              </a:rPr>
              <a:t>Elevens rolle i forhold til deltagelse i uddannelse</a:t>
            </a:r>
            <a:endParaRPr lang="da-DK" sz="1600" dirty="0">
              <a:effectLst/>
              <a:latin typeface="+mj-lt"/>
              <a:ea typeface="Arial MT"/>
              <a:cs typeface="Times New Roman" panose="02020603050405020304" pitchFamily="18" charset="0"/>
            </a:endParaRPr>
          </a:p>
          <a:p>
            <a:pPr marL="342900" lvl="0" indent="-342900" fontAlgn="base">
              <a:buFont typeface="Arial" panose="020B0604020202020204" pitchFamily="34" charset="0"/>
              <a:buChar char="•"/>
            </a:pPr>
            <a:r>
              <a:rPr lang="da-DK" sz="1600" dirty="0">
                <a:effectLst/>
                <a:latin typeface="+mj-lt"/>
                <a:ea typeface="Calibri" panose="020F0502020204030204" pitchFamily="34" charset="0"/>
                <a:cs typeface="Times New Roman" panose="02020603050405020304" pitchFamily="18" charset="0"/>
              </a:rPr>
              <a:t>Vedligehold af en server database</a:t>
            </a:r>
            <a:endParaRPr lang="da-DK" sz="1600" dirty="0">
              <a:effectLst/>
              <a:latin typeface="+mj-lt"/>
              <a:ea typeface="Arial MT"/>
              <a:cs typeface="Times New Roman" panose="02020603050405020304" pitchFamily="18" charset="0"/>
            </a:endParaRPr>
          </a:p>
          <a:p>
            <a:pPr marL="342900" lvl="0" indent="-342900" fontAlgn="base">
              <a:buFont typeface="Arial" panose="020B0604020202020204" pitchFamily="34" charset="0"/>
              <a:buChar char="•"/>
            </a:pPr>
            <a:r>
              <a:rPr lang="en-US" sz="1600" dirty="0" err="1">
                <a:effectLst/>
                <a:latin typeface="+mj-lt"/>
                <a:ea typeface="Calibri" panose="020F0502020204030204" pitchFamily="34" charset="0"/>
                <a:cs typeface="Times New Roman" panose="02020603050405020304" pitchFamily="18" charset="0"/>
              </a:rPr>
              <a:t>Deltagelse</a:t>
            </a:r>
            <a:r>
              <a:rPr lang="en-US" sz="1600" dirty="0">
                <a:effectLst/>
                <a:latin typeface="+mj-lt"/>
                <a:ea typeface="Calibri" panose="020F0502020204030204" pitchFamily="34" charset="0"/>
                <a:cs typeface="Times New Roman" panose="02020603050405020304" pitchFamily="18" charset="0"/>
              </a:rPr>
              <a:t> i </a:t>
            </a:r>
            <a:r>
              <a:rPr lang="en-US" sz="1600" dirty="0" err="1">
                <a:effectLst/>
                <a:latin typeface="+mj-lt"/>
                <a:ea typeface="Calibri" panose="020F0502020204030204" pitchFamily="34" charset="0"/>
                <a:cs typeface="Times New Roman" panose="02020603050405020304" pitchFamily="18" charset="0"/>
              </a:rPr>
              <a:t>faglige</a:t>
            </a:r>
            <a:r>
              <a:rPr lang="en-US" sz="1600" dirty="0">
                <a:effectLst/>
                <a:latin typeface="+mj-lt"/>
                <a:ea typeface="Calibri" panose="020F0502020204030204" pitchFamily="34" charset="0"/>
                <a:cs typeface="Times New Roman" panose="02020603050405020304" pitchFamily="18" charset="0"/>
              </a:rPr>
              <a:t> </a:t>
            </a:r>
            <a:r>
              <a:rPr lang="en-US" sz="1600" dirty="0" err="1">
                <a:effectLst/>
                <a:latin typeface="+mj-lt"/>
                <a:ea typeface="Calibri" panose="020F0502020204030204" pitchFamily="34" charset="0"/>
                <a:cs typeface="Times New Roman" panose="02020603050405020304" pitchFamily="18" charset="0"/>
              </a:rPr>
              <a:t>udviklingsaktiviteter</a:t>
            </a:r>
            <a:endParaRPr lang="da-DK" sz="1600" dirty="0">
              <a:effectLst/>
              <a:latin typeface="+mj-lt"/>
              <a:ea typeface="Arial MT"/>
              <a:cs typeface="Times New Roman" panose="02020603050405020304" pitchFamily="18" charset="0"/>
            </a:endParaRPr>
          </a:p>
          <a:p>
            <a:pPr indent="-285750">
              <a:buFont typeface="Arial" panose="020B0604020202020204" pitchFamily="34" charset="0"/>
              <a:buChar char="•"/>
            </a:pPr>
            <a:endParaRPr lang="en-US" altLang="ko-KR" sz="2000" b="1" dirty="0">
              <a:cs typeface="Poppins Medium" panose="00000600000000000000" pitchFamily="2" charset="0"/>
            </a:endParaRPr>
          </a:p>
          <a:p>
            <a:pPr indent="-285750">
              <a:buFont typeface="Arial" panose="020B0604020202020204" pitchFamily="34" charset="0"/>
              <a:buChar char="•"/>
            </a:pPr>
            <a:r>
              <a:rPr lang="en-US" altLang="ko-KR" sz="2000" b="1" dirty="0" err="1">
                <a:cs typeface="Poppins Medium" panose="00000600000000000000" pitchFamily="2" charset="0"/>
              </a:rPr>
              <a:t>Hvad</a:t>
            </a:r>
            <a:r>
              <a:rPr lang="en-US" altLang="ko-KR" sz="2000" b="1" dirty="0">
                <a:cs typeface="Poppins Medium" panose="00000600000000000000" pitchFamily="2" charset="0"/>
              </a:rPr>
              <a:t> </a:t>
            </a:r>
            <a:r>
              <a:rPr lang="en-US" altLang="ko-KR" sz="2000" b="1" dirty="0" err="1">
                <a:cs typeface="Poppins Medium" panose="00000600000000000000" pitchFamily="2" charset="0"/>
              </a:rPr>
              <a:t>involverer</a:t>
            </a:r>
            <a:r>
              <a:rPr lang="en-US" altLang="ko-KR" sz="2000" b="1" dirty="0">
                <a:cs typeface="Poppins Medium" panose="00000600000000000000" pitchFamily="2" charset="0"/>
              </a:rPr>
              <a:t> den </a:t>
            </a:r>
            <a:r>
              <a:rPr lang="en-US" altLang="ko-KR" sz="2000" b="1" dirty="0" err="1">
                <a:cs typeface="Poppins Medium" panose="00000600000000000000" pitchFamily="2" charset="0"/>
              </a:rPr>
              <a:t>tekniske</a:t>
            </a:r>
            <a:r>
              <a:rPr lang="en-US" altLang="ko-KR" sz="2000" b="1" dirty="0">
                <a:cs typeface="Poppins Medium" panose="00000600000000000000" pitchFamily="2" charset="0"/>
              </a:rPr>
              <a:t> </a:t>
            </a:r>
            <a:r>
              <a:rPr lang="en-US" altLang="ko-KR" sz="2000" b="1" dirty="0" err="1">
                <a:cs typeface="Poppins Medium" panose="00000600000000000000" pitchFamily="2" charset="0"/>
              </a:rPr>
              <a:t>rolle</a:t>
            </a:r>
            <a:r>
              <a:rPr lang="en-US" altLang="ko-KR" sz="2000" b="1" dirty="0">
                <a:cs typeface="Poppins Medium" panose="00000600000000000000" pitchFamily="2" charset="0"/>
              </a:rPr>
              <a:t>?</a:t>
            </a:r>
          </a:p>
          <a:p>
            <a:pPr marL="342900" lvl="0" indent="-342900" fontAlgn="base">
              <a:buFont typeface="Arial" panose="020B0604020202020204" pitchFamily="34" charset="0"/>
              <a:buChar char="•"/>
            </a:pPr>
            <a:r>
              <a:rPr lang="da-DK" sz="1600" dirty="0">
                <a:effectLst/>
                <a:latin typeface="+mj-lt"/>
                <a:ea typeface="Calibri" panose="020F0502020204030204" pitchFamily="34" charset="0"/>
                <a:cs typeface="Times New Roman" panose="02020603050405020304" pitchFamily="18" charset="0"/>
              </a:rPr>
              <a:t>Vedligehold og opdatering af den digitale infrastruktur</a:t>
            </a:r>
            <a:endParaRPr lang="da-DK" sz="1600" dirty="0">
              <a:effectLst/>
              <a:latin typeface="+mj-lt"/>
              <a:ea typeface="Arial MT"/>
              <a:cs typeface="Times New Roman" panose="02020603050405020304" pitchFamily="18" charset="0"/>
            </a:endParaRPr>
          </a:p>
          <a:p>
            <a:pPr marL="342900" lvl="0" indent="-342900" fontAlgn="base">
              <a:buFont typeface="Arial" panose="020B0604020202020204" pitchFamily="34" charset="0"/>
              <a:buChar char="•"/>
            </a:pPr>
            <a:r>
              <a:rPr lang="da-DK" sz="1600" dirty="0">
                <a:solidFill>
                  <a:srgbClr val="00B050"/>
                </a:solidFill>
                <a:effectLst/>
                <a:latin typeface="+mj-lt"/>
                <a:ea typeface="Calibri" panose="020F0502020204030204" pitchFamily="34" charset="0"/>
                <a:cs typeface="Times New Roman" panose="02020603050405020304" pitchFamily="18" charset="0"/>
              </a:rPr>
              <a:t>Understøtte brugen af digitale værktøjer blandt eleverne </a:t>
            </a:r>
            <a:endParaRPr lang="da-DK" sz="1600" dirty="0">
              <a:solidFill>
                <a:srgbClr val="00B050"/>
              </a:solidFill>
              <a:effectLst/>
              <a:latin typeface="+mj-lt"/>
              <a:ea typeface="Arial MT"/>
              <a:cs typeface="Times New Roman" panose="02020603050405020304" pitchFamily="18" charset="0"/>
            </a:endParaRPr>
          </a:p>
          <a:p>
            <a:pPr marL="342900" lvl="0" indent="-342900" fontAlgn="base">
              <a:buFont typeface="Arial" panose="020B0604020202020204" pitchFamily="34" charset="0"/>
              <a:buChar char="•"/>
            </a:pPr>
            <a:r>
              <a:rPr lang="en-US" sz="1600" dirty="0" err="1">
                <a:effectLst/>
                <a:latin typeface="+mj-lt"/>
                <a:ea typeface="Calibri" panose="020F0502020204030204" pitchFamily="34" charset="0"/>
                <a:cs typeface="Times New Roman" panose="02020603050405020304" pitchFamily="18" charset="0"/>
              </a:rPr>
              <a:t>Deltagelse</a:t>
            </a:r>
            <a:r>
              <a:rPr lang="en-US" sz="1600" dirty="0">
                <a:effectLst/>
                <a:latin typeface="+mj-lt"/>
                <a:ea typeface="Calibri" panose="020F0502020204030204" pitchFamily="34" charset="0"/>
                <a:cs typeface="Times New Roman" panose="02020603050405020304" pitchFamily="18" charset="0"/>
              </a:rPr>
              <a:t> i </a:t>
            </a:r>
            <a:r>
              <a:rPr lang="en-US" sz="1600" dirty="0" err="1">
                <a:effectLst/>
                <a:latin typeface="+mj-lt"/>
                <a:ea typeface="Calibri" panose="020F0502020204030204" pitchFamily="34" charset="0"/>
                <a:cs typeface="Times New Roman" panose="02020603050405020304" pitchFamily="18" charset="0"/>
              </a:rPr>
              <a:t>faglige</a:t>
            </a:r>
            <a:r>
              <a:rPr lang="en-US" sz="1600" dirty="0">
                <a:effectLst/>
                <a:latin typeface="+mj-lt"/>
                <a:ea typeface="Calibri" panose="020F0502020204030204" pitchFamily="34" charset="0"/>
                <a:cs typeface="Times New Roman" panose="02020603050405020304" pitchFamily="18" charset="0"/>
              </a:rPr>
              <a:t> </a:t>
            </a:r>
            <a:r>
              <a:rPr lang="en-US" sz="1600" dirty="0" err="1">
                <a:effectLst/>
                <a:latin typeface="+mj-lt"/>
                <a:ea typeface="Calibri" panose="020F0502020204030204" pitchFamily="34" charset="0"/>
                <a:cs typeface="Times New Roman" panose="02020603050405020304" pitchFamily="18" charset="0"/>
              </a:rPr>
              <a:t>udviklingsaktiviteter</a:t>
            </a:r>
            <a:endParaRPr lang="en-US" altLang="ko-KR" sz="1600" dirty="0">
              <a:latin typeface="+mj-lt"/>
              <a:cs typeface="Poppins ExtraLight" panose="00000300000000000000" pitchFamily="2" charset="0"/>
            </a:endParaRPr>
          </a:p>
        </p:txBody>
      </p:sp>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4458193"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Answers:</a:t>
            </a:r>
          </a:p>
        </p:txBody>
      </p:sp>
      <p:sp>
        <p:nvSpPr>
          <p:cNvPr id="7" name="Rettangolo con angoli arrotondati 6">
            <a:extLst>
              <a:ext uri="{FF2B5EF4-FFF2-40B4-BE49-F238E27FC236}">
                <a16:creationId xmlns:a16="http://schemas.microsoft.com/office/drawing/2014/main" id="{339E396A-D64E-4504-8899-469321377C92}"/>
              </a:ext>
            </a:extLst>
          </p:cNvPr>
          <p:cNvSpPr/>
          <p:nvPr/>
        </p:nvSpPr>
        <p:spPr>
          <a:xfrm>
            <a:off x="451029" y="669816"/>
            <a:ext cx="2843834"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a:cs typeface="Poppins Medium" panose="00000600000000000000" pitchFamily="2" charset="0"/>
                <a:sym typeface="Varela Round"/>
              </a:rPr>
              <a:t>Facilitering og roller</a:t>
            </a:r>
            <a:endParaRPr lang="it-IT" sz="2000" b="1" dirty="0">
              <a:solidFill>
                <a:prstClr val="white"/>
              </a:solidFill>
              <a:cs typeface="Poppins Medium" panose="00000600000000000000" pitchFamily="2" charset="0"/>
            </a:endParaRPr>
          </a:p>
        </p:txBody>
      </p:sp>
      <p:pic>
        <p:nvPicPr>
          <p:cNvPr id="18" name="Immagine 17">
            <a:extLst>
              <a:ext uri="{FF2B5EF4-FFF2-40B4-BE49-F238E27FC236}">
                <a16:creationId xmlns:a16="http://schemas.microsoft.com/office/drawing/2014/main" id="{6054DCBA-1E12-467E-AE76-3F2C6918DE6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38412889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528320" y="1696480"/>
            <a:ext cx="9031316" cy="3013351"/>
          </a:xfrm>
          <a:prstGeom prst="rect">
            <a:avLst/>
          </a:prstGeom>
          <a:noFill/>
        </p:spPr>
        <p:txBody>
          <a:bodyPr wrap="square" numCol="2" rtlCol="0">
            <a:noAutofit/>
          </a:bodyPr>
          <a:lstStyle/>
          <a:p>
            <a:pPr fontAlgn="base"/>
            <a:r>
              <a:rPr lang="da-DK" sz="2000" b="1" dirty="0">
                <a:effectLst/>
                <a:ea typeface="Calibri" panose="020F0502020204030204" pitchFamily="34" charset="0"/>
                <a:cs typeface="Arial MT"/>
              </a:rPr>
              <a:t>Hvad er en digital læringsfacilitator?</a:t>
            </a:r>
            <a:endParaRPr lang="da-DK" sz="2000" dirty="0">
              <a:effectLst/>
              <a:ea typeface="Arial MT"/>
              <a:cs typeface="Arial MT"/>
            </a:endParaRPr>
          </a:p>
          <a:p>
            <a:pPr marL="342900" lvl="0" indent="-342900" fontAlgn="base">
              <a:buFont typeface="Arial" panose="020B0604020202020204" pitchFamily="34" charset="0"/>
              <a:buChar char="•"/>
            </a:pPr>
            <a:r>
              <a:rPr lang="da-DK" sz="1600" dirty="0">
                <a:effectLst/>
                <a:latin typeface="+mj-lt"/>
                <a:ea typeface="Calibri" panose="020F0502020204030204" pitchFamily="34" charset="0"/>
                <a:cs typeface="Times New Roman" panose="02020603050405020304" pitchFamily="18" charset="0"/>
              </a:rPr>
              <a:t>En webmaster for en digital platform</a:t>
            </a:r>
            <a:endParaRPr lang="da-DK" sz="1600" dirty="0">
              <a:effectLst/>
              <a:latin typeface="+mj-lt"/>
              <a:ea typeface="Arial MT"/>
              <a:cs typeface="Times New Roman" panose="02020603050405020304" pitchFamily="18" charset="0"/>
            </a:endParaRPr>
          </a:p>
          <a:p>
            <a:pPr marL="342900" lvl="0" indent="-342900" fontAlgn="base">
              <a:buFont typeface="Arial" panose="020B0604020202020204" pitchFamily="34" charset="0"/>
              <a:buChar char="•"/>
            </a:pPr>
            <a:r>
              <a:rPr lang="da-DK" sz="1600" dirty="0">
                <a:effectLst/>
                <a:latin typeface="+mj-lt"/>
                <a:ea typeface="Calibri" panose="020F0502020204030204" pitchFamily="34" charset="0"/>
                <a:cs typeface="Times New Roman" panose="02020603050405020304" pitchFamily="18" charset="0"/>
              </a:rPr>
              <a:t>Facilitator for at lære at bruge digitale værktøjer</a:t>
            </a:r>
            <a:endParaRPr lang="da-DK" sz="1600" dirty="0">
              <a:effectLst/>
              <a:latin typeface="+mj-lt"/>
              <a:ea typeface="Arial MT"/>
              <a:cs typeface="Times New Roman" panose="02020603050405020304" pitchFamily="18" charset="0"/>
            </a:endParaRPr>
          </a:p>
          <a:p>
            <a:pPr marL="342900" lvl="0" indent="-342900" fontAlgn="base">
              <a:buFont typeface="Arial" panose="020B0604020202020204" pitchFamily="34" charset="0"/>
              <a:buChar char="•"/>
            </a:pPr>
            <a:r>
              <a:rPr lang="da-DK" sz="1600" dirty="0">
                <a:effectLst/>
                <a:latin typeface="+mj-lt"/>
                <a:ea typeface="Calibri" panose="020F0502020204030204" pitchFamily="34" charset="0"/>
                <a:cs typeface="Times New Roman" panose="02020603050405020304" pitchFamily="18" charset="0"/>
              </a:rPr>
              <a:t>En underviser, der planlægger introduktionen til en ny læringsplatform</a:t>
            </a:r>
            <a:endParaRPr lang="da-DK" sz="1600" dirty="0">
              <a:effectLst/>
              <a:latin typeface="+mj-lt"/>
              <a:ea typeface="Arial MT"/>
              <a:cs typeface="Times New Roman" panose="02020603050405020304" pitchFamily="18" charset="0"/>
            </a:endParaRPr>
          </a:p>
          <a:p>
            <a:pPr marL="284400" lvl="0">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marL="432000" lvl="2" indent="-144000"/>
            <a:endParaRPr lang="en-US" altLang="ko-KR" sz="1600" dirty="0">
              <a:latin typeface="+mj-lt"/>
              <a:cs typeface="Poppins ExtraLight" panose="00000300000000000000" pitchFamily="2" charset="0"/>
            </a:endParaRPr>
          </a:p>
          <a:p>
            <a:pPr marL="432000" lvl="2" indent="-144000"/>
            <a:endParaRPr lang="en-US" altLang="ko-KR" sz="1600" dirty="0">
              <a:latin typeface="+mj-lt"/>
              <a:cs typeface="Poppins ExtraLight" panose="00000300000000000000" pitchFamily="2" charset="0"/>
            </a:endParaRPr>
          </a:p>
          <a:p>
            <a:pPr marL="432000" lvl="2" indent="-144000"/>
            <a:endParaRPr lang="en-US" altLang="ko-KR" sz="1600" dirty="0">
              <a:latin typeface="+mj-lt"/>
              <a:cs typeface="Poppins ExtraLight" panose="00000300000000000000" pitchFamily="2" charset="0"/>
            </a:endParaRPr>
          </a:p>
          <a:p>
            <a:pPr marL="432000" lvl="2" indent="-144000"/>
            <a:endParaRPr lang="en-US" altLang="ko-KR" sz="1600" dirty="0">
              <a:latin typeface="+mj-lt"/>
              <a:cs typeface="Poppins ExtraLight" panose="00000300000000000000" pitchFamily="2" charset="0"/>
            </a:endParaRPr>
          </a:p>
          <a:p>
            <a:pPr marL="432000" lvl="2" indent="-144000"/>
            <a:endParaRPr lang="en-US" altLang="ko-KR" sz="1600" dirty="0">
              <a:latin typeface="+mj-lt"/>
              <a:cs typeface="Poppins ExtraLight" panose="00000300000000000000" pitchFamily="2" charset="0"/>
            </a:endParaRPr>
          </a:p>
          <a:p>
            <a:pPr fontAlgn="base"/>
            <a:r>
              <a:rPr lang="da-DK" sz="2000" b="1" dirty="0">
                <a:effectLst/>
                <a:ea typeface="Calibri" panose="020F0502020204030204" pitchFamily="34" charset="0"/>
                <a:cs typeface="Arial MT"/>
              </a:rPr>
              <a:t>Hvad involverer den pædagogiske rolle?</a:t>
            </a:r>
            <a:endParaRPr lang="da-DK" sz="2000" dirty="0">
              <a:effectLst/>
              <a:ea typeface="Arial MT"/>
              <a:cs typeface="Arial MT"/>
            </a:endParaRPr>
          </a:p>
          <a:p>
            <a:pPr marL="342900" lvl="0" indent="-342900" fontAlgn="base">
              <a:buFont typeface="Arial" panose="020B0604020202020204" pitchFamily="34" charset="0"/>
              <a:buChar char="•"/>
            </a:pPr>
            <a:r>
              <a:rPr lang="da-DK" sz="1600" dirty="0">
                <a:effectLst/>
                <a:latin typeface="+mj-lt"/>
                <a:ea typeface="Calibri" panose="020F0502020204030204" pitchFamily="34" charset="0"/>
                <a:cs typeface="Times New Roman" panose="02020603050405020304" pitchFamily="18" charset="0"/>
              </a:rPr>
              <a:t>Udarbejdelse af undervisningsplaner og andet undervisningsmateriale</a:t>
            </a:r>
            <a:endParaRPr lang="da-DK" sz="1600" dirty="0">
              <a:effectLst/>
              <a:latin typeface="+mj-lt"/>
              <a:ea typeface="Arial MT"/>
              <a:cs typeface="Times New Roman" panose="02020603050405020304" pitchFamily="18" charset="0"/>
            </a:endParaRPr>
          </a:p>
          <a:p>
            <a:pPr marL="342900" lvl="0" indent="-342900" fontAlgn="base">
              <a:buFont typeface="Arial" panose="020B0604020202020204" pitchFamily="34" charset="0"/>
              <a:buChar char="•"/>
            </a:pPr>
            <a:r>
              <a:rPr lang="da-DK" sz="1600" dirty="0">
                <a:effectLst/>
                <a:latin typeface="+mj-lt"/>
                <a:ea typeface="Calibri" panose="020F0502020204030204" pitchFamily="34" charset="0"/>
                <a:cs typeface="Times New Roman" panose="02020603050405020304" pitchFamily="18" charset="0"/>
              </a:rPr>
              <a:t>Elevens rolle i forhold til deltagelse i uddannelse</a:t>
            </a:r>
            <a:endParaRPr lang="da-DK" sz="1600" dirty="0">
              <a:effectLst/>
              <a:latin typeface="+mj-lt"/>
              <a:ea typeface="Arial MT"/>
              <a:cs typeface="Times New Roman" panose="02020603050405020304" pitchFamily="18" charset="0"/>
            </a:endParaRPr>
          </a:p>
          <a:p>
            <a:pPr marL="342900" lvl="0" indent="-342900" fontAlgn="base">
              <a:buFont typeface="Arial" panose="020B0604020202020204" pitchFamily="34" charset="0"/>
              <a:buChar char="•"/>
            </a:pPr>
            <a:r>
              <a:rPr lang="da-DK" sz="1600" dirty="0">
                <a:effectLst/>
                <a:latin typeface="+mj-lt"/>
                <a:ea typeface="Calibri" panose="020F0502020204030204" pitchFamily="34" charset="0"/>
                <a:cs typeface="Times New Roman" panose="02020603050405020304" pitchFamily="18" charset="0"/>
              </a:rPr>
              <a:t>Vedligehold af en server database</a:t>
            </a:r>
          </a:p>
          <a:p>
            <a:pPr marL="342900" lvl="0" indent="-342900" fontAlgn="base">
              <a:buFont typeface="Arial" panose="020B0604020202020204" pitchFamily="34" charset="0"/>
              <a:buChar char="•"/>
            </a:pPr>
            <a:r>
              <a:rPr lang="en-US" sz="1600" dirty="0" err="1">
                <a:effectLst/>
                <a:latin typeface="+mj-lt"/>
                <a:ea typeface="Calibri" panose="020F0502020204030204" pitchFamily="34" charset="0"/>
              </a:rPr>
              <a:t>Deltagelse</a:t>
            </a:r>
            <a:r>
              <a:rPr lang="en-US" sz="1600" dirty="0">
                <a:effectLst/>
                <a:latin typeface="+mj-lt"/>
                <a:ea typeface="Calibri" panose="020F0502020204030204" pitchFamily="34" charset="0"/>
              </a:rPr>
              <a:t> i </a:t>
            </a:r>
            <a:r>
              <a:rPr lang="en-US" sz="1600" dirty="0" err="1">
                <a:effectLst/>
                <a:latin typeface="+mj-lt"/>
                <a:ea typeface="Calibri" panose="020F0502020204030204" pitchFamily="34" charset="0"/>
              </a:rPr>
              <a:t>faglige</a:t>
            </a:r>
            <a:r>
              <a:rPr lang="en-US" sz="1600" dirty="0">
                <a:effectLst/>
                <a:latin typeface="+mj-lt"/>
                <a:ea typeface="Calibri" panose="020F0502020204030204" pitchFamily="34" charset="0"/>
              </a:rPr>
              <a:t> </a:t>
            </a:r>
            <a:r>
              <a:rPr lang="en-US" sz="1600" dirty="0" err="1">
                <a:effectLst/>
                <a:latin typeface="+mj-lt"/>
                <a:ea typeface="Calibri" panose="020F0502020204030204" pitchFamily="34" charset="0"/>
              </a:rPr>
              <a:t>udviklingsaktiviteter</a:t>
            </a:r>
            <a:endParaRPr lang="en-US" altLang="ko-KR" sz="1600" dirty="0">
              <a:latin typeface="+mj-lt"/>
              <a:cs typeface="Poppins ExtraLight" panose="00000300000000000000" pitchFamily="2" charset="0"/>
            </a:endParaRPr>
          </a:p>
        </p:txBody>
      </p:sp>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7"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marL="0" marR="0" lvl="0" indent="0" defTabSz="914400" rtl="0" eaLnBrk="1" fontAlgn="auto" latinLnBrk="0" hangingPunct="1">
              <a:buClrTx/>
              <a:buSzTx/>
              <a:buFontTx/>
              <a:buNone/>
              <a:tabLst>
                <a:tab pos="1205230" algn="l"/>
                <a:tab pos="1926589" algn="l"/>
                <a:tab pos="2915920" algn="l"/>
                <a:tab pos="3444875" algn="l"/>
                <a:tab pos="4383405" algn="l"/>
                <a:tab pos="6796405" algn="l"/>
              </a:tabLst>
              <a:defRPr/>
            </a:pPr>
            <a:r>
              <a:rPr lang="en-AU" sz="2400" b="1" dirty="0" err="1">
                <a:solidFill>
                  <a:schemeClr val="tx1">
                    <a:lumMod val="50000"/>
                    <a:lumOff val="50000"/>
                  </a:schemeClr>
                </a:solidFill>
                <a:ea typeface="Microsoft Sans Serif" panose="020B0604020202020204" pitchFamily="34" charset="0"/>
                <a:cs typeface="Poppins Medium" panose="00000600000000000000" pitchFamily="2" charset="0"/>
              </a:rPr>
              <a:t>Opsummeringstest</a:t>
            </a:r>
            <a:endParaRPr lang="en-AU" sz="2400" b="1" dirty="0">
              <a:solidFill>
                <a:schemeClr val="tx1">
                  <a:lumMod val="50000"/>
                  <a:lumOff val="50000"/>
                </a:schemeClr>
              </a:solidFill>
              <a:ea typeface="Microsoft Sans Serif" panose="020B0604020202020204" pitchFamily="34" charset="0"/>
              <a:cs typeface="Poppins Medium" panose="00000600000000000000" pitchFamily="2" charset="0"/>
            </a:endParaRPr>
          </a:p>
          <a:p>
            <a:pPr>
              <a:tabLst>
                <a:tab pos="1205230" algn="l"/>
                <a:tab pos="1926589" algn="l"/>
                <a:tab pos="2915920" algn="l"/>
                <a:tab pos="3444875" algn="l"/>
                <a:tab pos="4383405" algn="l"/>
                <a:tab pos="6796405" algn="l"/>
              </a:tabLst>
              <a:defRPr/>
            </a:pPr>
            <a:r>
              <a:rPr lang="en-GB" sz="2000" dirty="0" err="1">
                <a:latin typeface="+mj-lt"/>
                <a:ea typeface="Microsoft Sans Serif" panose="020B0604020202020204" pitchFamily="34" charset="0"/>
                <a:cs typeface="Poppins ExtraLight" panose="00000300000000000000" pitchFamily="2" charset="0"/>
              </a:rPr>
              <a:t>Konsolider</a:t>
            </a:r>
            <a:r>
              <a:rPr lang="en-GB" sz="2000" dirty="0">
                <a:latin typeface="+mj-lt"/>
                <a:ea typeface="Microsoft Sans Serif" panose="020B0604020202020204" pitchFamily="34" charset="0"/>
                <a:cs typeface="Poppins ExtraLight" panose="00000300000000000000" pitchFamily="2" charset="0"/>
              </a:rPr>
              <a:t> din viden </a:t>
            </a:r>
            <a:r>
              <a:rPr lang="en-GB" sz="2000" dirty="0" err="1">
                <a:latin typeface="+mj-lt"/>
                <a:ea typeface="Microsoft Sans Serif" panose="020B0604020202020204" pitchFamily="34" charset="0"/>
                <a:cs typeface="Poppins ExtraLight" panose="00000300000000000000" pitchFamily="2" charset="0"/>
              </a:rPr>
              <a:t>ved</a:t>
            </a:r>
            <a:r>
              <a:rPr lang="en-GB" sz="2000" dirty="0">
                <a:latin typeface="+mj-lt"/>
                <a:ea typeface="Microsoft Sans Serif" panose="020B0604020202020204" pitchFamily="34" charset="0"/>
                <a:cs typeface="Poppins ExtraLight" panose="00000300000000000000" pitchFamily="2" charset="0"/>
              </a:rPr>
              <a:t> at </a:t>
            </a:r>
            <a:r>
              <a:rPr lang="en-GB" sz="2000" dirty="0" err="1">
                <a:latin typeface="+mj-lt"/>
                <a:ea typeface="Microsoft Sans Serif" panose="020B0604020202020204" pitchFamily="34" charset="0"/>
                <a:cs typeface="Poppins ExtraLight" panose="00000300000000000000" pitchFamily="2" charset="0"/>
              </a:rPr>
              <a:t>besvare</a:t>
            </a:r>
            <a:r>
              <a:rPr lang="en-GB" sz="2000" dirty="0">
                <a:latin typeface="+mj-lt"/>
                <a:ea typeface="Microsoft Sans Serif" panose="020B0604020202020204" pitchFamily="34" charset="0"/>
                <a:cs typeface="Poppins ExtraLight" panose="00000300000000000000" pitchFamily="2" charset="0"/>
              </a:rPr>
              <a:t> følgende spørgsmål:</a:t>
            </a:r>
          </a:p>
        </p:txBody>
      </p:sp>
      <p:pic>
        <p:nvPicPr>
          <p:cNvPr id="17" name="Immagine 16">
            <a:extLst>
              <a:ext uri="{FF2B5EF4-FFF2-40B4-BE49-F238E27FC236}">
                <a16:creationId xmlns:a16="http://schemas.microsoft.com/office/drawing/2014/main" id="{A6F221AB-877D-4F15-A5A3-F12A6D2D15F4}"/>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15155537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528320" y="1839300"/>
            <a:ext cx="8758293" cy="3013351"/>
          </a:xfrm>
          <a:prstGeom prst="rect">
            <a:avLst/>
          </a:prstGeom>
          <a:noFill/>
        </p:spPr>
        <p:txBody>
          <a:bodyPr wrap="square" numCol="2" rtlCol="0">
            <a:noAutofit/>
          </a:bodyPr>
          <a:lstStyle/>
          <a:p>
            <a:pPr fontAlgn="base"/>
            <a:r>
              <a:rPr lang="da-DK" sz="2000" b="1" dirty="0">
                <a:effectLst/>
                <a:ea typeface="Calibri" panose="020F0502020204030204" pitchFamily="34" charset="0"/>
                <a:cs typeface="Arial MT"/>
              </a:rPr>
              <a:t>Hvad er en digital læringsfacilitator?</a:t>
            </a:r>
            <a:endParaRPr lang="da-DK" sz="2000" dirty="0">
              <a:effectLst/>
              <a:ea typeface="Arial MT"/>
              <a:cs typeface="Arial MT"/>
            </a:endParaRPr>
          </a:p>
          <a:p>
            <a:pPr marL="342900" lvl="0" indent="-342900" fontAlgn="base">
              <a:buFont typeface="Arial" panose="020B0604020202020204" pitchFamily="34" charset="0"/>
              <a:buChar char="•"/>
            </a:pPr>
            <a:r>
              <a:rPr lang="da-DK" sz="1600" dirty="0">
                <a:effectLst/>
                <a:latin typeface="+mj-lt"/>
                <a:ea typeface="Calibri" panose="020F0502020204030204" pitchFamily="34" charset="0"/>
                <a:cs typeface="Times New Roman" panose="02020603050405020304" pitchFamily="18" charset="0"/>
              </a:rPr>
              <a:t>En webmaster for en digital platform</a:t>
            </a:r>
            <a:endParaRPr lang="da-DK" sz="1600" dirty="0">
              <a:effectLst/>
              <a:latin typeface="+mj-lt"/>
              <a:ea typeface="Arial MT"/>
              <a:cs typeface="Times New Roman" panose="02020603050405020304" pitchFamily="18" charset="0"/>
            </a:endParaRPr>
          </a:p>
          <a:p>
            <a:pPr marL="342900" lvl="0" indent="-342900" fontAlgn="base">
              <a:buFont typeface="Arial" panose="020B0604020202020204" pitchFamily="34" charset="0"/>
              <a:buChar char="•"/>
            </a:pPr>
            <a:r>
              <a:rPr lang="da-DK" sz="1600" dirty="0">
                <a:solidFill>
                  <a:srgbClr val="00B050"/>
                </a:solidFill>
                <a:effectLst/>
                <a:latin typeface="+mj-lt"/>
                <a:ea typeface="Calibri" panose="020F0502020204030204" pitchFamily="34" charset="0"/>
                <a:cs typeface="Times New Roman" panose="02020603050405020304" pitchFamily="18" charset="0"/>
              </a:rPr>
              <a:t>Facilitator for at lære at bruge digitale værktøjer</a:t>
            </a:r>
            <a:endParaRPr lang="da-DK" sz="1600" dirty="0">
              <a:solidFill>
                <a:srgbClr val="00B050"/>
              </a:solidFill>
              <a:effectLst/>
              <a:latin typeface="+mj-lt"/>
              <a:ea typeface="Arial MT"/>
              <a:cs typeface="Times New Roman" panose="02020603050405020304" pitchFamily="18" charset="0"/>
            </a:endParaRPr>
          </a:p>
          <a:p>
            <a:pPr marL="342900" lvl="0" indent="-342900" fontAlgn="base">
              <a:buFont typeface="Arial" panose="020B0604020202020204" pitchFamily="34" charset="0"/>
              <a:buChar char="•"/>
            </a:pPr>
            <a:r>
              <a:rPr lang="da-DK" sz="1600" dirty="0">
                <a:effectLst/>
                <a:latin typeface="+mj-lt"/>
                <a:ea typeface="Calibri" panose="020F0502020204030204" pitchFamily="34" charset="0"/>
                <a:cs typeface="Times New Roman" panose="02020603050405020304" pitchFamily="18" charset="0"/>
              </a:rPr>
              <a:t>En underviser, der planlægger introduktionen til en ny læringsplatform</a:t>
            </a:r>
            <a:endParaRPr lang="da-DK" sz="1600" dirty="0">
              <a:effectLst/>
              <a:latin typeface="+mj-lt"/>
              <a:ea typeface="Arial MT"/>
              <a:cs typeface="Times New Roman" panose="02020603050405020304" pitchFamily="18" charset="0"/>
            </a:endParaRPr>
          </a:p>
          <a:p>
            <a:pPr marL="284400" lvl="0">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marL="432000" lvl="2" indent="-144000"/>
            <a:endParaRPr lang="en-US" altLang="ko-KR" sz="1600" dirty="0">
              <a:latin typeface="+mj-lt"/>
              <a:cs typeface="Poppins ExtraLight" panose="00000300000000000000" pitchFamily="2" charset="0"/>
            </a:endParaRPr>
          </a:p>
          <a:p>
            <a:pPr marL="432000" lvl="2" indent="-144000"/>
            <a:endParaRPr lang="en-US" altLang="ko-KR" sz="1600" dirty="0">
              <a:latin typeface="+mj-lt"/>
              <a:cs typeface="Poppins ExtraLight" panose="00000300000000000000" pitchFamily="2" charset="0"/>
            </a:endParaRPr>
          </a:p>
          <a:p>
            <a:pPr marL="432000" lvl="2" indent="-144000"/>
            <a:endParaRPr lang="en-US" altLang="ko-KR" sz="1600" dirty="0">
              <a:latin typeface="+mj-lt"/>
              <a:cs typeface="Poppins ExtraLight" panose="00000300000000000000" pitchFamily="2" charset="0"/>
            </a:endParaRPr>
          </a:p>
          <a:p>
            <a:pPr marL="432000" lvl="2" indent="-144000"/>
            <a:endParaRPr lang="en-US" altLang="ko-KR" sz="1600" dirty="0">
              <a:latin typeface="+mj-lt"/>
              <a:cs typeface="Poppins ExtraLight" panose="00000300000000000000" pitchFamily="2" charset="0"/>
            </a:endParaRPr>
          </a:p>
          <a:p>
            <a:pPr marL="432000" lvl="2" indent="-144000"/>
            <a:endParaRPr lang="en-US" altLang="ko-KR" sz="1600" dirty="0">
              <a:latin typeface="+mj-lt"/>
              <a:cs typeface="Poppins ExtraLight" panose="00000300000000000000" pitchFamily="2" charset="0"/>
            </a:endParaRPr>
          </a:p>
          <a:p>
            <a:pPr fontAlgn="base"/>
            <a:r>
              <a:rPr lang="da-DK" sz="2000" b="1" dirty="0">
                <a:effectLst/>
                <a:ea typeface="Calibri" panose="020F0502020204030204" pitchFamily="34" charset="0"/>
                <a:cs typeface="Arial MT"/>
              </a:rPr>
              <a:t>Hvad involverer den pædagogiske rolle?</a:t>
            </a:r>
            <a:endParaRPr lang="da-DK" sz="2000" dirty="0">
              <a:effectLst/>
              <a:ea typeface="Arial MT"/>
              <a:cs typeface="Arial MT"/>
            </a:endParaRPr>
          </a:p>
          <a:p>
            <a:pPr marL="342900" lvl="0" indent="-342900" fontAlgn="base">
              <a:buFont typeface="Arial" panose="020B0604020202020204" pitchFamily="34" charset="0"/>
              <a:buChar char="•"/>
            </a:pPr>
            <a:r>
              <a:rPr lang="da-DK" sz="1600" dirty="0">
                <a:solidFill>
                  <a:srgbClr val="00B050"/>
                </a:solidFill>
                <a:effectLst/>
                <a:latin typeface="+mj-lt"/>
                <a:ea typeface="Calibri" panose="020F0502020204030204" pitchFamily="34" charset="0"/>
                <a:cs typeface="Times New Roman" panose="02020603050405020304" pitchFamily="18" charset="0"/>
              </a:rPr>
              <a:t>Udarbejdelse af undervisningsplaner og andet undervisningsmateriale</a:t>
            </a:r>
            <a:endParaRPr lang="da-DK" sz="1600" dirty="0">
              <a:solidFill>
                <a:srgbClr val="00B050"/>
              </a:solidFill>
              <a:effectLst/>
              <a:latin typeface="+mj-lt"/>
              <a:ea typeface="Arial MT"/>
              <a:cs typeface="Times New Roman" panose="02020603050405020304" pitchFamily="18" charset="0"/>
            </a:endParaRPr>
          </a:p>
          <a:p>
            <a:pPr marL="342900" lvl="0" indent="-342900" fontAlgn="base">
              <a:buFont typeface="Arial" panose="020B0604020202020204" pitchFamily="34" charset="0"/>
              <a:buChar char="•"/>
            </a:pPr>
            <a:r>
              <a:rPr lang="da-DK" sz="1600" dirty="0">
                <a:effectLst/>
                <a:latin typeface="+mj-lt"/>
                <a:ea typeface="Calibri" panose="020F0502020204030204" pitchFamily="34" charset="0"/>
                <a:cs typeface="Times New Roman" panose="02020603050405020304" pitchFamily="18" charset="0"/>
              </a:rPr>
              <a:t>Elevens rolle i forhold til deltagelse i uddannelse</a:t>
            </a:r>
            <a:endParaRPr lang="da-DK" sz="1600" dirty="0">
              <a:effectLst/>
              <a:latin typeface="+mj-lt"/>
              <a:ea typeface="Arial MT"/>
              <a:cs typeface="Times New Roman" panose="02020603050405020304" pitchFamily="18" charset="0"/>
            </a:endParaRPr>
          </a:p>
          <a:p>
            <a:pPr marL="342900" lvl="0" indent="-342900" fontAlgn="base">
              <a:buFont typeface="Arial" panose="020B0604020202020204" pitchFamily="34" charset="0"/>
              <a:buChar char="•"/>
            </a:pPr>
            <a:r>
              <a:rPr lang="da-DK" sz="1600" dirty="0">
                <a:effectLst/>
                <a:latin typeface="+mj-lt"/>
                <a:ea typeface="Calibri" panose="020F0502020204030204" pitchFamily="34" charset="0"/>
                <a:cs typeface="Times New Roman" panose="02020603050405020304" pitchFamily="18" charset="0"/>
              </a:rPr>
              <a:t>Vedligehold af en server database</a:t>
            </a:r>
          </a:p>
          <a:p>
            <a:pPr marL="342900" lvl="0" indent="-342900" fontAlgn="base">
              <a:buFont typeface="Arial" panose="020B0604020202020204" pitchFamily="34" charset="0"/>
              <a:buChar char="•"/>
            </a:pPr>
            <a:r>
              <a:rPr lang="en-US" sz="1600" dirty="0" err="1">
                <a:effectLst/>
                <a:latin typeface="+mj-lt"/>
                <a:ea typeface="Calibri" panose="020F0502020204030204" pitchFamily="34" charset="0"/>
              </a:rPr>
              <a:t>Deltagelse</a:t>
            </a:r>
            <a:r>
              <a:rPr lang="en-US" sz="1600" dirty="0">
                <a:effectLst/>
                <a:latin typeface="+mj-lt"/>
                <a:ea typeface="Calibri" panose="020F0502020204030204" pitchFamily="34" charset="0"/>
              </a:rPr>
              <a:t> i </a:t>
            </a:r>
            <a:r>
              <a:rPr lang="en-US" sz="1600" dirty="0" err="1">
                <a:effectLst/>
                <a:latin typeface="+mj-lt"/>
                <a:ea typeface="Calibri" panose="020F0502020204030204" pitchFamily="34" charset="0"/>
              </a:rPr>
              <a:t>faglige</a:t>
            </a:r>
            <a:r>
              <a:rPr lang="en-US" sz="1600" dirty="0">
                <a:effectLst/>
                <a:latin typeface="+mj-lt"/>
                <a:ea typeface="Calibri" panose="020F0502020204030204" pitchFamily="34" charset="0"/>
              </a:rPr>
              <a:t> </a:t>
            </a:r>
            <a:r>
              <a:rPr lang="en-US" sz="1600" dirty="0" err="1">
                <a:effectLst/>
                <a:latin typeface="+mj-lt"/>
                <a:ea typeface="Calibri" panose="020F0502020204030204" pitchFamily="34" charset="0"/>
              </a:rPr>
              <a:t>udviklingsaktiviteter</a:t>
            </a:r>
            <a:endParaRPr lang="en-US" altLang="ko-KR" sz="1600" dirty="0">
              <a:latin typeface="+mj-lt"/>
              <a:cs typeface="Poppins ExtraLight" panose="00000300000000000000" pitchFamily="2" charset="0"/>
            </a:endParaRPr>
          </a:p>
        </p:txBody>
      </p:sp>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7"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marL="0" marR="0" lvl="0" indent="0" defTabSz="914400" rtl="0" eaLnBrk="1" fontAlgn="auto" latinLnBrk="0" hangingPunct="1">
              <a:buClrTx/>
              <a:buSzTx/>
              <a:buFontTx/>
              <a:buNone/>
              <a:tabLst>
                <a:tab pos="1205230" algn="l"/>
                <a:tab pos="1926589" algn="l"/>
                <a:tab pos="2915920" algn="l"/>
                <a:tab pos="3444875" algn="l"/>
                <a:tab pos="4383405" algn="l"/>
                <a:tab pos="6796405" algn="l"/>
              </a:tabLst>
              <a:defRPr/>
            </a:pPr>
            <a:r>
              <a:rPr lang="en-AU" sz="2400" b="1" dirty="0">
                <a:solidFill>
                  <a:schemeClr val="tx1">
                    <a:lumMod val="50000"/>
                    <a:lumOff val="50000"/>
                  </a:schemeClr>
                </a:solidFill>
                <a:ea typeface="Microsoft Sans Serif" panose="020B0604020202020204" pitchFamily="34" charset="0"/>
                <a:cs typeface="Poppins Medium" panose="00000600000000000000" pitchFamily="2" charset="0"/>
              </a:rPr>
              <a:t>Svar på </a:t>
            </a:r>
            <a:r>
              <a:rPr lang="en-AU" sz="2400" b="1" dirty="0" err="1">
                <a:solidFill>
                  <a:schemeClr val="tx1">
                    <a:lumMod val="50000"/>
                    <a:lumOff val="50000"/>
                  </a:schemeClr>
                </a:solidFill>
                <a:ea typeface="Microsoft Sans Serif" panose="020B0604020202020204" pitchFamily="34" charset="0"/>
                <a:cs typeface="Poppins Medium" panose="00000600000000000000" pitchFamily="2" charset="0"/>
              </a:rPr>
              <a:t>opsummeringstest</a:t>
            </a:r>
            <a:endParaRPr lang="en-AU" sz="2400" b="1" dirty="0">
              <a:solidFill>
                <a:schemeClr val="tx1">
                  <a:lumMod val="50000"/>
                  <a:lumOff val="50000"/>
                </a:schemeClr>
              </a:solidFill>
              <a:ea typeface="Microsoft Sans Serif" panose="020B0604020202020204" pitchFamily="34" charset="0"/>
              <a:cs typeface="Poppins Medium" panose="00000600000000000000" pitchFamily="2" charset="0"/>
            </a:endParaRPr>
          </a:p>
          <a:p>
            <a:pPr>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Her er </a:t>
            </a:r>
            <a:r>
              <a:rPr lang="en-AU" sz="2000" dirty="0" err="1">
                <a:latin typeface="+mj-lt"/>
                <a:ea typeface="Microsoft Sans Serif" panose="020B0604020202020204" pitchFamily="34" charset="0"/>
                <a:cs typeface="Poppins ExtraLight" panose="00000300000000000000" pitchFamily="2" charset="0"/>
              </a:rPr>
              <a:t>svarene</a:t>
            </a:r>
            <a:r>
              <a:rPr lang="en-AU" sz="2000" dirty="0">
                <a:latin typeface="+mj-lt"/>
                <a:ea typeface="Microsoft Sans Serif" panose="020B0604020202020204" pitchFamily="34" charset="0"/>
                <a:cs typeface="Poppins ExtraLight" panose="00000300000000000000" pitchFamily="2" charset="0"/>
              </a:rPr>
              <a:t>:</a:t>
            </a:r>
          </a:p>
        </p:txBody>
      </p:sp>
      <p:pic>
        <p:nvPicPr>
          <p:cNvPr id="21" name="Immagine 20">
            <a:extLst>
              <a:ext uri="{FF2B5EF4-FFF2-40B4-BE49-F238E27FC236}">
                <a16:creationId xmlns:a16="http://schemas.microsoft.com/office/drawing/2014/main" id="{3F4513AE-2DDE-47BA-9D85-C4E81E02623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15155537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marL="0" marR="0" lvl="0" indent="0"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GB" sz="2400" b="1" dirty="0" err="1">
                <a:solidFill>
                  <a:schemeClr val="tx1">
                    <a:lumMod val="50000"/>
                    <a:lumOff val="50000"/>
                  </a:schemeClr>
                </a:solidFill>
                <a:ea typeface="Microsoft Sans Serif" panose="020B0604020202020204" pitchFamily="34" charset="0"/>
                <a:cs typeface="Poppins Medium" panose="00000600000000000000" pitchFamily="2" charset="0"/>
              </a:rPr>
              <a:t>Fantastisk</a:t>
            </a:r>
            <a:r>
              <a:rPr lang="en-GB" sz="2400" b="1" dirty="0">
                <a:solidFill>
                  <a:schemeClr val="tx1">
                    <a:lumMod val="50000"/>
                    <a:lumOff val="50000"/>
                  </a:schemeClr>
                </a:solidFill>
                <a:ea typeface="Microsoft Sans Serif" panose="020B0604020202020204" pitchFamily="34" charset="0"/>
                <a:cs typeface="Poppins Medium" panose="00000600000000000000" pitchFamily="2" charset="0"/>
              </a:rPr>
              <a:t>!</a:t>
            </a:r>
          </a:p>
          <a:p>
            <a:r>
              <a:rPr lang="en-GB" sz="2000" dirty="0">
                <a:latin typeface="+mj-lt"/>
                <a:ea typeface="Calibri" panose="020F0502020204030204" pitchFamily="34" charset="0"/>
                <a:cs typeface="Helvetica" panose="020B0604020202020204" pitchFamily="34" charset="0"/>
              </a:rPr>
              <a:t>Husk (at du nu):</a:t>
            </a:r>
          </a:p>
        </p:txBody>
      </p:sp>
      <p:sp>
        <p:nvSpPr>
          <p:cNvPr id="25" name="Google Shape;351;p30">
            <a:extLst>
              <a:ext uri="{FF2B5EF4-FFF2-40B4-BE49-F238E27FC236}">
                <a16:creationId xmlns:a16="http://schemas.microsoft.com/office/drawing/2014/main" id="{15A892E0-6DDF-44C6-86FF-D7CF39FE1E1A}"/>
              </a:ext>
            </a:extLst>
          </p:cNvPr>
          <p:cNvSpPr txBox="1">
            <a:spLocks/>
          </p:cNvSpPr>
          <p:nvPr/>
        </p:nvSpPr>
        <p:spPr>
          <a:xfrm>
            <a:off x="528320" y="2241913"/>
            <a:ext cx="2880000"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100000"/>
              </a:lnSpc>
              <a:spcBef>
                <a:spcPts val="0"/>
              </a:spcBef>
              <a:buSzPct val="60000"/>
              <a:buFont typeface="Poppins Medium" panose="00000600000000000000" pitchFamily="2" charset="0"/>
              <a:buChar char="॰"/>
            </a:pPr>
            <a:r>
              <a:rPr lang="da-DK" sz="2000" b="1" dirty="0">
                <a:cs typeface="Poppins Medium" panose="00000600000000000000" pitchFamily="2" charset="0"/>
                <a:sym typeface="Varela Round"/>
              </a:rPr>
              <a:t>Læringsformer</a:t>
            </a:r>
            <a:endParaRPr lang="en-GB" sz="2000" b="1" dirty="0">
              <a:cs typeface="Poppins Medium" panose="00000600000000000000" pitchFamily="2" charset="0"/>
              <a:sym typeface="Varela Round"/>
            </a:endParaRPr>
          </a:p>
          <a:p>
            <a:pPr marL="230400" lvl="0" indent="0">
              <a:lnSpc>
                <a:spcPct val="100000"/>
              </a:lnSpc>
              <a:spcBef>
                <a:spcPts val="0"/>
              </a:spcBef>
              <a:buNone/>
            </a:pPr>
            <a:r>
              <a:rPr lang="en-US" sz="2000" dirty="0" err="1">
                <a:latin typeface="+mj-lt"/>
                <a:cs typeface="Poppins ExtraLight" panose="00000300000000000000" pitchFamily="2" charset="0"/>
                <a:sym typeface="Varela Round"/>
              </a:rPr>
              <a:t>Kender</a:t>
            </a:r>
            <a:r>
              <a:rPr lang="en-US" sz="2000" dirty="0">
                <a:latin typeface="+mj-lt"/>
                <a:cs typeface="Poppins ExtraLight" panose="00000300000000000000" pitchFamily="2" charset="0"/>
                <a:sym typeface="Varela Round"/>
              </a:rPr>
              <a:t> de fire </a:t>
            </a:r>
            <a:r>
              <a:rPr lang="en-US" sz="2000" dirty="0" err="1">
                <a:latin typeface="+mj-lt"/>
                <a:cs typeface="Poppins ExtraLight" panose="00000300000000000000" pitchFamily="2" charset="0"/>
                <a:sym typeface="Varela Round"/>
              </a:rPr>
              <a:t>kernelæringsformer</a:t>
            </a:r>
            <a:endParaRPr lang="en-US" sz="2000" dirty="0">
              <a:latin typeface="+mj-lt"/>
              <a:cs typeface="Poppins ExtraLight" panose="00000300000000000000" pitchFamily="2" charset="0"/>
              <a:sym typeface="Varela Round"/>
            </a:endParaRPr>
          </a:p>
        </p:txBody>
      </p:sp>
      <p:sp>
        <p:nvSpPr>
          <p:cNvPr id="26" name="Google Shape;351;p30">
            <a:extLst>
              <a:ext uri="{FF2B5EF4-FFF2-40B4-BE49-F238E27FC236}">
                <a16:creationId xmlns:a16="http://schemas.microsoft.com/office/drawing/2014/main" id="{539A8143-756E-4179-9F3D-E6D63F48F350}"/>
              </a:ext>
            </a:extLst>
          </p:cNvPr>
          <p:cNvSpPr txBox="1">
            <a:spLocks/>
          </p:cNvSpPr>
          <p:nvPr/>
        </p:nvSpPr>
        <p:spPr>
          <a:xfrm>
            <a:off x="3562348" y="2241913"/>
            <a:ext cx="2880000"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pPr>
            <a:r>
              <a:rPr lang="en-US" sz="2000" b="1" dirty="0">
                <a:cs typeface="Poppins Medium" panose="00000600000000000000" pitchFamily="2" charset="0"/>
                <a:sym typeface="Varela Round"/>
              </a:rPr>
              <a:t>Facilitering og roller</a:t>
            </a:r>
            <a:endParaRPr lang="en-GB" sz="2000" b="1" dirty="0">
              <a:cs typeface="Poppins Medium" panose="00000600000000000000" pitchFamily="2" charset="0"/>
              <a:sym typeface="Varela Round"/>
            </a:endParaRPr>
          </a:p>
          <a:p>
            <a:pPr marL="230400" lvl="0" indent="0">
              <a:lnSpc>
                <a:spcPct val="100000"/>
              </a:lnSpc>
              <a:spcBef>
                <a:spcPts val="0"/>
              </a:spcBef>
              <a:buNone/>
            </a:pPr>
            <a:r>
              <a:rPr lang="en-US" sz="2000" dirty="0" err="1">
                <a:latin typeface="+mj-lt"/>
                <a:cs typeface="Poppins ExtraLight" panose="00000300000000000000" pitchFamily="2" charset="0"/>
                <a:sym typeface="Varela Round"/>
              </a:rPr>
              <a:t>Forstår</a:t>
            </a:r>
            <a:r>
              <a:rPr lang="en-US" sz="2000" dirty="0">
                <a:latin typeface="+mj-lt"/>
                <a:cs typeface="Poppins ExtraLight" panose="00000300000000000000" pitchFamily="2" charset="0"/>
                <a:sym typeface="Varela Round"/>
              </a:rPr>
              <a:t> </a:t>
            </a:r>
            <a:r>
              <a:rPr lang="en-US" sz="2000" dirty="0" err="1">
                <a:latin typeface="+mj-lt"/>
                <a:cs typeface="Poppins ExtraLight" panose="00000300000000000000" pitchFamily="2" charset="0"/>
                <a:sym typeface="Varela Round"/>
              </a:rPr>
              <a:t>betydningen</a:t>
            </a:r>
            <a:r>
              <a:rPr lang="en-US" sz="2000" dirty="0">
                <a:latin typeface="+mj-lt"/>
                <a:cs typeface="Poppins ExtraLight" panose="00000300000000000000" pitchFamily="2" charset="0"/>
                <a:sym typeface="Varela Round"/>
              </a:rPr>
              <a:t> af </a:t>
            </a:r>
            <a:r>
              <a:rPr lang="en-US" sz="2000" dirty="0" err="1">
                <a:latin typeface="+mj-lt"/>
                <a:cs typeface="Poppins ExtraLight" panose="00000300000000000000" pitchFamily="2" charset="0"/>
                <a:sym typeface="Varela Round"/>
              </a:rPr>
              <a:t>facilitering</a:t>
            </a:r>
            <a:r>
              <a:rPr lang="en-US" sz="2000" dirty="0">
                <a:latin typeface="+mj-lt"/>
                <a:cs typeface="Poppins ExtraLight" panose="00000300000000000000" pitchFamily="2" charset="0"/>
                <a:sym typeface="Varela Round"/>
              </a:rPr>
              <a:t> og roller</a:t>
            </a:r>
            <a:endParaRPr lang="en-GB" sz="2000" dirty="0">
              <a:latin typeface="+mj-lt"/>
              <a:cs typeface="Poppins ExtraLight" panose="00000300000000000000" pitchFamily="2" charset="0"/>
              <a:sym typeface="Varela Round"/>
            </a:endParaRPr>
          </a:p>
        </p:txBody>
      </p:sp>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pic>
        <p:nvPicPr>
          <p:cNvPr id="27" name="Immagine 26">
            <a:extLst>
              <a:ext uri="{FF2B5EF4-FFF2-40B4-BE49-F238E27FC236}">
                <a16:creationId xmlns:a16="http://schemas.microsoft.com/office/drawing/2014/main" id="{43A668FE-D53D-40FD-B8EA-44EEBDFE519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31344517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9BE0999D-9921-E8AD-131A-26EE1CAEB36C}"/>
              </a:ext>
            </a:extLst>
          </p:cNvPr>
          <p:cNvSpPr txBox="1"/>
          <p:nvPr/>
        </p:nvSpPr>
        <p:spPr>
          <a:xfrm>
            <a:off x="3455837" y="3812538"/>
            <a:ext cx="2179757" cy="369332"/>
          </a:xfrm>
          <a:prstGeom prst="rect">
            <a:avLst/>
          </a:prstGeom>
          <a:noFill/>
        </p:spPr>
        <p:txBody>
          <a:bodyPr wrap="square">
            <a:spAutoFit/>
          </a:bodyPr>
          <a:lstStyle/>
          <a:p>
            <a:pPr algn="ctr"/>
            <a:r>
              <a:rPr lang="es-ES" dirty="0">
                <a:cs typeface="Poppins ExtraLight" panose="00000300000000000000" pitchFamily="2" charset="0"/>
              </a:rPr>
              <a:t>project-reset.eu</a:t>
            </a:r>
          </a:p>
        </p:txBody>
      </p:sp>
      <p:sp>
        <p:nvSpPr>
          <p:cNvPr id="6" name="CuadroTexto 79">
            <a:extLst>
              <a:ext uri="{FF2B5EF4-FFF2-40B4-BE49-F238E27FC236}">
                <a16:creationId xmlns:a16="http://schemas.microsoft.com/office/drawing/2014/main" id="{850774CE-D267-4DB4-B2D5-E2F3C9539815}"/>
              </a:ext>
            </a:extLst>
          </p:cNvPr>
          <p:cNvSpPr txBox="1"/>
          <p:nvPr/>
        </p:nvSpPr>
        <p:spPr>
          <a:xfrm>
            <a:off x="1163786" y="2856652"/>
            <a:ext cx="6996980"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AU" sz="3600" b="1" dirty="0" err="1">
                <a:ea typeface="Microsoft Sans Serif" panose="020B0604020202020204" pitchFamily="34" charset="0"/>
                <a:cs typeface="Poppins SemiBold" panose="00000700000000000000" pitchFamily="2" charset="0"/>
              </a:rPr>
              <a:t>Fortsæt</a:t>
            </a:r>
            <a:r>
              <a:rPr lang="en-AU" sz="3600" b="1" dirty="0">
                <a:ea typeface="Microsoft Sans Serif" panose="020B0604020202020204" pitchFamily="34" charset="0"/>
                <a:cs typeface="Poppins SemiBold" panose="00000700000000000000" pitchFamily="2" charset="0"/>
              </a:rPr>
              <a:t>!</a:t>
            </a:r>
          </a:p>
        </p:txBody>
      </p:sp>
      <p:sp>
        <p:nvSpPr>
          <p:cNvPr id="4" name="Freeform 55">
            <a:extLst>
              <a:ext uri="{FF2B5EF4-FFF2-40B4-BE49-F238E27FC236}">
                <a16:creationId xmlns:a16="http://schemas.microsoft.com/office/drawing/2014/main" id="{2918ABC7-7CF3-4643-82D3-7D9FD11CB385}"/>
              </a:ext>
            </a:extLst>
          </p:cNvPr>
          <p:cNvSpPr/>
          <p:nvPr/>
        </p:nvSpPr>
        <p:spPr>
          <a:xfrm rot="2216014">
            <a:off x="9034113" y="1868630"/>
            <a:ext cx="1194769" cy="2934667"/>
          </a:xfrm>
          <a:custGeom>
            <a:avLst/>
            <a:gdLst/>
            <a:ahLst/>
            <a:cxnLst/>
            <a:rect l="l" t="t" r="r" b="b"/>
            <a:pathLst>
              <a:path w="1060423" h="2598393">
                <a:moveTo>
                  <a:pt x="511607" y="1989888"/>
                </a:moveTo>
                <a:cubicBezTo>
                  <a:pt x="421916" y="2038892"/>
                  <a:pt x="392123" y="2248491"/>
                  <a:pt x="577615" y="2379095"/>
                </a:cubicBezTo>
                <a:cubicBezTo>
                  <a:pt x="531205" y="2257454"/>
                  <a:pt x="562054" y="2197447"/>
                  <a:pt x="592034" y="2136572"/>
                </a:cubicBezTo>
                <a:cubicBezTo>
                  <a:pt x="592534" y="2167519"/>
                  <a:pt x="560915" y="2234057"/>
                  <a:pt x="638675" y="2272816"/>
                </a:cubicBezTo>
                <a:cubicBezTo>
                  <a:pt x="602283" y="2156226"/>
                  <a:pt x="756001" y="2119500"/>
                  <a:pt x="594605" y="1990756"/>
                </a:cubicBezTo>
                <a:cubicBezTo>
                  <a:pt x="828052" y="2024484"/>
                  <a:pt x="759407" y="2143283"/>
                  <a:pt x="814896" y="2262952"/>
                </a:cubicBezTo>
                <a:cubicBezTo>
                  <a:pt x="774295" y="2270013"/>
                  <a:pt x="715464" y="2161619"/>
                  <a:pt x="728685" y="2212952"/>
                </a:cubicBezTo>
                <a:cubicBezTo>
                  <a:pt x="798068" y="2415798"/>
                  <a:pt x="590532" y="2421590"/>
                  <a:pt x="656442" y="2598393"/>
                </a:cubicBezTo>
                <a:cubicBezTo>
                  <a:pt x="451592" y="2586815"/>
                  <a:pt x="511509" y="2396411"/>
                  <a:pt x="415171" y="2350110"/>
                </a:cubicBezTo>
                <a:cubicBezTo>
                  <a:pt x="389023" y="2345435"/>
                  <a:pt x="357666" y="2366802"/>
                  <a:pt x="415723" y="2461957"/>
                </a:cubicBezTo>
                <a:cubicBezTo>
                  <a:pt x="77590" y="2209980"/>
                  <a:pt x="314998" y="2004011"/>
                  <a:pt x="511607" y="1989888"/>
                </a:cubicBezTo>
                <a:close/>
                <a:moveTo>
                  <a:pt x="344786" y="1884983"/>
                </a:moveTo>
                <a:lnTo>
                  <a:pt x="722598" y="1884983"/>
                </a:lnTo>
                <a:cubicBezTo>
                  <a:pt x="716460" y="1906965"/>
                  <a:pt x="711917" y="1928321"/>
                  <a:pt x="707988" y="1948728"/>
                </a:cubicBezTo>
                <a:lnTo>
                  <a:pt x="357819" y="1948059"/>
                </a:lnTo>
                <a:close/>
                <a:moveTo>
                  <a:pt x="530212" y="651224"/>
                </a:moveTo>
                <a:cubicBezTo>
                  <a:pt x="585486" y="651224"/>
                  <a:pt x="630294" y="696033"/>
                  <a:pt x="630294" y="751307"/>
                </a:cubicBezTo>
                <a:cubicBezTo>
                  <a:pt x="630294" y="806581"/>
                  <a:pt x="585486" y="851389"/>
                  <a:pt x="530212" y="851389"/>
                </a:cubicBezTo>
                <a:cubicBezTo>
                  <a:pt x="474938" y="851389"/>
                  <a:pt x="430129" y="806581"/>
                  <a:pt x="430129" y="751307"/>
                </a:cubicBezTo>
                <a:cubicBezTo>
                  <a:pt x="430129" y="696033"/>
                  <a:pt x="474938" y="651224"/>
                  <a:pt x="530212" y="651224"/>
                </a:cubicBezTo>
                <a:close/>
                <a:moveTo>
                  <a:pt x="530212" y="551141"/>
                </a:moveTo>
                <a:cubicBezTo>
                  <a:pt x="419664" y="551141"/>
                  <a:pt x="330046" y="640759"/>
                  <a:pt x="330046" y="751307"/>
                </a:cubicBezTo>
                <a:cubicBezTo>
                  <a:pt x="330046" y="861855"/>
                  <a:pt x="419664" y="951472"/>
                  <a:pt x="530212" y="951472"/>
                </a:cubicBezTo>
                <a:cubicBezTo>
                  <a:pt x="640760" y="951472"/>
                  <a:pt x="730377" y="861855"/>
                  <a:pt x="730377" y="751307"/>
                </a:cubicBezTo>
                <a:cubicBezTo>
                  <a:pt x="730377" y="640759"/>
                  <a:pt x="640760" y="551141"/>
                  <a:pt x="530212" y="551141"/>
                </a:cubicBezTo>
                <a:close/>
                <a:moveTo>
                  <a:pt x="286245" y="353827"/>
                </a:moveTo>
                <a:cubicBezTo>
                  <a:pt x="438132" y="439406"/>
                  <a:pt x="623290" y="440561"/>
                  <a:pt x="776100" y="356932"/>
                </a:cubicBezTo>
                <a:cubicBezTo>
                  <a:pt x="941305" y="720175"/>
                  <a:pt x="898096" y="1115325"/>
                  <a:pt x="825241" y="1447764"/>
                </a:cubicBezTo>
                <a:lnTo>
                  <a:pt x="1060423" y="1673413"/>
                </a:lnTo>
                <a:lnTo>
                  <a:pt x="1021935" y="1978110"/>
                </a:lnTo>
                <a:lnTo>
                  <a:pt x="745125" y="1786699"/>
                </a:lnTo>
                <a:lnTo>
                  <a:pt x="734250" y="1834148"/>
                </a:lnTo>
                <a:lnTo>
                  <a:pt x="332991" y="1834148"/>
                </a:lnTo>
                <a:cubicBezTo>
                  <a:pt x="330005" y="1820736"/>
                  <a:pt x="326662" y="1807037"/>
                  <a:pt x="323192" y="1793020"/>
                </a:cubicBezTo>
                <a:lnTo>
                  <a:pt x="38489" y="1989888"/>
                </a:lnTo>
                <a:lnTo>
                  <a:pt x="0" y="1685191"/>
                </a:lnTo>
                <a:lnTo>
                  <a:pt x="237343" y="1457469"/>
                </a:lnTo>
                <a:lnTo>
                  <a:pt x="238009" y="1459571"/>
                </a:lnTo>
                <a:lnTo>
                  <a:pt x="242012" y="1446515"/>
                </a:lnTo>
                <a:cubicBezTo>
                  <a:pt x="171205" y="1115067"/>
                  <a:pt x="127758" y="714059"/>
                  <a:pt x="286245" y="353827"/>
                </a:cubicBezTo>
                <a:close/>
                <a:moveTo>
                  <a:pt x="527942" y="0"/>
                </a:moveTo>
                <a:cubicBezTo>
                  <a:pt x="622760" y="95693"/>
                  <a:pt x="695048" y="196745"/>
                  <a:pt x="748164" y="301374"/>
                </a:cubicBezTo>
                <a:cubicBezTo>
                  <a:pt x="612692" y="376844"/>
                  <a:pt x="447588" y="375495"/>
                  <a:pt x="312997" y="298024"/>
                </a:cubicBezTo>
                <a:cubicBezTo>
                  <a:pt x="364591" y="193505"/>
                  <a:pt x="435080" y="93397"/>
                  <a:pt x="527942" y="0"/>
                </a:cubicBezTo>
                <a:close/>
              </a:path>
            </a:pathLst>
          </a:custGeom>
          <a:gradFill flip="none" rotWithShape="1">
            <a:gsLst>
              <a:gs pos="0">
                <a:schemeClr val="accent1"/>
              </a:gs>
              <a:gs pos="44000">
                <a:schemeClr val="accent3">
                  <a:lumMod val="95000"/>
                  <a:lumOff val="5000"/>
                </a:schemeClr>
              </a:gs>
              <a:gs pos="100000">
                <a:schemeClr val="accent3">
                  <a:lumMod val="60000"/>
                </a:schemeClr>
              </a:gs>
            </a:gsLst>
            <a:path path="circle">
              <a:fillToRect t="100000" r="100000"/>
            </a:path>
            <a:tileRect l="-100000" b="-100000"/>
          </a:gra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286" rtl="0" eaLnBrk="1" latinLnBrk="0" hangingPunct="1">
              <a:defRPr sz="1800" kern="1200">
                <a:solidFill>
                  <a:schemeClr val="lt1"/>
                </a:solidFill>
                <a:latin typeface="+mn-lt"/>
                <a:ea typeface="+mn-ea"/>
                <a:cs typeface="+mn-cs"/>
              </a:defRPr>
            </a:lvl1pPr>
            <a:lvl2pPr marL="457144" algn="l" defTabSz="914286" rtl="0" eaLnBrk="1" latinLnBrk="0" hangingPunct="1">
              <a:defRPr sz="1800" kern="1200">
                <a:solidFill>
                  <a:schemeClr val="lt1"/>
                </a:solidFill>
                <a:latin typeface="+mn-lt"/>
                <a:ea typeface="+mn-ea"/>
                <a:cs typeface="+mn-cs"/>
              </a:defRPr>
            </a:lvl2pPr>
            <a:lvl3pPr marL="914286" algn="l" defTabSz="914286" rtl="0" eaLnBrk="1" latinLnBrk="0" hangingPunct="1">
              <a:defRPr sz="1800" kern="1200">
                <a:solidFill>
                  <a:schemeClr val="lt1"/>
                </a:solidFill>
                <a:latin typeface="+mn-lt"/>
                <a:ea typeface="+mn-ea"/>
                <a:cs typeface="+mn-cs"/>
              </a:defRPr>
            </a:lvl3pPr>
            <a:lvl4pPr marL="1371429" algn="l" defTabSz="914286" rtl="0" eaLnBrk="1" latinLnBrk="0" hangingPunct="1">
              <a:defRPr sz="1800" kern="1200">
                <a:solidFill>
                  <a:schemeClr val="lt1"/>
                </a:solidFill>
                <a:latin typeface="+mn-lt"/>
                <a:ea typeface="+mn-ea"/>
                <a:cs typeface="+mn-cs"/>
              </a:defRPr>
            </a:lvl4pPr>
            <a:lvl5pPr marL="1828571" algn="l" defTabSz="914286" rtl="0" eaLnBrk="1" latinLnBrk="0" hangingPunct="1">
              <a:defRPr sz="1800" kern="1200">
                <a:solidFill>
                  <a:schemeClr val="lt1"/>
                </a:solidFill>
                <a:latin typeface="+mn-lt"/>
                <a:ea typeface="+mn-ea"/>
                <a:cs typeface="+mn-cs"/>
              </a:defRPr>
            </a:lvl5pPr>
            <a:lvl6pPr marL="2285715" algn="l" defTabSz="914286" rtl="0" eaLnBrk="1" latinLnBrk="0" hangingPunct="1">
              <a:defRPr sz="1800" kern="1200">
                <a:solidFill>
                  <a:schemeClr val="lt1"/>
                </a:solidFill>
                <a:latin typeface="+mn-lt"/>
                <a:ea typeface="+mn-ea"/>
                <a:cs typeface="+mn-cs"/>
              </a:defRPr>
            </a:lvl6pPr>
            <a:lvl7pPr marL="2742857" algn="l" defTabSz="914286" rtl="0" eaLnBrk="1" latinLnBrk="0" hangingPunct="1">
              <a:defRPr sz="1800" kern="1200">
                <a:solidFill>
                  <a:schemeClr val="lt1"/>
                </a:solidFill>
                <a:latin typeface="+mn-lt"/>
                <a:ea typeface="+mn-ea"/>
                <a:cs typeface="+mn-cs"/>
              </a:defRPr>
            </a:lvl7pPr>
            <a:lvl8pPr marL="3200000" algn="l" defTabSz="914286" rtl="0" eaLnBrk="1" latinLnBrk="0" hangingPunct="1">
              <a:defRPr sz="1800" kern="1200">
                <a:solidFill>
                  <a:schemeClr val="lt1"/>
                </a:solidFill>
                <a:latin typeface="+mn-lt"/>
                <a:ea typeface="+mn-ea"/>
                <a:cs typeface="+mn-cs"/>
              </a:defRPr>
            </a:lvl8pPr>
            <a:lvl9pPr marL="3657144" algn="l" defTabSz="914286" rtl="0" eaLnBrk="1" latinLnBrk="0" hangingPunct="1">
              <a:defRPr sz="1800" kern="1200">
                <a:solidFill>
                  <a:schemeClr val="lt1"/>
                </a:solidFill>
                <a:latin typeface="+mn-lt"/>
                <a:ea typeface="+mn-ea"/>
                <a:cs typeface="+mn-cs"/>
              </a:defRPr>
            </a:lvl9pPr>
          </a:lstStyle>
          <a:p>
            <a:pPr algn="ctr"/>
            <a:endParaRPr lang="ko-KR" altLang="en-US" sz="2700" dirty="0"/>
          </a:p>
        </p:txBody>
      </p:sp>
      <p:cxnSp>
        <p:nvCxnSpPr>
          <p:cNvPr id="33" name="Google Shape;334;p29">
            <a:extLst>
              <a:ext uri="{FF2B5EF4-FFF2-40B4-BE49-F238E27FC236}">
                <a16:creationId xmlns:a16="http://schemas.microsoft.com/office/drawing/2014/main" id="{7161FECA-633C-4291-B162-4C9C53A9D964}"/>
              </a:ext>
            </a:extLst>
          </p:cNvPr>
          <p:cNvCxnSpPr>
            <a:cxnSpLocks noChangeAspect="1"/>
          </p:cNvCxnSpPr>
          <p:nvPr/>
        </p:nvCxnSpPr>
        <p:spPr>
          <a:xfrm>
            <a:off x="528320" y="3631149"/>
            <a:ext cx="7743964" cy="0"/>
          </a:xfrm>
          <a:prstGeom prst="straightConnector1">
            <a:avLst/>
          </a:prstGeom>
          <a:noFill/>
          <a:ln w="9525" cap="flat" cmpd="sng">
            <a:solidFill>
              <a:schemeClr val="tx1"/>
            </a:solidFill>
            <a:prstDash val="dash"/>
            <a:round/>
            <a:headEnd type="none" w="med" len="med"/>
            <a:tailEnd type="none" w="med" len="med"/>
          </a:ln>
        </p:spPr>
      </p:cxnSp>
    </p:spTree>
    <p:extLst>
      <p:ext uri="{BB962C8B-B14F-4D97-AF65-F5344CB8AC3E}">
        <p14:creationId xmlns:p14="http://schemas.microsoft.com/office/powerpoint/2010/main" val="1485754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marL="0" marR="0" lvl="0" indent="0"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AU" sz="2400" b="1" dirty="0">
                <a:solidFill>
                  <a:schemeClr val="tx1">
                    <a:lumMod val="50000"/>
                    <a:lumOff val="50000"/>
                  </a:schemeClr>
                </a:solidFill>
                <a:ea typeface="Microsoft Sans Serif" panose="020B0604020202020204" pitchFamily="34" charset="0"/>
                <a:cs typeface="Poppins Medium" panose="00000600000000000000" pitchFamily="2" charset="0"/>
              </a:rPr>
              <a:t>Mål</a:t>
            </a:r>
          </a:p>
          <a:p>
            <a:pPr>
              <a:tabLst>
                <a:tab pos="1205230" algn="l"/>
                <a:tab pos="1926589" algn="l"/>
                <a:tab pos="2915920" algn="l"/>
                <a:tab pos="3444875" algn="l"/>
                <a:tab pos="4383405" algn="l"/>
                <a:tab pos="6796405" algn="l"/>
              </a:tabLst>
              <a:defRPr/>
            </a:pPr>
            <a:r>
              <a:rPr lang="en-GB" sz="2000" dirty="0">
                <a:latin typeface="+mj-lt"/>
                <a:ea typeface="Microsoft Sans Serif" panose="020B0604020202020204" pitchFamily="34" charset="0"/>
                <a:cs typeface="Poppins ExtraLight" panose="00000300000000000000" pitchFamily="2" charset="0"/>
              </a:rPr>
              <a:t>Efter </a:t>
            </a:r>
            <a:r>
              <a:rPr lang="en-GB" sz="2000" dirty="0" err="1">
                <a:latin typeface="+mj-lt"/>
                <a:ea typeface="Microsoft Sans Serif" panose="020B0604020202020204" pitchFamily="34" charset="0"/>
                <a:cs typeface="Poppins ExtraLight" panose="00000300000000000000" pitchFamily="2" charset="0"/>
              </a:rPr>
              <a:t>gennemført</a:t>
            </a:r>
            <a:r>
              <a:rPr lang="en-GB" sz="2000" dirty="0">
                <a:latin typeface="+mj-lt"/>
                <a:ea typeface="Microsoft Sans Serif" panose="020B0604020202020204" pitchFamily="34" charset="0"/>
                <a:cs typeface="Poppins ExtraLight" panose="00000300000000000000" pitchFamily="2" charset="0"/>
              </a:rPr>
              <a:t> </a:t>
            </a:r>
            <a:r>
              <a:rPr lang="en-GB" sz="2000" dirty="0" err="1">
                <a:latin typeface="+mj-lt"/>
                <a:ea typeface="Microsoft Sans Serif" panose="020B0604020202020204" pitchFamily="34" charset="0"/>
                <a:cs typeface="Poppins ExtraLight" panose="00000300000000000000" pitchFamily="2" charset="0"/>
              </a:rPr>
              <a:t>modul</a:t>
            </a:r>
            <a:r>
              <a:rPr lang="en-GB" sz="2000" dirty="0">
                <a:latin typeface="+mj-lt"/>
                <a:ea typeface="Microsoft Sans Serif" panose="020B0604020202020204" pitchFamily="34" charset="0"/>
                <a:cs typeface="Poppins ExtraLight" panose="00000300000000000000" pitchFamily="2" charset="0"/>
              </a:rPr>
              <a:t> </a:t>
            </a:r>
            <a:r>
              <a:rPr lang="en-GB" sz="2000" dirty="0" err="1">
                <a:latin typeface="+mj-lt"/>
                <a:ea typeface="Microsoft Sans Serif" panose="020B0604020202020204" pitchFamily="34" charset="0"/>
                <a:cs typeface="Poppins ExtraLight" panose="00000300000000000000" pitchFamily="2" charset="0"/>
              </a:rPr>
              <a:t>vil</a:t>
            </a:r>
            <a:r>
              <a:rPr lang="en-GB" sz="2000" dirty="0">
                <a:latin typeface="+mj-lt"/>
                <a:ea typeface="Microsoft Sans Serif" panose="020B0604020202020204" pitchFamily="34" charset="0"/>
                <a:cs typeface="Poppins ExtraLight" panose="00000300000000000000" pitchFamily="2" charset="0"/>
              </a:rPr>
              <a:t> man være i stand til at:</a:t>
            </a:r>
          </a:p>
        </p:txBody>
      </p:sp>
      <p:cxnSp>
        <p:nvCxnSpPr>
          <p:cNvPr id="36" name="Google Shape;334;p29">
            <a:extLst>
              <a:ext uri="{FF2B5EF4-FFF2-40B4-BE49-F238E27FC236}">
                <a16:creationId xmlns:a16="http://schemas.microsoft.com/office/drawing/2014/main" id="{0A191618-07F4-48F0-8F5D-BB84ACDEE6FE}"/>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pic>
        <p:nvPicPr>
          <p:cNvPr id="22" name="Immagine 21">
            <a:extLst>
              <a:ext uri="{FF2B5EF4-FFF2-40B4-BE49-F238E27FC236}">
                <a16:creationId xmlns:a16="http://schemas.microsoft.com/office/drawing/2014/main" id="{B9F6D3A0-9289-4020-A453-4C2B886F8B84}"/>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8" name="Google Shape;351;p30">
            <a:extLst>
              <a:ext uri="{FF2B5EF4-FFF2-40B4-BE49-F238E27FC236}">
                <a16:creationId xmlns:a16="http://schemas.microsoft.com/office/drawing/2014/main" id="{1547F087-D58E-A497-547B-81AD47673BBE}"/>
              </a:ext>
            </a:extLst>
          </p:cNvPr>
          <p:cNvSpPr txBox="1">
            <a:spLocks/>
          </p:cNvSpPr>
          <p:nvPr/>
        </p:nvSpPr>
        <p:spPr>
          <a:xfrm>
            <a:off x="663439" y="2208357"/>
            <a:ext cx="2880000"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100000"/>
              </a:lnSpc>
              <a:spcBef>
                <a:spcPts val="0"/>
              </a:spcBef>
              <a:buSzPct val="60000"/>
              <a:buFont typeface="Poppins Medium" panose="00000600000000000000" pitchFamily="2" charset="0"/>
              <a:buChar char="॰"/>
            </a:pPr>
            <a:r>
              <a:rPr lang="da-DK" sz="2000" b="1" dirty="0">
                <a:cs typeface="Poppins Medium" panose="00000600000000000000" pitchFamily="2" charset="0"/>
                <a:sym typeface="Varela Round"/>
              </a:rPr>
              <a:t>Læringsformer</a:t>
            </a:r>
            <a:endParaRPr lang="en-GB" sz="2000" b="1" dirty="0">
              <a:cs typeface="Poppins Medium" panose="00000600000000000000" pitchFamily="2" charset="0"/>
              <a:sym typeface="Varela Round"/>
            </a:endParaRPr>
          </a:p>
          <a:p>
            <a:pPr marL="230400" lvl="0" indent="0">
              <a:lnSpc>
                <a:spcPct val="100000"/>
              </a:lnSpc>
              <a:spcBef>
                <a:spcPts val="0"/>
              </a:spcBef>
              <a:buNone/>
            </a:pPr>
            <a:r>
              <a:rPr lang="en-US" sz="2000" dirty="0" err="1">
                <a:latin typeface="+mj-lt"/>
                <a:cs typeface="Poppins ExtraLight" panose="00000300000000000000" pitchFamily="2" charset="0"/>
                <a:sym typeface="Varela Round"/>
              </a:rPr>
              <a:t>Kende</a:t>
            </a:r>
            <a:r>
              <a:rPr lang="en-US" sz="2000" dirty="0">
                <a:latin typeface="+mj-lt"/>
                <a:cs typeface="Poppins ExtraLight" panose="00000300000000000000" pitchFamily="2" charset="0"/>
                <a:sym typeface="Varela Round"/>
              </a:rPr>
              <a:t> de fire </a:t>
            </a:r>
            <a:r>
              <a:rPr lang="en-US" sz="2000" dirty="0" err="1">
                <a:latin typeface="+mj-lt"/>
                <a:cs typeface="Poppins ExtraLight" panose="00000300000000000000" pitchFamily="2" charset="0"/>
                <a:sym typeface="Varela Round"/>
              </a:rPr>
              <a:t>kernelæringsformer</a:t>
            </a:r>
            <a:endParaRPr lang="en-US" sz="2000" dirty="0">
              <a:latin typeface="+mj-lt"/>
              <a:cs typeface="Poppins ExtraLight" panose="00000300000000000000" pitchFamily="2" charset="0"/>
              <a:sym typeface="Varela Round"/>
            </a:endParaRPr>
          </a:p>
        </p:txBody>
      </p:sp>
      <p:sp>
        <p:nvSpPr>
          <p:cNvPr id="9" name="Google Shape;351;p30">
            <a:extLst>
              <a:ext uri="{FF2B5EF4-FFF2-40B4-BE49-F238E27FC236}">
                <a16:creationId xmlns:a16="http://schemas.microsoft.com/office/drawing/2014/main" id="{771DB401-A377-702F-C9EE-9F3D41A76A87}"/>
              </a:ext>
            </a:extLst>
          </p:cNvPr>
          <p:cNvSpPr txBox="1">
            <a:spLocks/>
          </p:cNvSpPr>
          <p:nvPr/>
        </p:nvSpPr>
        <p:spPr>
          <a:xfrm>
            <a:off x="3484716" y="2208357"/>
            <a:ext cx="2880000"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pPr>
            <a:r>
              <a:rPr lang="en-US" sz="2000" b="1" dirty="0">
                <a:cs typeface="Poppins Medium" panose="00000600000000000000" pitchFamily="2" charset="0"/>
                <a:sym typeface="Varela Round"/>
              </a:rPr>
              <a:t>Facilitering og roller</a:t>
            </a:r>
            <a:endParaRPr lang="en-GB" sz="2000" b="1" dirty="0">
              <a:cs typeface="Poppins Medium" panose="00000600000000000000" pitchFamily="2" charset="0"/>
              <a:sym typeface="Varela Round"/>
            </a:endParaRPr>
          </a:p>
          <a:p>
            <a:pPr marL="230400" lvl="0" indent="0">
              <a:lnSpc>
                <a:spcPct val="100000"/>
              </a:lnSpc>
              <a:spcBef>
                <a:spcPts val="0"/>
              </a:spcBef>
              <a:buNone/>
            </a:pPr>
            <a:r>
              <a:rPr lang="en-US" sz="2000" dirty="0" err="1">
                <a:latin typeface="+mj-lt"/>
                <a:cs typeface="Poppins ExtraLight" panose="00000300000000000000" pitchFamily="2" charset="0"/>
                <a:sym typeface="Varela Round"/>
              </a:rPr>
              <a:t>Forstå</a:t>
            </a:r>
            <a:r>
              <a:rPr lang="en-US" sz="2000" dirty="0">
                <a:latin typeface="+mj-lt"/>
                <a:cs typeface="Poppins ExtraLight" panose="00000300000000000000" pitchFamily="2" charset="0"/>
                <a:sym typeface="Varela Round"/>
              </a:rPr>
              <a:t> </a:t>
            </a:r>
            <a:r>
              <a:rPr lang="en-US" sz="2000" dirty="0" err="1">
                <a:latin typeface="+mj-lt"/>
                <a:cs typeface="Poppins ExtraLight" panose="00000300000000000000" pitchFamily="2" charset="0"/>
                <a:sym typeface="Varela Round"/>
              </a:rPr>
              <a:t>betydningen</a:t>
            </a:r>
            <a:r>
              <a:rPr lang="en-US" sz="2000" dirty="0">
                <a:latin typeface="+mj-lt"/>
                <a:cs typeface="Poppins ExtraLight" panose="00000300000000000000" pitchFamily="2" charset="0"/>
                <a:sym typeface="Varela Round"/>
              </a:rPr>
              <a:t> af </a:t>
            </a:r>
            <a:r>
              <a:rPr lang="en-US" sz="2000" dirty="0" err="1">
                <a:latin typeface="+mj-lt"/>
                <a:cs typeface="Poppins ExtraLight" panose="00000300000000000000" pitchFamily="2" charset="0"/>
                <a:sym typeface="Varela Round"/>
              </a:rPr>
              <a:t>facilitering</a:t>
            </a:r>
            <a:r>
              <a:rPr lang="en-US" sz="2000" dirty="0">
                <a:latin typeface="+mj-lt"/>
                <a:cs typeface="Poppins ExtraLight" panose="00000300000000000000" pitchFamily="2" charset="0"/>
                <a:sym typeface="Varela Round"/>
              </a:rPr>
              <a:t> og roller</a:t>
            </a:r>
            <a:endParaRPr lang="en-GB" sz="2000" dirty="0">
              <a:latin typeface="+mj-lt"/>
              <a:cs typeface="Poppins ExtraLight" panose="00000300000000000000" pitchFamily="2" charset="0"/>
              <a:sym typeface="Varela Round"/>
            </a:endParaRPr>
          </a:p>
        </p:txBody>
      </p:sp>
    </p:spTree>
    <p:extLst>
      <p:ext uri="{BB962C8B-B14F-4D97-AF65-F5344CB8AC3E}">
        <p14:creationId xmlns:p14="http://schemas.microsoft.com/office/powerpoint/2010/main" val="3134451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CuadroTexto 4">
            <a:extLst>
              <a:ext uri="{FF2B5EF4-FFF2-40B4-BE49-F238E27FC236}">
                <a16:creationId xmlns:a16="http://schemas.microsoft.com/office/drawing/2014/main" id="{5F65FC6E-73C1-4548-AC0F-AE722E34C959}"/>
              </a:ext>
            </a:extLst>
          </p:cNvPr>
          <p:cNvSpPr txBox="1"/>
          <p:nvPr/>
        </p:nvSpPr>
        <p:spPr>
          <a:xfrm>
            <a:off x="528320" y="717439"/>
            <a:ext cx="8948057" cy="461665"/>
          </a:xfrm>
          <a:prstGeom prst="rect">
            <a:avLst/>
          </a:prstGeom>
          <a:noFill/>
        </p:spPr>
        <p:txBody>
          <a:bodyPr wrap="square" rtlCol="0">
            <a:spAutoFit/>
          </a:bodyPr>
          <a:lstStyle/>
          <a:p>
            <a:pPr marL="0" marR="0" lvl="0" indent="0" defTabSz="914400" rtl="0" eaLnBrk="1" fontAlgn="auto" latinLnBrk="0" hangingPunct="1">
              <a:buClrTx/>
              <a:buSzTx/>
              <a:buFontTx/>
              <a:buNone/>
              <a:tabLst>
                <a:tab pos="1205230" algn="l"/>
                <a:tab pos="1926589" algn="l"/>
                <a:tab pos="2915920" algn="l"/>
                <a:tab pos="3444875" algn="l"/>
                <a:tab pos="4383405" algn="l"/>
                <a:tab pos="6796405" algn="l"/>
              </a:tabLst>
              <a:defRPr/>
            </a:pPr>
            <a:r>
              <a:rPr lang="en-AU" sz="2400" b="1" dirty="0" err="1">
                <a:solidFill>
                  <a:schemeClr val="tx1">
                    <a:lumMod val="50000"/>
                    <a:lumOff val="50000"/>
                  </a:schemeClr>
                </a:solidFill>
                <a:ea typeface="Microsoft Sans Serif" panose="020B0604020202020204" pitchFamily="34" charset="0"/>
                <a:cs typeface="Poppins Medium" panose="00000600000000000000" pitchFamily="2" charset="0"/>
              </a:rPr>
              <a:t>Indholdsfortegnelse</a:t>
            </a:r>
            <a:endParaRPr lang="en-AU" sz="2400" b="1" dirty="0">
              <a:solidFill>
                <a:schemeClr val="tx1">
                  <a:lumMod val="50000"/>
                  <a:lumOff val="50000"/>
                </a:schemeClr>
              </a:solidFill>
              <a:ea typeface="Microsoft Sans Serif" panose="020B0604020202020204" pitchFamily="34" charset="0"/>
              <a:cs typeface="Poppins Medium" panose="00000600000000000000" pitchFamily="2" charset="0"/>
            </a:endParaRPr>
          </a:p>
        </p:txBody>
      </p:sp>
      <p:sp>
        <p:nvSpPr>
          <p:cNvPr id="11" name="Rettangolo con angoli arrotondati 10">
            <a:extLst>
              <a:ext uri="{FF2B5EF4-FFF2-40B4-BE49-F238E27FC236}">
                <a16:creationId xmlns:a16="http://schemas.microsoft.com/office/drawing/2014/main" id="{D56D6BA5-8719-4F5C-8A2F-7104FD5FF1D2}"/>
              </a:ext>
            </a:extLst>
          </p:cNvPr>
          <p:cNvSpPr/>
          <p:nvPr/>
        </p:nvSpPr>
        <p:spPr>
          <a:xfrm>
            <a:off x="850104" y="2771389"/>
            <a:ext cx="2443602"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8000" lvl="0">
              <a:lnSpc>
                <a:spcPts val="1800"/>
              </a:lnSpc>
            </a:pPr>
            <a:r>
              <a:rPr lang="en-US" sz="2000" b="1" dirty="0">
                <a:cs typeface="Poppins Medium" panose="00000600000000000000" pitchFamily="2" charset="0"/>
                <a:sym typeface="Varela Round"/>
              </a:rPr>
              <a:t>1. </a:t>
            </a:r>
            <a:r>
              <a:rPr lang="en-US" sz="2000" b="1" dirty="0" err="1">
                <a:cs typeface="Poppins Medium" panose="00000600000000000000" pitchFamily="2" charset="0"/>
                <a:sym typeface="Varela Round"/>
              </a:rPr>
              <a:t>Læringsformer</a:t>
            </a:r>
            <a:endParaRPr lang="it-IT" sz="2000" b="1" dirty="0">
              <a:solidFill>
                <a:prstClr val="white"/>
              </a:solidFill>
              <a:cs typeface="Poppins Medium" panose="00000600000000000000" pitchFamily="2" charset="0"/>
            </a:endParaRPr>
          </a:p>
        </p:txBody>
      </p:sp>
      <p:sp>
        <p:nvSpPr>
          <p:cNvPr id="14" name="Rettangolo con angoli arrotondati 13">
            <a:extLst>
              <a:ext uri="{FF2B5EF4-FFF2-40B4-BE49-F238E27FC236}">
                <a16:creationId xmlns:a16="http://schemas.microsoft.com/office/drawing/2014/main" id="{098461E4-174A-425F-8D4E-6C2A1435684E}"/>
              </a:ext>
            </a:extLst>
          </p:cNvPr>
          <p:cNvSpPr/>
          <p:nvPr/>
        </p:nvSpPr>
        <p:spPr>
          <a:xfrm>
            <a:off x="3647204" y="2771389"/>
            <a:ext cx="2837571"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8000" lvl="0">
              <a:lnSpc>
                <a:spcPts val="1800"/>
              </a:lnSpc>
            </a:pPr>
            <a:r>
              <a:rPr lang="en-US" sz="2000" b="1" dirty="0">
                <a:cs typeface="Poppins Medium" panose="00000600000000000000" pitchFamily="2" charset="0"/>
                <a:sym typeface="Varela Round"/>
              </a:rPr>
              <a:t>2. Facilitering og roller</a:t>
            </a:r>
            <a:endParaRPr lang="it-IT" sz="2000" b="1" dirty="0">
              <a:solidFill>
                <a:prstClr val="white"/>
              </a:solidFill>
              <a:cs typeface="Poppins Medium" panose="00000600000000000000" pitchFamily="2" charset="0"/>
            </a:endParaRPr>
          </a:p>
        </p:txBody>
      </p:sp>
      <p:cxnSp>
        <p:nvCxnSpPr>
          <p:cNvPr id="38" name="Google Shape;334;p29">
            <a:extLst>
              <a:ext uri="{FF2B5EF4-FFF2-40B4-BE49-F238E27FC236}">
                <a16:creationId xmlns:a16="http://schemas.microsoft.com/office/drawing/2014/main" id="{97990306-F7B1-48C5-861D-268E5BF98AEA}"/>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pic>
        <p:nvPicPr>
          <p:cNvPr id="3" name="Immagine 2">
            <a:extLst>
              <a:ext uri="{FF2B5EF4-FFF2-40B4-BE49-F238E27FC236}">
                <a16:creationId xmlns:a16="http://schemas.microsoft.com/office/drawing/2014/main" id="{120BA5E6-1E83-4BF8-948E-0D3E59B81204}"/>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12" name="Google Shape;351;p30">
            <a:extLst>
              <a:ext uri="{FF2B5EF4-FFF2-40B4-BE49-F238E27FC236}">
                <a16:creationId xmlns:a16="http://schemas.microsoft.com/office/drawing/2014/main" id="{2C7BDE97-A37F-45AC-B4E9-844AB090967E}"/>
              </a:ext>
            </a:extLst>
          </p:cNvPr>
          <p:cNvSpPr txBox="1">
            <a:spLocks/>
          </p:cNvSpPr>
          <p:nvPr/>
        </p:nvSpPr>
        <p:spPr>
          <a:xfrm>
            <a:off x="798671" y="3724005"/>
            <a:ext cx="2848533" cy="1189502"/>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nSpc>
                <a:spcPct val="100000"/>
              </a:lnSpc>
              <a:spcBef>
                <a:spcPts val="0"/>
              </a:spcBef>
              <a:buNone/>
            </a:pPr>
            <a:r>
              <a:rPr lang="en-US" sz="1300" dirty="0">
                <a:latin typeface="+mj-lt"/>
                <a:ea typeface="Varela Round"/>
                <a:cs typeface="Poppins ExtraLight" panose="00000300000000000000" pitchFamily="2" charset="0"/>
                <a:sym typeface="Varela Round"/>
              </a:rPr>
              <a:t>1.1: </a:t>
            </a:r>
            <a:r>
              <a:rPr lang="en-US" sz="1300" dirty="0" err="1">
                <a:latin typeface="+mj-lt"/>
                <a:ea typeface="Varela Round"/>
                <a:cs typeface="Poppins ExtraLight" panose="00000300000000000000" pitchFamily="2" charset="0"/>
                <a:sym typeface="Varela Round"/>
              </a:rPr>
              <a:t>Læringsformer</a:t>
            </a:r>
            <a:r>
              <a:rPr lang="en-US" sz="1300" dirty="0">
                <a:latin typeface="+mj-lt"/>
                <a:ea typeface="Varela Round"/>
                <a:cs typeface="Poppins ExtraLight" panose="00000300000000000000" pitchFamily="2" charset="0"/>
                <a:sym typeface="Varela Round"/>
              </a:rPr>
              <a:t> og digitale </a:t>
            </a:r>
            <a:r>
              <a:rPr lang="en-US" sz="1300" dirty="0" err="1">
                <a:latin typeface="+mj-lt"/>
                <a:ea typeface="Varela Round"/>
                <a:cs typeface="Poppins ExtraLight" panose="00000300000000000000" pitchFamily="2" charset="0"/>
                <a:sym typeface="Varela Round"/>
              </a:rPr>
              <a:t>værktøjer</a:t>
            </a:r>
            <a:endParaRPr lang="en-US" sz="1300" dirty="0">
              <a:latin typeface="+mj-lt"/>
              <a:ea typeface="Varela Round"/>
              <a:cs typeface="Poppins ExtraLight" panose="00000300000000000000" pitchFamily="2" charset="0"/>
              <a:sym typeface="Varela Round"/>
            </a:endParaRPr>
          </a:p>
          <a:p>
            <a:pPr marL="0" lvl="0" indent="0">
              <a:lnSpc>
                <a:spcPct val="100000"/>
              </a:lnSpc>
              <a:spcBef>
                <a:spcPts val="0"/>
              </a:spcBef>
              <a:buNone/>
            </a:pPr>
            <a:r>
              <a:rPr lang="en-US" sz="1300" dirty="0">
                <a:latin typeface="+mj-lt"/>
                <a:ea typeface="Varela Round"/>
                <a:cs typeface="Poppins ExtraLight" panose="00000300000000000000" pitchFamily="2" charset="0"/>
                <a:sym typeface="Varela Round"/>
              </a:rPr>
              <a:t>1.2: De fire </a:t>
            </a:r>
            <a:r>
              <a:rPr lang="en-US" sz="1300" dirty="0" err="1">
                <a:latin typeface="+mj-lt"/>
                <a:ea typeface="Varela Round"/>
                <a:cs typeface="Poppins ExtraLight" panose="00000300000000000000" pitchFamily="2" charset="0"/>
                <a:sym typeface="Varela Round"/>
              </a:rPr>
              <a:t>kernelæringsformer</a:t>
            </a:r>
            <a:endParaRPr lang="en-US" sz="1300" dirty="0">
              <a:latin typeface="+mj-lt"/>
              <a:ea typeface="Varela Round"/>
              <a:cs typeface="Poppins ExtraLight" panose="00000300000000000000" pitchFamily="2" charset="0"/>
              <a:sym typeface="Varela Round"/>
            </a:endParaRPr>
          </a:p>
        </p:txBody>
      </p:sp>
      <p:sp>
        <p:nvSpPr>
          <p:cNvPr id="15" name="Google Shape;351;p30">
            <a:extLst>
              <a:ext uri="{FF2B5EF4-FFF2-40B4-BE49-F238E27FC236}">
                <a16:creationId xmlns:a16="http://schemas.microsoft.com/office/drawing/2014/main" id="{A4C9E0F3-B6D3-40FB-B33D-F0C7E1CAEE3B}"/>
              </a:ext>
            </a:extLst>
          </p:cNvPr>
          <p:cNvSpPr txBox="1">
            <a:spLocks/>
          </p:cNvSpPr>
          <p:nvPr/>
        </p:nvSpPr>
        <p:spPr>
          <a:xfrm>
            <a:off x="3647204" y="3714172"/>
            <a:ext cx="3085283" cy="1189502"/>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nSpc>
                <a:spcPct val="100000"/>
              </a:lnSpc>
              <a:spcBef>
                <a:spcPts val="0"/>
              </a:spcBef>
              <a:buNone/>
            </a:pPr>
            <a:r>
              <a:rPr lang="en-US" sz="1300" dirty="0">
                <a:latin typeface="+mj-lt"/>
                <a:ea typeface="Varela Round"/>
                <a:cs typeface="Poppins ExtraLight" panose="00000300000000000000" pitchFamily="2" charset="0"/>
                <a:sym typeface="Varela Round"/>
              </a:rPr>
              <a:t>2.1: Digital </a:t>
            </a:r>
            <a:r>
              <a:rPr lang="en-US" sz="1300" dirty="0" err="1">
                <a:latin typeface="+mj-lt"/>
                <a:ea typeface="Varela Round"/>
                <a:cs typeface="Poppins ExtraLight" panose="00000300000000000000" pitchFamily="2" charset="0"/>
                <a:sym typeface="Varela Round"/>
              </a:rPr>
              <a:t>læringsfacilitator</a:t>
            </a:r>
            <a:endParaRPr lang="en-US" sz="1300" dirty="0">
              <a:latin typeface="+mj-lt"/>
              <a:ea typeface="Varela Round"/>
              <a:cs typeface="Poppins ExtraLight" panose="00000300000000000000" pitchFamily="2" charset="0"/>
              <a:sym typeface="Varela Round"/>
            </a:endParaRPr>
          </a:p>
          <a:p>
            <a:pPr marL="0" lvl="0" indent="0">
              <a:lnSpc>
                <a:spcPct val="100000"/>
              </a:lnSpc>
              <a:spcBef>
                <a:spcPts val="0"/>
              </a:spcBef>
              <a:buNone/>
            </a:pPr>
            <a:r>
              <a:rPr lang="en-US" sz="1300" dirty="0">
                <a:latin typeface="+mj-lt"/>
                <a:ea typeface="Varela Round"/>
                <a:cs typeface="Poppins ExtraLight" panose="00000300000000000000" pitchFamily="2" charset="0"/>
                <a:sym typeface="Varela Round"/>
              </a:rPr>
              <a:t>2.2: En digital </a:t>
            </a:r>
            <a:r>
              <a:rPr lang="en-US" sz="1300" dirty="0" err="1">
                <a:latin typeface="+mj-lt"/>
                <a:ea typeface="Varela Round"/>
                <a:cs typeface="Poppins ExtraLight" panose="00000300000000000000" pitchFamily="2" charset="0"/>
                <a:sym typeface="Varela Round"/>
              </a:rPr>
              <a:t>læringsfacilitators</a:t>
            </a:r>
            <a:r>
              <a:rPr lang="en-US" sz="1300" dirty="0">
                <a:latin typeface="+mj-lt"/>
                <a:ea typeface="Varela Round"/>
                <a:cs typeface="Poppins ExtraLight" panose="00000300000000000000" pitchFamily="2" charset="0"/>
                <a:sym typeface="Varela Round"/>
              </a:rPr>
              <a:t> roller</a:t>
            </a:r>
          </a:p>
        </p:txBody>
      </p:sp>
    </p:spTree>
    <p:extLst>
      <p:ext uri="{BB962C8B-B14F-4D97-AF65-F5344CB8AC3E}">
        <p14:creationId xmlns:p14="http://schemas.microsoft.com/office/powerpoint/2010/main" val="1653442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29" y="669816"/>
            <a:ext cx="2405525"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err="1">
                <a:cs typeface="Poppins Medium" panose="00000600000000000000" pitchFamily="2" charset="0"/>
                <a:sym typeface="Varela Round"/>
              </a:rPr>
              <a:t>Læringsformer</a:t>
            </a:r>
            <a:endParaRPr lang="it-IT" sz="2000" b="1" dirty="0">
              <a:solidFill>
                <a:prstClr val="white"/>
              </a:solidFill>
              <a:cs typeface="Poppins Medium" panose="00000600000000000000" pitchFamily="2" charset="0"/>
            </a:endParaRPr>
          </a:p>
        </p:txBody>
      </p:sp>
      <p:sp>
        <p:nvSpPr>
          <p:cNvPr id="26" name="TextBox 54">
            <a:extLst>
              <a:ext uri="{FF2B5EF4-FFF2-40B4-BE49-F238E27FC236}">
                <a16:creationId xmlns:a16="http://schemas.microsoft.com/office/drawing/2014/main" id="{2F17DC47-0BEE-4ED4-BA6B-A229EF47F4E7}"/>
              </a:ext>
            </a:extLst>
          </p:cNvPr>
          <p:cNvSpPr txBox="1"/>
          <p:nvPr/>
        </p:nvSpPr>
        <p:spPr>
          <a:xfrm>
            <a:off x="624880" y="1773267"/>
            <a:ext cx="7272000" cy="1675265"/>
          </a:xfrm>
          <a:prstGeom prst="rect">
            <a:avLst/>
          </a:prstGeom>
          <a:noFill/>
        </p:spPr>
        <p:txBody>
          <a:bodyPr wrap="square" numCol="1" rtlCol="0">
            <a:noAutofit/>
          </a:bodyPr>
          <a:lstStyle/>
          <a:p>
            <a:pPr marL="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ko-KR" sz="2000" b="1" i="0" u="none" strike="noStrike" kern="1200" cap="none" spc="0" normalizeH="0" baseline="0" noProof="0" dirty="0" err="1">
                <a:ln>
                  <a:noFill/>
                </a:ln>
                <a:solidFill>
                  <a:prstClr val="black"/>
                </a:solidFill>
                <a:effectLst/>
                <a:uLnTx/>
                <a:uFillTx/>
                <a:latin typeface="Calibri"/>
                <a:ea typeface="맑은 고딕" panose="020B0503020000020004" pitchFamily="34" charset="-127"/>
                <a:cs typeface="Poppins Medium" panose="00000600000000000000" pitchFamily="2" charset="0"/>
              </a:rPr>
              <a:t>Hvem</a:t>
            </a:r>
            <a:r>
              <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rPr>
              <a:t> er </a:t>
            </a:r>
            <a:r>
              <a:rPr kumimoji="0" lang="en-US" altLang="ko-KR" sz="2000" b="1" i="0" u="none" strike="noStrike" kern="1200" cap="none" spc="0" normalizeH="0" baseline="0" noProof="0" dirty="0" err="1">
                <a:ln>
                  <a:noFill/>
                </a:ln>
                <a:solidFill>
                  <a:prstClr val="black"/>
                </a:solidFill>
                <a:effectLst/>
                <a:uLnTx/>
                <a:uFillTx/>
                <a:latin typeface="Calibri"/>
                <a:ea typeface="맑은 고딕" panose="020B0503020000020004" pitchFamily="34" charset="-127"/>
                <a:cs typeface="Poppins Medium" panose="00000600000000000000" pitchFamily="2" charset="0"/>
              </a:rPr>
              <a:t>eleverne</a:t>
            </a:r>
            <a:r>
              <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rPr>
              <a:t>?</a:t>
            </a:r>
          </a:p>
          <a:p>
            <a:pPr marL="284400" marR="0" lvl="0" indent="0" algn="just" defTabSz="914400" rtl="0" eaLnBrk="1" fontAlgn="auto" latinLnBrk="0" hangingPunct="1">
              <a:lnSpc>
                <a:spcPct val="120000"/>
              </a:lnSpc>
              <a:spcBef>
                <a:spcPts val="0"/>
              </a:spcBef>
              <a:spcAft>
                <a:spcPts val="0"/>
              </a:spcAft>
              <a:buClrTx/>
              <a:buSzTx/>
              <a:buFontTx/>
              <a:buNone/>
              <a:tabLst/>
              <a:defRPr/>
            </a:pPr>
            <a:r>
              <a:rPr kumimoji="0" lang="en-US" altLang="ko-KR" sz="1600" b="0" i="0" u="none" strike="noStrike" kern="1200" cap="none" spc="0" normalizeH="0" baseline="0" noProof="0" dirty="0" err="1">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Læringsformer</a:t>
            </a:r>
            <a:r>
              <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 </a:t>
            </a:r>
            <a:r>
              <a:rPr kumimoji="0" lang="en-US" altLang="ko-KR" sz="1600" b="0" i="0" u="none" strike="noStrike" kern="1200" cap="none" spc="0" normalizeH="0" baseline="0" noProof="0" dirty="0" err="1">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refererer</a:t>
            </a:r>
            <a:r>
              <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 til </a:t>
            </a:r>
            <a:r>
              <a:rPr kumimoji="0" lang="en-US" altLang="ko-KR" sz="1600" b="0" i="0" u="none" strike="noStrike" kern="1200" cap="none" spc="0" normalizeH="0" baseline="0" noProof="0" dirty="0" err="1">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måderne</a:t>
            </a:r>
            <a:r>
              <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 </a:t>
            </a:r>
            <a:r>
              <a:rPr kumimoji="0" lang="en-US" altLang="ko-KR" sz="1600" b="0" i="0" u="none" strike="noStrike" kern="1200" cap="none" spc="0" normalizeH="0" baseline="0" noProof="0" dirty="0" err="1">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hvorpå</a:t>
            </a:r>
            <a:r>
              <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 </a:t>
            </a:r>
            <a:r>
              <a:rPr kumimoji="0" lang="en-US" altLang="ko-KR" sz="1600" b="0" i="0" u="none" strike="noStrike" kern="1200" cap="none" spc="0" normalizeH="0" baseline="0" noProof="0" dirty="0" err="1">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mennesker</a:t>
            </a:r>
            <a:r>
              <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 </a:t>
            </a:r>
            <a:r>
              <a:rPr kumimoji="0" lang="en-US" altLang="ko-KR" sz="1600" b="0" i="0" u="none" strike="noStrike" kern="1200" cap="none" spc="0" normalizeH="0" baseline="0" noProof="0" dirty="0" err="1">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foretrækker</a:t>
            </a:r>
            <a:r>
              <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 at </a:t>
            </a:r>
            <a:r>
              <a:rPr kumimoji="0" lang="en-US" altLang="ko-KR" sz="1600" b="0" i="0" u="none" strike="noStrike" kern="1200" cap="none" spc="0" normalizeH="0" baseline="0" noProof="0" dirty="0" err="1">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lære</a:t>
            </a:r>
            <a:r>
              <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 </a:t>
            </a:r>
            <a:r>
              <a:rPr kumimoji="0" lang="en-US" altLang="ko-KR" sz="1600" b="0" i="0" u="none" strike="noStrike" kern="1200" cap="none" spc="0" normalizeH="0" baseline="0" noProof="0" dirty="0" err="1">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ny</a:t>
            </a:r>
            <a:r>
              <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 information og nye </a:t>
            </a:r>
            <a:r>
              <a:rPr kumimoji="0" lang="en-US" altLang="ko-KR" sz="1600" b="0" i="0" u="none" strike="noStrike" kern="1200" cap="none" spc="0" normalizeH="0" baseline="0" noProof="0" dirty="0" err="1">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koncepter</a:t>
            </a:r>
            <a:r>
              <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 </a:t>
            </a:r>
          </a:p>
          <a:p>
            <a:pPr marL="284400" marR="0" lvl="0" indent="0" algn="just" defTabSz="914400" rtl="0" eaLnBrk="1" fontAlgn="auto" latinLnBrk="0" hangingPunct="1">
              <a:lnSpc>
                <a:spcPct val="120000"/>
              </a:lnSpc>
              <a:spcBef>
                <a:spcPts val="0"/>
              </a:spcBef>
              <a:spcAft>
                <a:spcPts val="0"/>
              </a:spcAft>
              <a:buClrTx/>
              <a:buSzTx/>
              <a:buFontTx/>
              <a:buNone/>
              <a:tabLst/>
              <a:defRPr/>
            </a:pPr>
            <a:r>
              <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 </a:t>
            </a:r>
            <a:r>
              <a:rPr lang="en-US" altLang="ko-KR" sz="1600" i="1" dirty="0" err="1">
                <a:solidFill>
                  <a:prstClr val="black"/>
                </a:solidFill>
                <a:latin typeface="Calibri Light" panose="020F0302020204030204"/>
                <a:ea typeface="맑은 고딕" panose="020B0503020000020004" pitchFamily="34" charset="-127"/>
                <a:cs typeface="Poppins ExtraLight" panose="00000300000000000000" pitchFamily="2" charset="0"/>
              </a:rPr>
              <a:t>Brugen</a:t>
            </a:r>
            <a:r>
              <a:rPr lang="en-US" altLang="ko-KR" sz="1600" i="1" dirty="0">
                <a:solidFill>
                  <a:prstClr val="black"/>
                </a:solidFill>
                <a:latin typeface="Calibri Light" panose="020F0302020204030204"/>
                <a:ea typeface="맑은 고딕" panose="020B0503020000020004" pitchFamily="34" charset="-127"/>
                <a:cs typeface="Poppins ExtraLight" panose="00000300000000000000" pitchFamily="2" charset="0"/>
              </a:rPr>
              <a:t> af digitale </a:t>
            </a:r>
            <a:r>
              <a:rPr lang="en-US" altLang="ko-KR" sz="1600" i="1" dirty="0" err="1">
                <a:solidFill>
                  <a:prstClr val="black"/>
                </a:solidFill>
                <a:latin typeface="Calibri Light" panose="020F0302020204030204"/>
                <a:ea typeface="맑은 고딕" panose="020B0503020000020004" pitchFamily="34" charset="-127"/>
                <a:cs typeface="Poppins ExtraLight" panose="00000300000000000000" pitchFamily="2" charset="0"/>
              </a:rPr>
              <a:t>værktøjer</a:t>
            </a:r>
            <a:r>
              <a:rPr lang="en-US" altLang="ko-KR" sz="1600" i="1" dirty="0">
                <a:solidFill>
                  <a:prstClr val="black"/>
                </a:solidFill>
                <a:latin typeface="Calibri Light" panose="020F0302020204030204"/>
                <a:ea typeface="맑은 고딕" panose="020B0503020000020004" pitchFamily="34" charset="-127"/>
                <a:cs typeface="Poppins ExtraLight" panose="00000300000000000000" pitchFamily="2" charset="0"/>
              </a:rPr>
              <a:t> i </a:t>
            </a:r>
            <a:r>
              <a:rPr lang="en-US" altLang="ko-KR" sz="1600" i="1" dirty="0" err="1">
                <a:solidFill>
                  <a:prstClr val="black"/>
                </a:solidFill>
                <a:latin typeface="Calibri Light" panose="020F0302020204030204"/>
                <a:ea typeface="맑은 고딕" panose="020B0503020000020004" pitchFamily="34" charset="-127"/>
                <a:cs typeface="Poppins ExtraLight" panose="00000300000000000000" pitchFamily="2" charset="0"/>
              </a:rPr>
              <a:t>undervisningen</a:t>
            </a:r>
            <a:r>
              <a:rPr lang="en-US" altLang="ko-KR" sz="1600" i="1" dirty="0">
                <a:solidFill>
                  <a:prstClr val="black"/>
                </a:solidFill>
                <a:latin typeface="Calibri Light" panose="020F0302020204030204"/>
                <a:ea typeface="맑은 고딕" panose="020B0503020000020004" pitchFamily="34" charset="-127"/>
                <a:cs typeface="Poppins ExtraLight" panose="00000300000000000000" pitchFamily="2" charset="0"/>
              </a:rPr>
              <a:t> </a:t>
            </a:r>
            <a:r>
              <a:rPr lang="en-US" altLang="ko-KR" sz="1600" i="1" dirty="0" err="1">
                <a:solidFill>
                  <a:prstClr val="black"/>
                </a:solidFill>
                <a:latin typeface="Calibri Light" panose="020F0302020204030204"/>
                <a:ea typeface="맑은 고딕" panose="020B0503020000020004" pitchFamily="34" charset="-127"/>
                <a:cs typeface="Poppins ExtraLight" panose="00000300000000000000" pitchFamily="2" charset="0"/>
              </a:rPr>
              <a:t>bør</a:t>
            </a:r>
            <a:r>
              <a:rPr lang="en-US" altLang="ko-KR" sz="1600" i="1" dirty="0">
                <a:solidFill>
                  <a:prstClr val="black"/>
                </a:solidFill>
                <a:latin typeface="Calibri Light" panose="020F0302020204030204"/>
                <a:ea typeface="맑은 고딕" panose="020B0503020000020004" pitchFamily="34" charset="-127"/>
                <a:cs typeface="Poppins ExtraLight" panose="00000300000000000000" pitchFamily="2" charset="0"/>
              </a:rPr>
              <a:t> </a:t>
            </a:r>
            <a:r>
              <a:rPr lang="en-US" altLang="ko-KR" sz="1600" i="1" dirty="0" err="1">
                <a:solidFill>
                  <a:prstClr val="black"/>
                </a:solidFill>
                <a:latin typeface="Calibri Light" panose="020F0302020204030204"/>
                <a:ea typeface="맑은 고딕" panose="020B0503020000020004" pitchFamily="34" charset="-127"/>
                <a:cs typeface="Poppins ExtraLight" panose="00000300000000000000" pitchFamily="2" charset="0"/>
              </a:rPr>
              <a:t>tage</a:t>
            </a:r>
            <a:r>
              <a:rPr lang="en-US" altLang="ko-KR" sz="1600" i="1" dirty="0">
                <a:solidFill>
                  <a:prstClr val="black"/>
                </a:solidFill>
                <a:latin typeface="Calibri Light" panose="020F0302020204030204"/>
                <a:ea typeface="맑은 고딕" panose="020B0503020000020004" pitchFamily="34" charset="-127"/>
                <a:cs typeface="Poppins ExtraLight" panose="00000300000000000000" pitchFamily="2" charset="0"/>
              </a:rPr>
              <a:t> </a:t>
            </a:r>
            <a:r>
              <a:rPr lang="en-US" altLang="ko-KR" sz="1600" i="1" dirty="0" err="1">
                <a:solidFill>
                  <a:prstClr val="black"/>
                </a:solidFill>
                <a:latin typeface="Calibri Light" panose="020F0302020204030204"/>
                <a:ea typeface="맑은 고딕" panose="020B0503020000020004" pitchFamily="34" charset="-127"/>
                <a:cs typeface="Poppins ExtraLight" panose="00000300000000000000" pitchFamily="2" charset="0"/>
              </a:rPr>
              <a:t>højde</a:t>
            </a:r>
            <a:r>
              <a:rPr lang="en-US" altLang="ko-KR" sz="1600" i="1" dirty="0">
                <a:solidFill>
                  <a:prstClr val="black"/>
                </a:solidFill>
                <a:latin typeface="Calibri Light" panose="020F0302020204030204"/>
                <a:ea typeface="맑은 고딕" panose="020B0503020000020004" pitchFamily="34" charset="-127"/>
                <a:cs typeface="Poppins ExtraLight" panose="00000300000000000000" pitchFamily="2" charset="0"/>
              </a:rPr>
              <a:t> for elevers </a:t>
            </a:r>
            <a:r>
              <a:rPr lang="en-US" altLang="ko-KR" sz="1600" i="1" dirty="0" err="1">
                <a:solidFill>
                  <a:prstClr val="black"/>
                </a:solidFill>
                <a:latin typeface="Calibri Light" panose="020F0302020204030204"/>
                <a:ea typeface="맑은 고딕" panose="020B0503020000020004" pitchFamily="34" charset="-127"/>
                <a:cs typeface="Poppins ExtraLight" panose="00000300000000000000" pitchFamily="2" charset="0"/>
              </a:rPr>
              <a:t>forskelligheder</a:t>
            </a:r>
            <a:r>
              <a:rPr lang="en-US" altLang="ko-KR" sz="1600" i="1" dirty="0">
                <a:solidFill>
                  <a:prstClr val="black"/>
                </a:solidFill>
                <a:latin typeface="Calibri Light" panose="020F0302020204030204"/>
                <a:ea typeface="맑은 고딕" panose="020B0503020000020004" pitchFamily="34" charset="-127"/>
                <a:cs typeface="Poppins ExtraLight" panose="00000300000000000000" pitchFamily="2" charset="0"/>
              </a:rPr>
              <a:t>, </a:t>
            </a:r>
            <a:r>
              <a:rPr lang="en-US" altLang="ko-KR" sz="1600" i="1" dirty="0" err="1">
                <a:solidFill>
                  <a:prstClr val="black"/>
                </a:solidFill>
                <a:latin typeface="Calibri Light" panose="020F0302020204030204"/>
                <a:ea typeface="맑은 고딕" panose="020B0503020000020004" pitchFamily="34" charset="-127"/>
                <a:cs typeface="Poppins ExtraLight" panose="00000300000000000000" pitchFamily="2" charset="0"/>
              </a:rPr>
              <a:t>når</a:t>
            </a:r>
            <a:r>
              <a:rPr lang="en-US" altLang="ko-KR" sz="1600" i="1" dirty="0">
                <a:solidFill>
                  <a:prstClr val="black"/>
                </a:solidFill>
                <a:latin typeface="Calibri Light" panose="020F0302020204030204"/>
                <a:ea typeface="맑은 고딕" panose="020B0503020000020004" pitchFamily="34" charset="-127"/>
                <a:cs typeface="Poppins ExtraLight" panose="00000300000000000000" pitchFamily="2" charset="0"/>
              </a:rPr>
              <a:t> der </a:t>
            </a:r>
            <a:r>
              <a:rPr lang="en-US" altLang="ko-KR" sz="1600" i="1" dirty="0" err="1">
                <a:solidFill>
                  <a:prstClr val="black"/>
                </a:solidFill>
                <a:latin typeface="Calibri Light" panose="020F0302020204030204"/>
                <a:ea typeface="맑은 고딕" panose="020B0503020000020004" pitchFamily="34" charset="-127"/>
                <a:cs typeface="Poppins ExtraLight" panose="00000300000000000000" pitchFamily="2" charset="0"/>
              </a:rPr>
              <a:t>planlægges</a:t>
            </a:r>
            <a:r>
              <a:rPr lang="en-US" altLang="ko-KR" sz="1600" i="1" dirty="0">
                <a:solidFill>
                  <a:prstClr val="black"/>
                </a:solidFill>
                <a:latin typeface="Calibri Light" panose="020F0302020204030204"/>
                <a:ea typeface="맑은 고딕" panose="020B0503020000020004" pitchFamily="34" charset="-127"/>
                <a:cs typeface="Poppins ExtraLight" panose="00000300000000000000" pitchFamily="2" charset="0"/>
              </a:rPr>
              <a:t> </a:t>
            </a:r>
            <a:r>
              <a:rPr lang="en-US" altLang="ko-KR" sz="1600" i="1" dirty="0" err="1">
                <a:solidFill>
                  <a:prstClr val="black"/>
                </a:solidFill>
                <a:latin typeface="Calibri Light" panose="020F0302020204030204"/>
                <a:ea typeface="맑은 고딕" panose="020B0503020000020004" pitchFamily="34" charset="-127"/>
                <a:cs typeface="Poppins ExtraLight" panose="00000300000000000000" pitchFamily="2" charset="0"/>
              </a:rPr>
              <a:t>læaringsmetodologier</a:t>
            </a:r>
            <a:r>
              <a:rPr lang="en-US" altLang="ko-KR" sz="1600" i="1" dirty="0">
                <a:solidFill>
                  <a:prstClr val="black"/>
                </a:solidFill>
                <a:latin typeface="Calibri Light" panose="020F0302020204030204"/>
                <a:ea typeface="맑은 고딕" panose="020B0503020000020004" pitchFamily="34" charset="-127"/>
                <a:cs typeface="Poppins ExtraLight" panose="00000300000000000000" pitchFamily="2" charset="0"/>
              </a:rPr>
              <a:t>. </a:t>
            </a:r>
            <a:endParaRPr kumimoji="0" lang="en-US" altLang="ko-KR" sz="1600" b="0" i="1"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endParaRPr>
          </a:p>
        </p:txBody>
      </p:sp>
      <p:sp>
        <p:nvSpPr>
          <p:cNvPr id="11" name="TextBox 54">
            <a:extLst>
              <a:ext uri="{FF2B5EF4-FFF2-40B4-BE49-F238E27FC236}">
                <a16:creationId xmlns:a16="http://schemas.microsoft.com/office/drawing/2014/main" id="{469A6D6B-69A1-4FF7-A4BD-4C4BC6E53D7D}"/>
              </a:ext>
            </a:extLst>
          </p:cNvPr>
          <p:cNvSpPr txBox="1"/>
          <p:nvPr/>
        </p:nvSpPr>
        <p:spPr>
          <a:xfrm>
            <a:off x="624880" y="3813766"/>
            <a:ext cx="7272000" cy="1575127"/>
          </a:xfrm>
          <a:prstGeom prst="rect">
            <a:avLst/>
          </a:prstGeom>
          <a:noFill/>
        </p:spPr>
        <p:txBody>
          <a:bodyPr wrap="square" numCol="1" rtlCol="0">
            <a:noAutofit/>
          </a:bodyPr>
          <a:lstStyle/>
          <a:p>
            <a:pPr indent="-285750">
              <a:buFont typeface="Arial" panose="020B0604020202020204" pitchFamily="34" charset="0"/>
              <a:buChar char="•"/>
            </a:pPr>
            <a:r>
              <a:rPr lang="en-US" sz="2000" b="1" dirty="0" err="1">
                <a:solidFill>
                  <a:srgbClr val="000000"/>
                </a:solidFill>
                <a:latin typeface="Archivo"/>
              </a:rPr>
              <a:t>Sådan</a:t>
            </a:r>
            <a:r>
              <a:rPr lang="en-US" sz="2000" b="1" dirty="0">
                <a:solidFill>
                  <a:srgbClr val="000000"/>
                </a:solidFill>
                <a:latin typeface="Archivo"/>
              </a:rPr>
              <a:t> </a:t>
            </a:r>
            <a:r>
              <a:rPr lang="en-US" sz="2000" b="1" dirty="0" err="1">
                <a:solidFill>
                  <a:srgbClr val="000000"/>
                </a:solidFill>
                <a:latin typeface="Archivo"/>
              </a:rPr>
              <a:t>virker</a:t>
            </a:r>
            <a:r>
              <a:rPr lang="en-US" sz="2000" b="1" dirty="0">
                <a:solidFill>
                  <a:srgbClr val="000000"/>
                </a:solidFill>
                <a:latin typeface="Archivo"/>
              </a:rPr>
              <a:t> </a:t>
            </a:r>
            <a:r>
              <a:rPr lang="en-US" sz="2000" b="1" dirty="0" err="1">
                <a:solidFill>
                  <a:srgbClr val="000000"/>
                </a:solidFill>
                <a:latin typeface="Archivo"/>
              </a:rPr>
              <a:t>uddannelsesteknologi</a:t>
            </a:r>
            <a:r>
              <a:rPr lang="en-US" sz="2000" b="1" dirty="0">
                <a:solidFill>
                  <a:srgbClr val="000000"/>
                </a:solidFill>
                <a:latin typeface="Archivo"/>
              </a:rPr>
              <a:t> for </a:t>
            </a:r>
            <a:r>
              <a:rPr lang="en-US" sz="2000" b="1" dirty="0" err="1">
                <a:solidFill>
                  <a:srgbClr val="000000"/>
                </a:solidFill>
                <a:latin typeface="Archivo"/>
              </a:rPr>
              <a:t>enhver</a:t>
            </a:r>
            <a:r>
              <a:rPr lang="en-US" sz="2000" b="1" dirty="0">
                <a:solidFill>
                  <a:srgbClr val="000000"/>
                </a:solidFill>
                <a:latin typeface="Archivo"/>
              </a:rPr>
              <a:t> </a:t>
            </a:r>
            <a:r>
              <a:rPr lang="en-US" sz="2000" b="1" dirty="0" err="1">
                <a:solidFill>
                  <a:srgbClr val="000000"/>
                </a:solidFill>
                <a:latin typeface="Archivo"/>
              </a:rPr>
              <a:t>læringsform</a:t>
            </a:r>
            <a:endParaRPr lang="en-US" sz="2000" b="1" i="0" dirty="0">
              <a:solidFill>
                <a:srgbClr val="000000"/>
              </a:solidFill>
              <a:effectLst/>
              <a:latin typeface="Archivo"/>
            </a:endParaRPr>
          </a:p>
          <a:p>
            <a:pPr marL="284400" lvl="0" algn="just">
              <a:lnSpc>
                <a:spcPct val="120000"/>
              </a:lnSpc>
            </a:pPr>
            <a:r>
              <a:rPr lang="en-US" altLang="ko-KR" sz="1600" dirty="0" err="1">
                <a:latin typeface="+mj-lt"/>
                <a:cs typeface="Poppins ExtraLight" panose="00000300000000000000" pitchFamily="2" charset="0"/>
              </a:rPr>
              <a:t>Teknologi</a:t>
            </a:r>
            <a:r>
              <a:rPr lang="en-US" altLang="ko-KR" sz="1600" dirty="0">
                <a:latin typeface="+mj-lt"/>
                <a:cs typeface="Poppins ExtraLight" panose="00000300000000000000" pitchFamily="2" charset="0"/>
              </a:rPr>
              <a:t> er et </a:t>
            </a:r>
            <a:r>
              <a:rPr lang="en-US" altLang="ko-KR" sz="1600" dirty="0" err="1">
                <a:latin typeface="+mj-lt"/>
                <a:cs typeface="Poppins ExtraLight" panose="00000300000000000000" pitchFamily="2" charset="0"/>
              </a:rPr>
              <a:t>redskab</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som</a:t>
            </a:r>
            <a:r>
              <a:rPr lang="en-US" altLang="ko-KR" sz="1600" dirty="0">
                <a:latin typeface="+mj-lt"/>
                <a:cs typeface="Poppins ExtraLight" panose="00000300000000000000" pitchFamily="2" charset="0"/>
              </a:rPr>
              <a:t> undervisere </a:t>
            </a:r>
            <a:r>
              <a:rPr lang="en-US" altLang="ko-KR" sz="1600" dirty="0" err="1">
                <a:latin typeface="+mj-lt"/>
                <a:cs typeface="Poppins ExtraLight" panose="00000300000000000000" pitchFamily="2" charset="0"/>
              </a:rPr>
              <a:t>kan</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bruge</a:t>
            </a:r>
            <a:r>
              <a:rPr lang="en-US" altLang="ko-KR" sz="1600" dirty="0">
                <a:latin typeface="+mj-lt"/>
                <a:cs typeface="Poppins ExtraLight" panose="00000300000000000000" pitchFamily="2" charset="0"/>
              </a:rPr>
              <a:t> til at </a:t>
            </a:r>
            <a:r>
              <a:rPr lang="en-US" altLang="ko-KR" sz="1600" dirty="0" err="1">
                <a:latin typeface="+mj-lt"/>
                <a:cs typeface="Poppins ExtraLight" panose="00000300000000000000" pitchFamily="2" charset="0"/>
              </a:rPr>
              <a:t>hjælpe</a:t>
            </a:r>
            <a:r>
              <a:rPr lang="en-US" altLang="ko-KR" sz="1600" dirty="0">
                <a:latin typeface="+mj-lt"/>
                <a:cs typeface="Poppins ExtraLight" panose="00000300000000000000" pitchFamily="2" charset="0"/>
              </a:rPr>
              <a:t> elever. Det giver </a:t>
            </a:r>
            <a:r>
              <a:rPr lang="en-US" altLang="ko-KR" sz="1600" dirty="0" err="1">
                <a:latin typeface="+mj-lt"/>
                <a:cs typeface="Poppins ExtraLight" panose="00000300000000000000" pitchFamily="2" charset="0"/>
              </a:rPr>
              <a:t>hver</a:t>
            </a:r>
            <a:r>
              <a:rPr lang="en-US" altLang="ko-KR" sz="1600" dirty="0">
                <a:latin typeface="+mj-lt"/>
                <a:cs typeface="Poppins ExtraLight" panose="00000300000000000000" pitchFamily="2" charset="0"/>
              </a:rPr>
              <a:t> elev </a:t>
            </a:r>
            <a:r>
              <a:rPr lang="en-US" altLang="ko-KR" sz="1600" dirty="0" err="1">
                <a:latin typeface="+mj-lt"/>
                <a:cs typeface="Poppins ExtraLight" panose="00000300000000000000" pitchFamily="2" charset="0"/>
              </a:rPr>
              <a:t>en</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måde</a:t>
            </a:r>
            <a:r>
              <a:rPr lang="en-US" altLang="ko-KR" sz="1600" dirty="0">
                <a:latin typeface="+mj-lt"/>
                <a:cs typeface="Poppins ExtraLight" panose="00000300000000000000" pitchFamily="2" charset="0"/>
              </a:rPr>
              <a:t> at </a:t>
            </a:r>
            <a:r>
              <a:rPr lang="en-US" altLang="ko-KR" sz="1600" dirty="0" err="1">
                <a:latin typeface="+mj-lt"/>
                <a:cs typeface="Poppins ExtraLight" panose="00000300000000000000" pitchFamily="2" charset="0"/>
              </a:rPr>
              <a:t>lære</a:t>
            </a:r>
            <a:r>
              <a:rPr lang="en-US" altLang="ko-KR" sz="1600" dirty="0">
                <a:latin typeface="+mj-lt"/>
                <a:cs typeface="Poppins ExtraLight" panose="00000300000000000000" pitchFamily="2" charset="0"/>
              </a:rPr>
              <a:t> på, </a:t>
            </a:r>
            <a:r>
              <a:rPr lang="en-US" altLang="ko-KR" sz="1600" dirty="0" err="1">
                <a:latin typeface="+mj-lt"/>
                <a:cs typeface="Poppins ExtraLight" panose="00000300000000000000" pitchFamily="2" charset="0"/>
              </a:rPr>
              <a:t>som</a:t>
            </a:r>
            <a:r>
              <a:rPr lang="en-US" altLang="ko-KR" sz="1600" dirty="0">
                <a:latin typeface="+mj-lt"/>
                <a:cs typeface="Poppins ExtraLight" panose="00000300000000000000" pitchFamily="2" charset="0"/>
              </a:rPr>
              <a:t> er </a:t>
            </a:r>
            <a:r>
              <a:rPr lang="en-US" altLang="ko-KR" sz="1600" dirty="0" err="1">
                <a:latin typeface="+mj-lt"/>
                <a:cs typeface="Poppins ExtraLight" panose="00000300000000000000" pitchFamily="2" charset="0"/>
              </a:rPr>
              <a:t>bedst</a:t>
            </a:r>
            <a:r>
              <a:rPr lang="en-US" altLang="ko-KR" sz="1600" dirty="0">
                <a:latin typeface="+mj-lt"/>
                <a:cs typeface="Poppins ExtraLight" panose="00000300000000000000" pitchFamily="2" charset="0"/>
              </a:rPr>
              <a:t> for ham/</a:t>
            </a:r>
            <a:r>
              <a:rPr lang="en-US" altLang="ko-KR" sz="1600" dirty="0" err="1">
                <a:latin typeface="+mj-lt"/>
                <a:cs typeface="Poppins ExtraLight" panose="00000300000000000000" pitchFamily="2" charset="0"/>
              </a:rPr>
              <a:t>hende</a:t>
            </a:r>
            <a:r>
              <a:rPr lang="en-US" altLang="ko-KR" sz="1600" dirty="0">
                <a:latin typeface="+mj-lt"/>
                <a:cs typeface="Poppins ExtraLight" panose="00000300000000000000" pitchFamily="2" charset="0"/>
              </a:rPr>
              <a:t>. Undervisere </a:t>
            </a:r>
            <a:r>
              <a:rPr lang="en-US" altLang="ko-KR" sz="1600" dirty="0" err="1">
                <a:latin typeface="+mj-lt"/>
                <a:cs typeface="Poppins ExtraLight" panose="00000300000000000000" pitchFamily="2" charset="0"/>
              </a:rPr>
              <a:t>kan</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vælge</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hvad</a:t>
            </a:r>
            <a:r>
              <a:rPr lang="en-US" altLang="ko-KR" sz="1600" dirty="0">
                <a:latin typeface="+mj-lt"/>
                <a:cs typeface="Poppins ExtraLight" panose="00000300000000000000" pitchFamily="2" charset="0"/>
              </a:rPr>
              <a:t> der </a:t>
            </a:r>
            <a:r>
              <a:rPr lang="en-US" altLang="ko-KR" sz="1600" dirty="0" err="1">
                <a:latin typeface="+mj-lt"/>
                <a:cs typeface="Poppins ExtraLight" panose="00000300000000000000" pitchFamily="2" charset="0"/>
              </a:rPr>
              <a:t>vil</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virke</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godt</a:t>
            </a:r>
            <a:r>
              <a:rPr lang="en-US" altLang="ko-KR" sz="1600" dirty="0">
                <a:latin typeface="+mj-lt"/>
                <a:cs typeface="Poppins ExtraLight" panose="00000300000000000000" pitchFamily="2" charset="0"/>
              </a:rPr>
              <a:t> i </a:t>
            </a:r>
            <a:r>
              <a:rPr lang="en-US" altLang="ko-KR" sz="1600" dirty="0" err="1">
                <a:latin typeface="+mj-lt"/>
                <a:cs typeface="Poppins ExtraLight" panose="00000300000000000000" pitchFamily="2" charset="0"/>
              </a:rPr>
              <a:t>klasseværelset</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ved</a:t>
            </a:r>
            <a:r>
              <a:rPr lang="en-US" altLang="ko-KR" sz="1600" dirty="0">
                <a:latin typeface="+mj-lt"/>
                <a:cs typeface="Poppins ExtraLight" panose="00000300000000000000" pitchFamily="2" charset="0"/>
              </a:rPr>
              <a:t> at </a:t>
            </a:r>
            <a:r>
              <a:rPr lang="en-US" altLang="ko-KR" sz="1600" dirty="0" err="1">
                <a:latin typeface="+mj-lt"/>
                <a:cs typeface="Poppins ExtraLight" panose="00000300000000000000" pitchFamily="2" charset="0"/>
              </a:rPr>
              <a:t>prøve</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forskellige</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værktøjer</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såsom</a:t>
            </a:r>
            <a:r>
              <a:rPr lang="en-US" altLang="ko-KR" sz="1600" dirty="0">
                <a:latin typeface="+mj-lt"/>
                <a:cs typeface="Poppins ExtraLight" panose="00000300000000000000" pitchFamily="2" charset="0"/>
              </a:rPr>
              <a:t> PowerPoint, video, quizzer, apps, smartphones, digitale </a:t>
            </a:r>
            <a:r>
              <a:rPr lang="en-US" altLang="ko-KR" sz="1600" dirty="0" err="1">
                <a:latin typeface="+mj-lt"/>
                <a:cs typeface="Poppins ExtraLight" panose="00000300000000000000" pitchFamily="2" charset="0"/>
              </a:rPr>
              <a:t>øvelser</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osv</a:t>
            </a:r>
            <a:r>
              <a:rPr lang="en-US" altLang="ko-KR" sz="1600" dirty="0">
                <a:latin typeface="+mj-lt"/>
                <a:cs typeface="Poppins ExtraLight" panose="00000300000000000000" pitchFamily="2" charset="0"/>
              </a:rPr>
              <a:t>.</a:t>
            </a:r>
          </a:p>
        </p:txBody>
      </p:sp>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5271070"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da-DK" sz="2000" dirty="0">
                <a:latin typeface="+mj-lt"/>
                <a:ea typeface="Microsoft Sans Serif" panose="020B0604020202020204" pitchFamily="34" charset="0"/>
              </a:rPr>
              <a:t>1.1 Læringsformer og digitale værktøjer</a:t>
            </a:r>
            <a:endParaRPr lang="en-AU" sz="2000" dirty="0">
              <a:latin typeface="+mj-lt"/>
              <a:ea typeface="Microsoft Sans Serif" panose="020B0604020202020204" pitchFamily="34" charset="0"/>
            </a:endParaRPr>
          </a:p>
        </p:txBody>
      </p:sp>
      <p:pic>
        <p:nvPicPr>
          <p:cNvPr id="21" name="Immagine 20">
            <a:extLst>
              <a:ext uri="{FF2B5EF4-FFF2-40B4-BE49-F238E27FC236}">
                <a16:creationId xmlns:a16="http://schemas.microsoft.com/office/drawing/2014/main" id="{7271E359-97E3-4B6E-9933-C88E61DCFAF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2348977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8937523" y="3631149"/>
            <a:ext cx="1058564"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21" name="Google Shape;536;p42">
            <a:extLst>
              <a:ext uri="{FF2B5EF4-FFF2-40B4-BE49-F238E27FC236}">
                <a16:creationId xmlns:a16="http://schemas.microsoft.com/office/drawing/2014/main" id="{0552E255-CDC8-4241-A53C-8D6B695529F7}"/>
              </a:ext>
            </a:extLst>
          </p:cNvPr>
          <p:cNvSpPr/>
          <p:nvPr/>
        </p:nvSpPr>
        <p:spPr>
          <a:xfrm>
            <a:off x="627233" y="2420096"/>
            <a:ext cx="4461881" cy="1115534"/>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91425" tIns="91425" rIns="1371600" bIns="91425" anchor="t" anchorCtr="0">
            <a:noAutofit/>
          </a:bodyPr>
          <a:lstStyle/>
          <a:p>
            <a:pPr algn="l"/>
            <a:r>
              <a:rPr lang="en-US" sz="2000" b="1" dirty="0" err="1">
                <a:solidFill>
                  <a:schemeClr val="dk1"/>
                </a:solidFill>
                <a:cs typeface="Varela Round"/>
              </a:rPr>
              <a:t>Visuel</a:t>
            </a:r>
            <a:br>
              <a:rPr lang="en-GB" sz="2000" b="1" dirty="0">
                <a:solidFill>
                  <a:schemeClr val="dk1"/>
                </a:solidFill>
                <a:ea typeface="Varela Round"/>
                <a:cs typeface="Varela Round"/>
                <a:sym typeface="Varela Round"/>
              </a:rPr>
            </a:br>
            <a:r>
              <a:rPr lang="en-US" sz="1600" dirty="0" err="1">
                <a:solidFill>
                  <a:prstClr val="black"/>
                </a:solidFill>
                <a:latin typeface="Calibri Light" panose="020F0302020204030204"/>
              </a:rPr>
              <a:t>Lærer</a:t>
            </a:r>
            <a:r>
              <a:rPr lang="en-US" sz="1600" dirty="0">
                <a:solidFill>
                  <a:prstClr val="black"/>
                </a:solidFill>
                <a:latin typeface="Calibri Light" panose="020F0302020204030204"/>
              </a:rPr>
              <a:t> </a:t>
            </a:r>
            <a:r>
              <a:rPr lang="en-US" sz="1600" dirty="0" err="1">
                <a:solidFill>
                  <a:prstClr val="black"/>
                </a:solidFill>
                <a:latin typeface="Calibri Light" panose="020F0302020204030204"/>
              </a:rPr>
              <a:t>bedst</a:t>
            </a:r>
            <a:r>
              <a:rPr lang="en-US" sz="1600" dirty="0">
                <a:solidFill>
                  <a:prstClr val="black"/>
                </a:solidFill>
                <a:latin typeface="Calibri Light" panose="020F0302020204030204"/>
              </a:rPr>
              <a:t> </a:t>
            </a:r>
            <a:r>
              <a:rPr lang="en-US" sz="1600" dirty="0" err="1">
                <a:solidFill>
                  <a:prstClr val="black"/>
                </a:solidFill>
                <a:latin typeface="Calibri Light" panose="020F0302020204030204"/>
              </a:rPr>
              <a:t>ved</a:t>
            </a:r>
            <a:r>
              <a:rPr lang="en-US" sz="1600" dirty="0">
                <a:solidFill>
                  <a:prstClr val="black"/>
                </a:solidFill>
                <a:latin typeface="Calibri Light" panose="020F0302020204030204"/>
              </a:rPr>
              <a:t> at se information</a:t>
            </a:r>
            <a:endParaRPr lang="en-GB" altLang="ko-KR" sz="1600" dirty="0">
              <a:solidFill>
                <a:prstClr val="black"/>
              </a:solidFill>
              <a:latin typeface="Calibri Light" panose="020F0302020204030204"/>
              <a:sym typeface="Varela Round"/>
            </a:endParaRPr>
          </a:p>
        </p:txBody>
      </p:sp>
      <p:sp>
        <p:nvSpPr>
          <p:cNvPr id="22" name="Google Shape;537;p42">
            <a:extLst>
              <a:ext uri="{FF2B5EF4-FFF2-40B4-BE49-F238E27FC236}">
                <a16:creationId xmlns:a16="http://schemas.microsoft.com/office/drawing/2014/main" id="{2684FE20-494A-4234-92BC-80D6F9C81166}"/>
              </a:ext>
            </a:extLst>
          </p:cNvPr>
          <p:cNvSpPr/>
          <p:nvPr/>
        </p:nvSpPr>
        <p:spPr>
          <a:xfrm>
            <a:off x="5230174" y="1999335"/>
            <a:ext cx="3895165" cy="1536296"/>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1371600" tIns="91425" rIns="91425" bIns="91425" anchor="t" anchorCtr="0">
            <a:noAutofit/>
          </a:bodyPr>
          <a:lstStyle/>
          <a:p>
            <a:pPr lvl="0" algn="r">
              <a:buClr>
                <a:schemeClr val="dk1"/>
              </a:buClr>
              <a:buSzPts val="1100"/>
            </a:pPr>
            <a:r>
              <a:rPr lang="en-US" sz="2000" b="1" dirty="0" err="1">
                <a:solidFill>
                  <a:schemeClr val="dk1"/>
                </a:solidFill>
                <a:cs typeface="Varela Round"/>
              </a:rPr>
              <a:t>Auditiv</a:t>
            </a:r>
            <a:r>
              <a:rPr lang="en-GB" sz="2000" b="1" dirty="0">
                <a:solidFill>
                  <a:schemeClr val="dk1"/>
                </a:solidFill>
                <a:cs typeface="Varela Round"/>
                <a:sym typeface="Varela Round"/>
              </a:rPr>
              <a:t> </a:t>
            </a:r>
          </a:p>
          <a:p>
            <a:pPr lvl="0" algn="r">
              <a:lnSpc>
                <a:spcPct val="120000"/>
              </a:lnSpc>
              <a:buClr>
                <a:schemeClr val="dk1"/>
              </a:buClr>
              <a:buSzPts val="1100"/>
            </a:pPr>
            <a:r>
              <a:rPr lang="en-US" sz="1600" dirty="0" err="1">
                <a:solidFill>
                  <a:prstClr val="black"/>
                </a:solidFill>
                <a:latin typeface="Calibri Light" panose="020F0302020204030204"/>
              </a:rPr>
              <a:t>Lærer</a:t>
            </a:r>
            <a:r>
              <a:rPr lang="en-US" sz="1600" dirty="0">
                <a:solidFill>
                  <a:prstClr val="black"/>
                </a:solidFill>
                <a:latin typeface="Calibri Light" panose="020F0302020204030204"/>
              </a:rPr>
              <a:t> </a:t>
            </a:r>
            <a:r>
              <a:rPr lang="en-US" sz="1600" dirty="0" err="1">
                <a:solidFill>
                  <a:prstClr val="black"/>
                </a:solidFill>
                <a:latin typeface="Calibri Light" panose="020F0302020204030204"/>
              </a:rPr>
              <a:t>bedst</a:t>
            </a:r>
            <a:r>
              <a:rPr lang="en-US" sz="1600" dirty="0">
                <a:solidFill>
                  <a:prstClr val="black"/>
                </a:solidFill>
                <a:latin typeface="Calibri Light" panose="020F0302020204030204"/>
              </a:rPr>
              <a:t> </a:t>
            </a:r>
            <a:r>
              <a:rPr lang="en-US" sz="1600" dirty="0" err="1">
                <a:solidFill>
                  <a:prstClr val="black"/>
                </a:solidFill>
                <a:latin typeface="Calibri Light" panose="020F0302020204030204"/>
              </a:rPr>
              <a:t>ved</a:t>
            </a:r>
            <a:r>
              <a:rPr lang="en-US" sz="1600" dirty="0">
                <a:solidFill>
                  <a:prstClr val="black"/>
                </a:solidFill>
                <a:latin typeface="Calibri Light" panose="020F0302020204030204"/>
              </a:rPr>
              <a:t> at </a:t>
            </a:r>
            <a:r>
              <a:rPr lang="en-US" sz="1600" dirty="0" err="1">
                <a:solidFill>
                  <a:prstClr val="black"/>
                </a:solidFill>
                <a:latin typeface="Calibri Light" panose="020F0302020204030204"/>
              </a:rPr>
              <a:t>høre</a:t>
            </a:r>
            <a:r>
              <a:rPr lang="en-US" sz="1600" dirty="0">
                <a:solidFill>
                  <a:prstClr val="black"/>
                </a:solidFill>
                <a:latin typeface="Calibri Light" panose="020F0302020204030204"/>
              </a:rPr>
              <a:t> information</a:t>
            </a:r>
            <a:endParaRPr lang="en-GB" altLang="ko-KR" sz="1600" dirty="0">
              <a:solidFill>
                <a:prstClr val="black"/>
              </a:solidFill>
              <a:latin typeface="Calibri Light" panose="020F0302020204030204"/>
              <a:sym typeface="Varela Round"/>
            </a:endParaRPr>
          </a:p>
        </p:txBody>
      </p:sp>
      <p:sp>
        <p:nvSpPr>
          <p:cNvPr id="23" name="Google Shape;538;p42">
            <a:extLst>
              <a:ext uri="{FF2B5EF4-FFF2-40B4-BE49-F238E27FC236}">
                <a16:creationId xmlns:a16="http://schemas.microsoft.com/office/drawing/2014/main" id="{C3E76256-EFFC-424A-8F27-6FBAD351A852}"/>
              </a:ext>
            </a:extLst>
          </p:cNvPr>
          <p:cNvSpPr/>
          <p:nvPr/>
        </p:nvSpPr>
        <p:spPr>
          <a:xfrm>
            <a:off x="627234" y="3692639"/>
            <a:ext cx="4461880" cy="1727351"/>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91425" tIns="91425" rIns="1371600" bIns="91425" anchor="b" anchorCtr="0">
            <a:noAutofit/>
          </a:bodyPr>
          <a:lstStyle/>
          <a:p>
            <a:pPr>
              <a:lnSpc>
                <a:spcPct val="120000"/>
              </a:lnSpc>
              <a:buClr>
                <a:schemeClr val="dk1"/>
              </a:buClr>
              <a:buSzPts val="1100"/>
            </a:pPr>
            <a:r>
              <a:rPr lang="en-GB" sz="2000" b="1" dirty="0" err="1">
                <a:solidFill>
                  <a:schemeClr val="dk1"/>
                </a:solidFill>
                <a:ea typeface="Varela Round"/>
                <a:cs typeface="Varela Round"/>
                <a:sym typeface="Varela Round"/>
              </a:rPr>
              <a:t>Læse</a:t>
            </a:r>
            <a:r>
              <a:rPr lang="en-GB" sz="2000" b="1" dirty="0">
                <a:solidFill>
                  <a:schemeClr val="dk1"/>
                </a:solidFill>
                <a:ea typeface="Varela Round"/>
                <a:cs typeface="Varela Round"/>
                <a:sym typeface="Varela Round"/>
              </a:rPr>
              <a:t>/</a:t>
            </a:r>
            <a:r>
              <a:rPr lang="en-GB" sz="2000" b="1" dirty="0" err="1">
                <a:solidFill>
                  <a:schemeClr val="dk1"/>
                </a:solidFill>
                <a:ea typeface="Varela Round"/>
                <a:cs typeface="Varela Round"/>
                <a:sym typeface="Varela Round"/>
              </a:rPr>
              <a:t>skrive</a:t>
            </a:r>
            <a:endParaRPr lang="en-GB" sz="1600" b="1" dirty="0">
              <a:solidFill>
                <a:schemeClr val="dk1"/>
              </a:solidFill>
              <a:ea typeface="Varela Round"/>
              <a:cs typeface="Varela Round"/>
              <a:sym typeface="Varela Round"/>
            </a:endParaRPr>
          </a:p>
          <a:p>
            <a:pPr>
              <a:lnSpc>
                <a:spcPct val="120000"/>
              </a:lnSpc>
              <a:buClr>
                <a:schemeClr val="dk1"/>
              </a:buClr>
              <a:buSzPts val="1100"/>
            </a:pPr>
            <a:r>
              <a:rPr lang="en-US" sz="1600" dirty="0" err="1">
                <a:solidFill>
                  <a:prstClr val="black"/>
                </a:solidFill>
                <a:latin typeface="Calibri Light" panose="020F0302020204030204"/>
              </a:rPr>
              <a:t>Lærer</a:t>
            </a:r>
            <a:r>
              <a:rPr lang="en-US" sz="1600" dirty="0">
                <a:solidFill>
                  <a:prstClr val="black"/>
                </a:solidFill>
                <a:latin typeface="Calibri Light" panose="020F0302020204030204"/>
              </a:rPr>
              <a:t> </a:t>
            </a:r>
            <a:r>
              <a:rPr lang="en-US" sz="1600" dirty="0" err="1">
                <a:solidFill>
                  <a:prstClr val="black"/>
                </a:solidFill>
                <a:latin typeface="Calibri Light" panose="020F0302020204030204"/>
              </a:rPr>
              <a:t>bedst</a:t>
            </a:r>
            <a:r>
              <a:rPr lang="en-US" sz="1600" dirty="0">
                <a:solidFill>
                  <a:prstClr val="black"/>
                </a:solidFill>
                <a:latin typeface="Calibri Light" panose="020F0302020204030204"/>
              </a:rPr>
              <a:t> </a:t>
            </a:r>
            <a:r>
              <a:rPr lang="en-US" sz="1600" dirty="0" err="1">
                <a:solidFill>
                  <a:prstClr val="black"/>
                </a:solidFill>
                <a:latin typeface="Calibri Light" panose="020F0302020204030204"/>
              </a:rPr>
              <a:t>ved</a:t>
            </a:r>
            <a:r>
              <a:rPr lang="en-US" sz="1600" dirty="0">
                <a:solidFill>
                  <a:prstClr val="black"/>
                </a:solidFill>
                <a:latin typeface="Calibri Light" panose="020F0302020204030204"/>
              </a:rPr>
              <a:t> at </a:t>
            </a:r>
            <a:r>
              <a:rPr lang="en-US" sz="1600" dirty="0" err="1">
                <a:solidFill>
                  <a:prstClr val="black"/>
                </a:solidFill>
                <a:latin typeface="Calibri Light" panose="020F0302020204030204"/>
              </a:rPr>
              <a:t>læse</a:t>
            </a:r>
            <a:r>
              <a:rPr lang="en-US" sz="1600" dirty="0">
                <a:solidFill>
                  <a:prstClr val="black"/>
                </a:solidFill>
                <a:latin typeface="Calibri Light" panose="020F0302020204030204"/>
              </a:rPr>
              <a:t>/</a:t>
            </a:r>
            <a:r>
              <a:rPr lang="en-US" sz="1600" dirty="0" err="1">
                <a:solidFill>
                  <a:prstClr val="black"/>
                </a:solidFill>
                <a:latin typeface="Calibri Light" panose="020F0302020204030204"/>
              </a:rPr>
              <a:t>skrive</a:t>
            </a:r>
            <a:r>
              <a:rPr lang="en-US" sz="1600" dirty="0">
                <a:solidFill>
                  <a:prstClr val="black"/>
                </a:solidFill>
                <a:latin typeface="Calibri Light" panose="020F0302020204030204"/>
              </a:rPr>
              <a:t> information</a:t>
            </a:r>
            <a:endParaRPr lang="en-GB" altLang="ko-KR" sz="1600" dirty="0">
              <a:solidFill>
                <a:prstClr val="black"/>
              </a:solidFill>
              <a:latin typeface="Calibri Light" panose="020F0302020204030204"/>
            </a:endParaRPr>
          </a:p>
        </p:txBody>
      </p:sp>
      <p:sp>
        <p:nvSpPr>
          <p:cNvPr id="24" name="Google Shape;539;p42">
            <a:extLst>
              <a:ext uri="{FF2B5EF4-FFF2-40B4-BE49-F238E27FC236}">
                <a16:creationId xmlns:a16="http://schemas.microsoft.com/office/drawing/2014/main" id="{98AD8A48-F95F-4FC4-8EC5-3276C3FA5CDD}"/>
              </a:ext>
            </a:extLst>
          </p:cNvPr>
          <p:cNvSpPr/>
          <p:nvPr/>
        </p:nvSpPr>
        <p:spPr>
          <a:xfrm>
            <a:off x="5230174" y="3692641"/>
            <a:ext cx="3895165" cy="1285500"/>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1371600" tIns="91425" rIns="91425" bIns="91425" anchor="b" anchorCtr="0">
            <a:noAutofit/>
          </a:bodyPr>
          <a:lstStyle/>
          <a:p>
            <a:pPr algn="r">
              <a:lnSpc>
                <a:spcPct val="120000"/>
              </a:lnSpc>
              <a:buClr>
                <a:schemeClr val="dk1"/>
              </a:buClr>
              <a:buSzPts val="1100"/>
            </a:pPr>
            <a:r>
              <a:rPr lang="en-GB" sz="2000" b="1" dirty="0" err="1">
                <a:solidFill>
                  <a:schemeClr val="dk1"/>
                </a:solidFill>
                <a:ea typeface="Varela Round"/>
                <a:cs typeface="Varela Round"/>
                <a:sym typeface="Varela Round"/>
              </a:rPr>
              <a:t>Kinæstetisk</a:t>
            </a:r>
            <a:endParaRPr lang="en-GB" sz="2000" b="1" dirty="0">
              <a:solidFill>
                <a:schemeClr val="dk1"/>
              </a:solidFill>
              <a:ea typeface="Varela Round"/>
              <a:cs typeface="Varela Round"/>
              <a:sym typeface="Varela Round"/>
            </a:endParaRPr>
          </a:p>
          <a:p>
            <a:pPr algn="r">
              <a:lnSpc>
                <a:spcPct val="120000"/>
              </a:lnSpc>
              <a:buClr>
                <a:schemeClr val="dk1"/>
              </a:buClr>
              <a:buSzPts val="1100"/>
            </a:pPr>
            <a:r>
              <a:rPr lang="en-US" sz="1600" dirty="0" err="1">
                <a:solidFill>
                  <a:prstClr val="black"/>
                </a:solidFill>
                <a:latin typeface="Calibri Light" panose="020F0302020204030204"/>
              </a:rPr>
              <a:t>Lærer</a:t>
            </a:r>
            <a:r>
              <a:rPr lang="en-US" sz="1600" dirty="0">
                <a:solidFill>
                  <a:prstClr val="black"/>
                </a:solidFill>
                <a:latin typeface="Calibri Light" panose="020F0302020204030204"/>
              </a:rPr>
              <a:t> </a:t>
            </a:r>
            <a:r>
              <a:rPr lang="en-US" sz="1600" dirty="0" err="1">
                <a:solidFill>
                  <a:prstClr val="black"/>
                </a:solidFill>
                <a:latin typeface="Calibri Light" panose="020F0302020204030204"/>
              </a:rPr>
              <a:t>bedst</a:t>
            </a:r>
            <a:r>
              <a:rPr lang="en-US" sz="1600" dirty="0">
                <a:solidFill>
                  <a:prstClr val="black"/>
                </a:solidFill>
                <a:latin typeface="Calibri Light" panose="020F0302020204030204"/>
              </a:rPr>
              <a:t> </a:t>
            </a:r>
            <a:r>
              <a:rPr lang="en-US" sz="1600" dirty="0" err="1">
                <a:solidFill>
                  <a:prstClr val="black"/>
                </a:solidFill>
                <a:latin typeface="Calibri Light" panose="020F0302020204030204"/>
              </a:rPr>
              <a:t>ved</a:t>
            </a:r>
            <a:r>
              <a:rPr lang="en-US" sz="1600" dirty="0">
                <a:solidFill>
                  <a:prstClr val="black"/>
                </a:solidFill>
                <a:latin typeface="Calibri Light" panose="020F0302020204030204"/>
              </a:rPr>
              <a:t> at lave </a:t>
            </a:r>
            <a:r>
              <a:rPr lang="en-US" sz="1600" dirty="0" err="1">
                <a:solidFill>
                  <a:prstClr val="black"/>
                </a:solidFill>
                <a:latin typeface="Calibri Light" panose="020F0302020204030204"/>
              </a:rPr>
              <a:t>praktiske</a:t>
            </a:r>
            <a:r>
              <a:rPr lang="en-US" sz="1600" dirty="0">
                <a:solidFill>
                  <a:prstClr val="black"/>
                </a:solidFill>
                <a:latin typeface="Calibri Light" panose="020F0302020204030204"/>
              </a:rPr>
              <a:t> </a:t>
            </a:r>
            <a:r>
              <a:rPr lang="en-US" sz="1600" dirty="0" err="1">
                <a:solidFill>
                  <a:prstClr val="black"/>
                </a:solidFill>
                <a:latin typeface="Calibri Light" panose="020F0302020204030204"/>
              </a:rPr>
              <a:t>opgaver</a:t>
            </a:r>
            <a:endParaRPr lang="en-GB" altLang="ko-KR" sz="1600" dirty="0">
              <a:solidFill>
                <a:prstClr val="black"/>
              </a:solidFill>
              <a:latin typeface="Calibri Light" panose="020F0302020204030204"/>
            </a:endParaRPr>
          </a:p>
        </p:txBody>
      </p:sp>
      <p:sp>
        <p:nvSpPr>
          <p:cNvPr id="25" name="Google Shape;540;p42">
            <a:extLst>
              <a:ext uri="{FF2B5EF4-FFF2-40B4-BE49-F238E27FC236}">
                <a16:creationId xmlns:a16="http://schemas.microsoft.com/office/drawing/2014/main" id="{0F819ADC-6DF8-41ED-ACF7-E45822ABCB44}"/>
              </a:ext>
            </a:extLst>
          </p:cNvPr>
          <p:cNvSpPr/>
          <p:nvPr/>
        </p:nvSpPr>
        <p:spPr>
          <a:xfrm>
            <a:off x="4116984" y="2562540"/>
            <a:ext cx="1961100" cy="1961100"/>
          </a:xfrm>
          <a:prstGeom prst="pie">
            <a:avLst>
              <a:gd name="adj1" fmla="val 10788866"/>
              <a:gd name="adj2" fmla="val 1620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dirty="0"/>
          </a:p>
        </p:txBody>
      </p:sp>
      <p:sp>
        <p:nvSpPr>
          <p:cNvPr id="27" name="Google Shape;541;p42">
            <a:extLst>
              <a:ext uri="{FF2B5EF4-FFF2-40B4-BE49-F238E27FC236}">
                <a16:creationId xmlns:a16="http://schemas.microsoft.com/office/drawing/2014/main" id="{D49826D5-2CDC-4EE1-AC75-87B9C2785CE3}"/>
              </a:ext>
            </a:extLst>
          </p:cNvPr>
          <p:cNvSpPr/>
          <p:nvPr/>
        </p:nvSpPr>
        <p:spPr>
          <a:xfrm rot="5400000">
            <a:off x="4254513" y="2554920"/>
            <a:ext cx="1961100" cy="1961100"/>
          </a:xfrm>
          <a:prstGeom prst="pie">
            <a:avLst>
              <a:gd name="adj1" fmla="val 10788866"/>
              <a:gd name="adj2" fmla="val 16200000"/>
            </a:avLst>
          </a:prstGeom>
          <a:noFill/>
          <a:ln w="19050">
            <a:solidFill>
              <a:schemeClr val="tx1">
                <a:lumMod val="50000"/>
                <a:lumOff val="5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28" name="Google Shape;542;p42">
            <a:extLst>
              <a:ext uri="{FF2B5EF4-FFF2-40B4-BE49-F238E27FC236}">
                <a16:creationId xmlns:a16="http://schemas.microsoft.com/office/drawing/2014/main" id="{66236855-DF07-4B95-854A-7ECD426FE12D}"/>
              </a:ext>
            </a:extLst>
          </p:cNvPr>
          <p:cNvSpPr/>
          <p:nvPr/>
        </p:nvSpPr>
        <p:spPr>
          <a:xfrm rot="10800000">
            <a:off x="4243083" y="2704983"/>
            <a:ext cx="1961100" cy="1961100"/>
          </a:xfrm>
          <a:prstGeom prst="pie">
            <a:avLst>
              <a:gd name="adj1" fmla="val 10788866"/>
              <a:gd name="adj2" fmla="val 1620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29" name="Google Shape;543;p42">
            <a:extLst>
              <a:ext uri="{FF2B5EF4-FFF2-40B4-BE49-F238E27FC236}">
                <a16:creationId xmlns:a16="http://schemas.microsoft.com/office/drawing/2014/main" id="{E609437D-304B-4182-BE79-1D0250638F42}"/>
              </a:ext>
            </a:extLst>
          </p:cNvPr>
          <p:cNvSpPr/>
          <p:nvPr/>
        </p:nvSpPr>
        <p:spPr>
          <a:xfrm rot="-5400000">
            <a:off x="4105554" y="2712603"/>
            <a:ext cx="1961100" cy="1961100"/>
          </a:xfrm>
          <a:prstGeom prst="pie">
            <a:avLst>
              <a:gd name="adj1" fmla="val 10788866"/>
              <a:gd name="adj2" fmla="val 16200000"/>
            </a:avLst>
          </a:prstGeom>
          <a:noFill/>
          <a:ln w="19050">
            <a:solidFill>
              <a:schemeClr val="tx1">
                <a:lumMod val="50000"/>
                <a:lumOff val="5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30" name="Google Shape;544;p42">
            <a:extLst>
              <a:ext uri="{FF2B5EF4-FFF2-40B4-BE49-F238E27FC236}">
                <a16:creationId xmlns:a16="http://schemas.microsoft.com/office/drawing/2014/main" id="{B0D2C5CA-4DF3-46DA-BF83-C9F8BC01DF20}"/>
              </a:ext>
            </a:extLst>
          </p:cNvPr>
          <p:cNvSpPr/>
          <p:nvPr/>
        </p:nvSpPr>
        <p:spPr>
          <a:xfrm>
            <a:off x="4560847" y="2979222"/>
            <a:ext cx="360000" cy="360000"/>
          </a:xfrm>
          <a:prstGeom prst="rect">
            <a:avLst/>
          </a:prstGeom>
        </p:spPr>
        <p:txBody>
          <a:bodyPr>
            <a:prstTxWarp prst="textPlain">
              <a:avLst/>
            </a:prstTxWarp>
          </a:bodyPr>
          <a:lstStyle/>
          <a:p>
            <a:pPr lvl="0" algn="ctr"/>
            <a:r>
              <a:rPr lang="en-GB" sz="1400" b="1" dirty="0">
                <a:solidFill>
                  <a:schemeClr val="lt1"/>
                </a:solidFill>
                <a:latin typeface="+mj-lt"/>
              </a:rPr>
              <a:t>1</a:t>
            </a:r>
            <a:endParaRPr lang="en-GB" sz="1400" b="1" i="0" dirty="0">
              <a:ln>
                <a:noFill/>
              </a:ln>
              <a:solidFill>
                <a:schemeClr val="lt1"/>
              </a:solidFill>
              <a:latin typeface="+mj-lt"/>
            </a:endParaRPr>
          </a:p>
        </p:txBody>
      </p:sp>
      <p:sp>
        <p:nvSpPr>
          <p:cNvPr id="31" name="Google Shape;545;p42">
            <a:extLst>
              <a:ext uri="{FF2B5EF4-FFF2-40B4-BE49-F238E27FC236}">
                <a16:creationId xmlns:a16="http://schemas.microsoft.com/office/drawing/2014/main" id="{73CCFACB-9645-4956-984D-67751D76BDAF}"/>
              </a:ext>
            </a:extLst>
          </p:cNvPr>
          <p:cNvSpPr/>
          <p:nvPr/>
        </p:nvSpPr>
        <p:spPr>
          <a:xfrm>
            <a:off x="5384851" y="2985485"/>
            <a:ext cx="360000" cy="358770"/>
          </a:xfrm>
          <a:prstGeom prst="rect">
            <a:avLst/>
          </a:prstGeom>
        </p:spPr>
        <p:txBody>
          <a:bodyPr>
            <a:prstTxWarp prst="textPlain">
              <a:avLst/>
            </a:prstTxWarp>
          </a:bodyPr>
          <a:lstStyle/>
          <a:p>
            <a:pPr lvl="0" algn="ctr"/>
            <a:r>
              <a:rPr lang="en-GB" b="1" i="0" dirty="0">
                <a:ln>
                  <a:noFill/>
                </a:ln>
                <a:latin typeface="+mj-lt"/>
              </a:rPr>
              <a:t>2</a:t>
            </a:r>
          </a:p>
        </p:txBody>
      </p:sp>
      <p:sp>
        <p:nvSpPr>
          <p:cNvPr id="32" name="Google Shape;546;p42">
            <a:extLst>
              <a:ext uri="{FF2B5EF4-FFF2-40B4-BE49-F238E27FC236}">
                <a16:creationId xmlns:a16="http://schemas.microsoft.com/office/drawing/2014/main" id="{6E6A6C44-CEA3-4E01-879D-244696752F81}"/>
              </a:ext>
            </a:extLst>
          </p:cNvPr>
          <p:cNvSpPr/>
          <p:nvPr/>
        </p:nvSpPr>
        <p:spPr>
          <a:xfrm>
            <a:off x="4560847" y="3876855"/>
            <a:ext cx="360000" cy="360000"/>
          </a:xfrm>
          <a:prstGeom prst="rect">
            <a:avLst/>
          </a:prstGeom>
        </p:spPr>
        <p:txBody>
          <a:bodyPr>
            <a:prstTxWarp prst="textPlain">
              <a:avLst/>
            </a:prstTxWarp>
          </a:bodyPr>
          <a:lstStyle/>
          <a:p>
            <a:pPr lvl="0" algn="ctr"/>
            <a:r>
              <a:rPr lang="en-GB" b="1" i="0" dirty="0">
                <a:ln>
                  <a:noFill/>
                </a:ln>
                <a:latin typeface="+mj-lt"/>
              </a:rPr>
              <a:t>3</a:t>
            </a:r>
          </a:p>
        </p:txBody>
      </p:sp>
      <p:sp>
        <p:nvSpPr>
          <p:cNvPr id="33" name="Google Shape;547;p42">
            <a:extLst>
              <a:ext uri="{FF2B5EF4-FFF2-40B4-BE49-F238E27FC236}">
                <a16:creationId xmlns:a16="http://schemas.microsoft.com/office/drawing/2014/main" id="{9A4050EB-F97A-4448-9AB8-67FDC5CC42A6}"/>
              </a:ext>
            </a:extLst>
          </p:cNvPr>
          <p:cNvSpPr/>
          <p:nvPr/>
        </p:nvSpPr>
        <p:spPr>
          <a:xfrm>
            <a:off x="5384851" y="3883118"/>
            <a:ext cx="360000" cy="358770"/>
          </a:xfrm>
          <a:prstGeom prst="rect">
            <a:avLst/>
          </a:prstGeom>
        </p:spPr>
        <p:txBody>
          <a:bodyPr>
            <a:prstTxWarp prst="textPlain">
              <a:avLst/>
            </a:prstTxWarp>
          </a:bodyPr>
          <a:lstStyle/>
          <a:p>
            <a:pPr lvl="0" algn="ctr"/>
            <a:r>
              <a:rPr lang="en-GB" b="1" i="0" dirty="0">
                <a:ln>
                  <a:noFill/>
                </a:ln>
                <a:solidFill>
                  <a:schemeClr val="lt1"/>
                </a:solidFill>
                <a:latin typeface="+mj-lt"/>
              </a:rPr>
              <a:t>4</a:t>
            </a:r>
          </a:p>
        </p:txBody>
      </p:sp>
      <p:sp>
        <p:nvSpPr>
          <p:cNvPr id="19" name="Rettangolo con angoli arrotondati 18">
            <a:extLst>
              <a:ext uri="{FF2B5EF4-FFF2-40B4-BE49-F238E27FC236}">
                <a16:creationId xmlns:a16="http://schemas.microsoft.com/office/drawing/2014/main" id="{35205F04-7CF5-4352-8CD0-F5896BEA4676}"/>
              </a:ext>
            </a:extLst>
          </p:cNvPr>
          <p:cNvSpPr/>
          <p:nvPr/>
        </p:nvSpPr>
        <p:spPr>
          <a:xfrm>
            <a:off x="451029" y="669816"/>
            <a:ext cx="2624680"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err="1">
                <a:cs typeface="Poppins Medium" panose="00000600000000000000" pitchFamily="2" charset="0"/>
                <a:sym typeface="Varela Round"/>
              </a:rPr>
              <a:t>Læringsformer</a:t>
            </a:r>
            <a:endParaRPr lang="it-IT" sz="2000" b="1" dirty="0">
              <a:solidFill>
                <a:prstClr val="white"/>
              </a:solidFill>
              <a:cs typeface="Poppins Medium" panose="00000600000000000000" pitchFamily="2" charset="0"/>
            </a:endParaRPr>
          </a:p>
        </p:txBody>
      </p:sp>
      <p:sp>
        <p:nvSpPr>
          <p:cNvPr id="26" name="CuadroTexto 4">
            <a:extLst>
              <a:ext uri="{FF2B5EF4-FFF2-40B4-BE49-F238E27FC236}">
                <a16:creationId xmlns:a16="http://schemas.microsoft.com/office/drawing/2014/main" id="{2EBEE1CA-BF08-4898-B262-CF2C123DF739}"/>
              </a:ext>
            </a:extLst>
          </p:cNvPr>
          <p:cNvSpPr txBox="1"/>
          <p:nvPr/>
        </p:nvSpPr>
        <p:spPr>
          <a:xfrm>
            <a:off x="523240" y="1250839"/>
            <a:ext cx="9164866"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dirty="0">
                <a:latin typeface="+mj-lt"/>
                <a:ea typeface="Microsoft Sans Serif" panose="020B0604020202020204" pitchFamily="34" charset="0"/>
              </a:rPr>
              <a:t>1.2 De fire </a:t>
            </a:r>
            <a:r>
              <a:rPr lang="en-US" sz="2000" dirty="0" err="1">
                <a:latin typeface="+mj-lt"/>
                <a:ea typeface="Microsoft Sans Serif" panose="020B0604020202020204" pitchFamily="34" charset="0"/>
              </a:rPr>
              <a:t>kernelæringsformer</a:t>
            </a:r>
            <a:endParaRPr lang="en-AU" sz="2000" dirty="0">
              <a:latin typeface="+mj-lt"/>
              <a:ea typeface="Microsoft Sans Serif" panose="020B0604020202020204" pitchFamily="34" charset="0"/>
            </a:endParaRPr>
          </a:p>
        </p:txBody>
      </p:sp>
      <p:pic>
        <p:nvPicPr>
          <p:cNvPr id="34" name="Immagine 33">
            <a:extLst>
              <a:ext uri="{FF2B5EF4-FFF2-40B4-BE49-F238E27FC236}">
                <a16:creationId xmlns:a16="http://schemas.microsoft.com/office/drawing/2014/main" id="{48AFF417-1FF8-45C0-97B9-8D75C0E4B00A}"/>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3187788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30" y="669816"/>
            <a:ext cx="2141030"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err="1">
                <a:cs typeface="Poppins Medium" panose="00000600000000000000" pitchFamily="2" charset="0"/>
                <a:sym typeface="Varela Round"/>
              </a:rPr>
              <a:t>Læringsformer</a:t>
            </a:r>
            <a:endParaRPr lang="it-IT" sz="2000" b="1" dirty="0">
              <a:solidFill>
                <a:prstClr val="white"/>
              </a:solidFill>
              <a:cs typeface="Poppins Medium" panose="00000600000000000000" pitchFamily="2" charset="0"/>
            </a:endParaRPr>
          </a:p>
        </p:txBody>
      </p:sp>
      <p:sp>
        <p:nvSpPr>
          <p:cNvPr id="26" name="TextBox 54">
            <a:extLst>
              <a:ext uri="{FF2B5EF4-FFF2-40B4-BE49-F238E27FC236}">
                <a16:creationId xmlns:a16="http://schemas.microsoft.com/office/drawing/2014/main" id="{2F17DC47-0BEE-4ED4-BA6B-A229EF47F4E7}"/>
              </a:ext>
            </a:extLst>
          </p:cNvPr>
          <p:cNvSpPr txBox="1"/>
          <p:nvPr/>
        </p:nvSpPr>
        <p:spPr>
          <a:xfrm>
            <a:off x="624880" y="2293653"/>
            <a:ext cx="7272000" cy="1416748"/>
          </a:xfrm>
          <a:prstGeom prst="rect">
            <a:avLst/>
          </a:prstGeom>
          <a:noFill/>
        </p:spPr>
        <p:txBody>
          <a:bodyPr wrap="square" numCol="1" rtlCol="0">
            <a:noAutofit/>
          </a:bodyPr>
          <a:lstStyle/>
          <a:p>
            <a:pPr marL="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rPr>
              <a:t>Vis i </a:t>
            </a:r>
            <a:r>
              <a:rPr kumimoji="0" lang="en-US" altLang="ko-KR" sz="2000" b="1" i="0" u="none" strike="noStrike" kern="1200" cap="none" spc="0" normalizeH="0" baseline="0" noProof="0" dirty="0" err="1">
                <a:ln>
                  <a:noFill/>
                </a:ln>
                <a:solidFill>
                  <a:prstClr val="black"/>
                </a:solidFill>
                <a:effectLst/>
                <a:uLnTx/>
                <a:uFillTx/>
                <a:latin typeface="Calibri"/>
                <a:ea typeface="맑은 고딕" panose="020B0503020000020004" pitchFamily="34" charset="-127"/>
                <a:cs typeface="Poppins Medium" panose="00000600000000000000" pitchFamily="2" charset="0"/>
              </a:rPr>
              <a:t>stedet</a:t>
            </a:r>
            <a:r>
              <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rPr>
              <a:t> for at </a:t>
            </a:r>
            <a:r>
              <a:rPr kumimoji="0" lang="en-US" altLang="ko-KR" sz="2000" b="1" i="0" u="none" strike="noStrike" kern="1200" cap="none" spc="0" normalizeH="0" baseline="0" noProof="0" dirty="0" err="1">
                <a:ln>
                  <a:noFill/>
                </a:ln>
                <a:solidFill>
                  <a:prstClr val="black"/>
                </a:solidFill>
                <a:effectLst/>
                <a:uLnTx/>
                <a:uFillTx/>
                <a:latin typeface="Calibri"/>
                <a:ea typeface="맑은 고딕" panose="020B0503020000020004" pitchFamily="34" charset="-127"/>
                <a:cs typeface="Poppins Medium" panose="00000600000000000000" pitchFamily="2" charset="0"/>
              </a:rPr>
              <a:t>fortælle</a:t>
            </a:r>
            <a:endPar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endParaRPr>
          </a:p>
          <a:p>
            <a:pPr marL="284400" marR="0" lvl="0" indent="0" algn="just" defTabSz="914400" rtl="0" eaLnBrk="1" fontAlgn="auto" latinLnBrk="0" hangingPunct="1">
              <a:lnSpc>
                <a:spcPct val="120000"/>
              </a:lnSpc>
              <a:spcBef>
                <a:spcPts val="0"/>
              </a:spcBef>
              <a:spcAft>
                <a:spcPts val="0"/>
              </a:spcAft>
              <a:buClrTx/>
              <a:buSzTx/>
              <a:buFontTx/>
              <a:buNone/>
              <a:tabLst/>
              <a:defRPr/>
            </a:pPr>
            <a:r>
              <a:rPr kumimoji="0" lang="en-US" altLang="ko-KR" sz="1600" b="0" i="0" u="none" strike="noStrike" kern="1200" cap="none" spc="0" normalizeH="0" baseline="0" noProof="0" dirty="0" err="1">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Visuelle</a:t>
            </a:r>
            <a:r>
              <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 elever </a:t>
            </a:r>
            <a:r>
              <a:rPr kumimoji="0" lang="en-US" altLang="ko-KR" sz="1600" b="0" i="0" u="none" strike="noStrike" kern="1200" cap="none" spc="0" normalizeH="0" baseline="0" noProof="0" dirty="0" err="1">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lærer</a:t>
            </a:r>
            <a:r>
              <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 </a:t>
            </a:r>
            <a:r>
              <a:rPr kumimoji="0" lang="en-US" altLang="ko-KR" sz="1600" b="0" i="0" u="none" strike="noStrike" kern="1200" cap="none" spc="0" normalizeH="0" baseline="0" noProof="0" dirty="0" err="1">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bedre</a:t>
            </a:r>
            <a:r>
              <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 </a:t>
            </a:r>
            <a:r>
              <a:rPr kumimoji="0" lang="en-US" altLang="ko-KR" sz="1600" b="0" i="0" u="none" strike="noStrike" kern="1200" cap="none" spc="0" normalizeH="0" baseline="0" noProof="0" dirty="0" err="1">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når</a:t>
            </a:r>
            <a:r>
              <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 de ser </a:t>
            </a:r>
            <a:r>
              <a:rPr kumimoji="0" lang="en-US" altLang="ko-KR" sz="1600" b="0" i="0" u="none" strike="noStrike" kern="1200" cap="none" spc="0" normalizeH="0" baseline="0" noProof="0" dirty="0" err="1">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billeder</a:t>
            </a:r>
            <a:r>
              <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 </a:t>
            </a:r>
            <a:r>
              <a:rPr kumimoji="0" lang="en-US" altLang="ko-KR" sz="1600" b="0" i="0" u="none" strike="noStrike" kern="1200" cap="none" spc="0" normalizeH="0" baseline="0" noProof="0" dirty="0" err="1">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Billedlig</a:t>
            </a:r>
            <a:r>
              <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 </a:t>
            </a:r>
            <a:r>
              <a:rPr kumimoji="0" lang="en-US" altLang="ko-KR" sz="1600" b="0" i="0" u="none" strike="noStrike" kern="1200" cap="none" spc="0" normalizeH="0" baseline="0" noProof="0" dirty="0" err="1">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fremstillig</a:t>
            </a:r>
            <a:r>
              <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 af information (</a:t>
            </a:r>
            <a:r>
              <a:rPr kumimoji="0" lang="en-US" altLang="ko-KR" sz="1600" b="0" i="0" u="none" strike="noStrike" kern="1200" cap="none" spc="0" normalizeH="0" baseline="0" noProof="0" dirty="0" err="1">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som</a:t>
            </a:r>
            <a:r>
              <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 </a:t>
            </a:r>
            <a:r>
              <a:rPr kumimoji="0" lang="en-US" altLang="ko-KR" sz="1600" b="0" i="0" u="none" strike="noStrike" kern="1200" cap="none" spc="0" normalizeH="0" baseline="0" noProof="0" dirty="0" err="1">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f.eks</a:t>
            </a:r>
            <a:r>
              <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 </a:t>
            </a:r>
            <a:r>
              <a:rPr lang="en-US" altLang="ko-KR" sz="1600" dirty="0">
                <a:solidFill>
                  <a:prstClr val="black"/>
                </a:solidFill>
                <a:latin typeface="Calibri Light" panose="020F0302020204030204"/>
                <a:ea typeface="맑은 고딕" panose="020B0503020000020004" pitchFamily="34" charset="-127"/>
                <a:cs typeface="Poppins ExtraLight" panose="00000300000000000000" pitchFamily="2" charset="0"/>
              </a:rPr>
              <a:t>pile og </a:t>
            </a:r>
            <a:r>
              <a:rPr lang="en-US" altLang="ko-KR" sz="1600" dirty="0" err="1">
                <a:solidFill>
                  <a:prstClr val="black"/>
                </a:solidFill>
                <a:latin typeface="Calibri Light" panose="020F0302020204030204"/>
                <a:ea typeface="맑은 고딕" panose="020B0503020000020004" pitchFamily="34" charset="-127"/>
                <a:cs typeface="Poppins ExtraLight" panose="00000300000000000000" pitchFamily="2" charset="0"/>
              </a:rPr>
              <a:t>diagrammer</a:t>
            </a:r>
            <a:r>
              <a:rPr lang="en-US" altLang="ko-KR" sz="1600" dirty="0">
                <a:solidFill>
                  <a:prstClr val="black"/>
                </a:solidFill>
                <a:latin typeface="Calibri Light" panose="020F0302020204030204"/>
                <a:ea typeface="맑은 고딕" panose="020B0503020000020004" pitchFamily="34" charset="-127"/>
                <a:cs typeface="Poppins ExtraLight" panose="00000300000000000000" pitchFamily="2" charset="0"/>
              </a:rPr>
              <a:t>) </a:t>
            </a:r>
            <a:r>
              <a:rPr lang="en-US" altLang="ko-KR" sz="1600" dirty="0" err="1">
                <a:solidFill>
                  <a:prstClr val="black"/>
                </a:solidFill>
                <a:latin typeface="Calibri Light" panose="020F0302020204030204"/>
                <a:ea typeface="맑은 고딕" panose="020B0503020000020004" pitchFamily="34" charset="-127"/>
                <a:cs typeface="Poppins ExtraLight" panose="00000300000000000000" pitchFamily="2" charset="0"/>
              </a:rPr>
              <a:t>gør</a:t>
            </a:r>
            <a:r>
              <a:rPr lang="en-US" altLang="ko-KR" sz="1600" dirty="0">
                <a:solidFill>
                  <a:prstClr val="black"/>
                </a:solidFill>
                <a:latin typeface="Calibri Light" panose="020F0302020204030204"/>
                <a:ea typeface="맑은 고딕" panose="020B0503020000020004" pitchFamily="34" charset="-127"/>
                <a:cs typeface="Poppins ExtraLight" panose="00000300000000000000" pitchFamily="2" charset="0"/>
              </a:rPr>
              <a:t>, at </a:t>
            </a:r>
            <a:r>
              <a:rPr lang="en-US" altLang="ko-KR" sz="1600" dirty="0" err="1">
                <a:solidFill>
                  <a:prstClr val="black"/>
                </a:solidFill>
                <a:latin typeface="Calibri Light" panose="020F0302020204030204"/>
                <a:ea typeface="맑은 고딕" panose="020B0503020000020004" pitchFamily="34" charset="-127"/>
                <a:cs typeface="Poppins ExtraLight" panose="00000300000000000000" pitchFamily="2" charset="0"/>
              </a:rPr>
              <a:t>visuelle</a:t>
            </a:r>
            <a:r>
              <a:rPr lang="en-US" altLang="ko-KR" sz="1600" dirty="0">
                <a:solidFill>
                  <a:prstClr val="black"/>
                </a:solidFill>
                <a:latin typeface="Calibri Light" panose="020F0302020204030204"/>
                <a:ea typeface="맑은 고딕" panose="020B0503020000020004" pitchFamily="34" charset="-127"/>
                <a:cs typeface="Poppins ExtraLight" panose="00000300000000000000" pitchFamily="2" charset="0"/>
              </a:rPr>
              <a:t> elever husker </a:t>
            </a:r>
            <a:r>
              <a:rPr lang="en-US" altLang="ko-KR" sz="1600" dirty="0" err="1">
                <a:solidFill>
                  <a:prstClr val="black"/>
                </a:solidFill>
                <a:latin typeface="Calibri Light" panose="020F0302020204030204"/>
                <a:ea typeface="맑은 고딕" panose="020B0503020000020004" pitchFamily="34" charset="-127"/>
                <a:cs typeface="Poppins ExtraLight" panose="00000300000000000000" pitchFamily="2" charset="0"/>
              </a:rPr>
              <a:t>informationen</a:t>
            </a:r>
            <a:r>
              <a:rPr lang="en-US" altLang="ko-KR" sz="1600" dirty="0">
                <a:solidFill>
                  <a:prstClr val="black"/>
                </a:solidFill>
                <a:latin typeface="Calibri Light" panose="020F0302020204030204"/>
                <a:ea typeface="맑은 고딕" panose="020B0503020000020004" pitchFamily="34" charset="-127"/>
                <a:cs typeface="Poppins ExtraLight" panose="00000300000000000000" pitchFamily="2" charset="0"/>
              </a:rPr>
              <a:t> mere </a:t>
            </a:r>
            <a:r>
              <a:rPr lang="en-US" altLang="ko-KR" sz="1600" dirty="0" err="1">
                <a:solidFill>
                  <a:prstClr val="black"/>
                </a:solidFill>
                <a:latin typeface="Calibri Light" panose="020F0302020204030204"/>
                <a:ea typeface="맑은 고딕" panose="020B0503020000020004" pitchFamily="34" charset="-127"/>
                <a:cs typeface="Poppins ExtraLight" panose="00000300000000000000" pitchFamily="2" charset="0"/>
              </a:rPr>
              <a:t>præcist</a:t>
            </a:r>
            <a:r>
              <a:rPr lang="en-US" altLang="ko-KR" sz="1600" dirty="0">
                <a:solidFill>
                  <a:prstClr val="black"/>
                </a:solidFill>
                <a:latin typeface="Calibri Light" panose="020F0302020204030204"/>
                <a:ea typeface="맑은 고딕" panose="020B0503020000020004" pitchFamily="34" charset="-127"/>
                <a:cs typeface="Poppins ExtraLight" panose="00000300000000000000" pitchFamily="2" charset="0"/>
              </a:rPr>
              <a:t>. </a:t>
            </a:r>
            <a:endParaRPr kumimoji="0" lang="en-US" altLang="ko-KR" sz="1600" b="0" i="1"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endParaRPr>
          </a:p>
        </p:txBody>
      </p:sp>
      <p:sp>
        <p:nvSpPr>
          <p:cNvPr id="11" name="TextBox 54">
            <a:extLst>
              <a:ext uri="{FF2B5EF4-FFF2-40B4-BE49-F238E27FC236}">
                <a16:creationId xmlns:a16="http://schemas.microsoft.com/office/drawing/2014/main" id="{469A6D6B-69A1-4FF7-A4BD-4C4BC6E53D7D}"/>
              </a:ext>
            </a:extLst>
          </p:cNvPr>
          <p:cNvSpPr txBox="1"/>
          <p:nvPr/>
        </p:nvSpPr>
        <p:spPr>
          <a:xfrm>
            <a:off x="624880" y="3813766"/>
            <a:ext cx="7272000" cy="1575127"/>
          </a:xfrm>
          <a:prstGeom prst="rect">
            <a:avLst/>
          </a:prstGeom>
          <a:noFill/>
        </p:spPr>
        <p:txBody>
          <a:bodyPr wrap="square" numCol="1" rtlCol="0">
            <a:noAutofit/>
          </a:bodyPr>
          <a:lstStyle/>
          <a:p>
            <a:pPr indent="-285750">
              <a:buFont typeface="Arial" panose="020B0604020202020204" pitchFamily="34" charset="0"/>
              <a:buChar char="•"/>
            </a:pPr>
            <a:r>
              <a:rPr lang="en-US" sz="2000" b="1" i="0" dirty="0">
                <a:solidFill>
                  <a:srgbClr val="000000"/>
                </a:solidFill>
                <a:effectLst/>
                <a:latin typeface="Archivo"/>
              </a:rPr>
              <a:t>Digitale </a:t>
            </a:r>
            <a:r>
              <a:rPr lang="en-US" sz="2000" b="1" i="0" dirty="0" err="1">
                <a:solidFill>
                  <a:srgbClr val="000000"/>
                </a:solidFill>
                <a:effectLst/>
                <a:latin typeface="Archivo"/>
              </a:rPr>
              <a:t>værktøjer</a:t>
            </a:r>
            <a:r>
              <a:rPr lang="en-US" sz="2000" b="1" i="0" dirty="0">
                <a:solidFill>
                  <a:srgbClr val="000000"/>
                </a:solidFill>
                <a:effectLst/>
                <a:latin typeface="Archivo"/>
              </a:rPr>
              <a:t> og </a:t>
            </a:r>
            <a:r>
              <a:rPr lang="en-US" sz="2000" b="1" i="0" dirty="0" err="1">
                <a:solidFill>
                  <a:srgbClr val="000000"/>
                </a:solidFill>
                <a:effectLst/>
                <a:latin typeface="Archivo"/>
              </a:rPr>
              <a:t>aktiviteter</a:t>
            </a:r>
            <a:r>
              <a:rPr lang="en-US" sz="2000" b="1" i="0" dirty="0">
                <a:solidFill>
                  <a:srgbClr val="000000"/>
                </a:solidFill>
                <a:effectLst/>
                <a:latin typeface="Archivo"/>
              </a:rPr>
              <a:t>, der </a:t>
            </a:r>
            <a:r>
              <a:rPr lang="en-US" sz="2000" b="1" i="0" dirty="0" err="1">
                <a:solidFill>
                  <a:srgbClr val="000000"/>
                </a:solidFill>
                <a:effectLst/>
                <a:latin typeface="Archivo"/>
              </a:rPr>
              <a:t>understøtter</a:t>
            </a:r>
            <a:r>
              <a:rPr lang="en-US" sz="2000" b="1" i="0" dirty="0">
                <a:solidFill>
                  <a:srgbClr val="000000"/>
                </a:solidFill>
                <a:effectLst/>
                <a:latin typeface="Archivo"/>
              </a:rPr>
              <a:t> </a:t>
            </a:r>
            <a:r>
              <a:rPr lang="en-US" sz="2000" b="1" i="0" dirty="0" err="1">
                <a:solidFill>
                  <a:srgbClr val="000000"/>
                </a:solidFill>
                <a:effectLst/>
                <a:latin typeface="Archivo"/>
              </a:rPr>
              <a:t>visuel</a:t>
            </a:r>
            <a:r>
              <a:rPr lang="en-US" sz="2000" b="1" i="0" dirty="0">
                <a:solidFill>
                  <a:srgbClr val="000000"/>
                </a:solidFill>
                <a:effectLst/>
                <a:latin typeface="Archivo"/>
              </a:rPr>
              <a:t> læring</a:t>
            </a:r>
          </a:p>
          <a:p>
            <a:pPr marL="284400" lvl="0" algn="just">
              <a:lnSpc>
                <a:spcPct val="120000"/>
              </a:lnSpc>
            </a:pPr>
            <a:r>
              <a:rPr lang="en-US" altLang="ko-KR" sz="1600" dirty="0">
                <a:latin typeface="+mj-lt"/>
                <a:cs typeface="Poppins ExtraLight" panose="00000300000000000000" pitchFamily="2" charset="0"/>
              </a:rPr>
              <a:t>YouTube, </a:t>
            </a:r>
            <a:r>
              <a:rPr lang="en-US" altLang="ko-KR" sz="1600" dirty="0" err="1">
                <a:latin typeface="+mj-lt"/>
                <a:cs typeface="Poppins ExtraLight" panose="00000300000000000000" pitchFamily="2" charset="0"/>
              </a:rPr>
              <a:t>tage</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fotos</a:t>
            </a:r>
            <a:r>
              <a:rPr lang="en-US" altLang="ko-KR" sz="1600" dirty="0">
                <a:latin typeface="+mj-lt"/>
                <a:cs typeface="Poppins ExtraLight" panose="00000300000000000000" pitchFamily="2" charset="0"/>
              </a:rPr>
              <a:t> med smartphone, GPS-</a:t>
            </a:r>
            <a:r>
              <a:rPr lang="en-US" altLang="ko-KR" sz="1600" dirty="0" err="1">
                <a:latin typeface="+mj-lt"/>
                <a:cs typeface="Poppins ExtraLight" panose="00000300000000000000" pitchFamily="2" charset="0"/>
              </a:rPr>
              <a:t>guidede</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ture</a:t>
            </a:r>
            <a:r>
              <a:rPr lang="en-US" altLang="ko-KR" sz="1600" dirty="0">
                <a:latin typeface="+mj-lt"/>
                <a:cs typeface="Poppins ExtraLight" panose="00000300000000000000" pitchFamily="2" charset="0"/>
              </a:rPr>
              <a:t>, 3D software, Virtual Reality, </a:t>
            </a:r>
            <a:r>
              <a:rPr lang="en-US" altLang="ko-KR" sz="1600" dirty="0" err="1">
                <a:latin typeface="+mj-lt"/>
                <a:cs typeface="Poppins ExtraLight" panose="00000300000000000000" pitchFamily="2" charset="0"/>
              </a:rPr>
              <a:t>skærmoptagelse</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mindmaps</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visuelle</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elementer</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såsom</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spil</a:t>
            </a:r>
            <a:r>
              <a:rPr lang="en-US" altLang="ko-KR" sz="1600" dirty="0">
                <a:latin typeface="+mj-lt"/>
                <a:cs typeface="Poppins ExtraLight" panose="00000300000000000000" pitchFamily="2" charset="0"/>
              </a:rPr>
              <a:t> og </a:t>
            </a:r>
            <a:r>
              <a:rPr lang="en-US" altLang="ko-KR" sz="1600" dirty="0" err="1">
                <a:latin typeface="+mj-lt"/>
                <a:cs typeface="Poppins ExtraLight" panose="00000300000000000000" pitchFamily="2" charset="0"/>
              </a:rPr>
              <a:t>simulationer</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osv</a:t>
            </a:r>
            <a:r>
              <a:rPr lang="en-US" altLang="ko-KR" sz="1600" dirty="0">
                <a:latin typeface="+mj-lt"/>
                <a:cs typeface="Poppins ExtraLight" panose="00000300000000000000" pitchFamily="2" charset="0"/>
              </a:rPr>
              <a:t>.  </a:t>
            </a:r>
          </a:p>
        </p:txBody>
      </p:sp>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CuadroTexto 4">
            <a:extLst>
              <a:ext uri="{FF2B5EF4-FFF2-40B4-BE49-F238E27FC236}">
                <a16:creationId xmlns:a16="http://schemas.microsoft.com/office/drawing/2014/main" id="{A9B4BD22-AF40-4574-BB02-C00B471C806C}"/>
              </a:ext>
            </a:extLst>
          </p:cNvPr>
          <p:cNvSpPr txBox="1"/>
          <p:nvPr/>
        </p:nvSpPr>
        <p:spPr>
          <a:xfrm>
            <a:off x="528320" y="1814292"/>
            <a:ext cx="5271070"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da-DK" sz="2000" b="0" i="0" dirty="0">
                <a:solidFill>
                  <a:srgbClr val="202124"/>
                </a:solidFill>
                <a:effectLst/>
                <a:latin typeface="+mj-lt"/>
              </a:rPr>
              <a:t>Visuelle elever</a:t>
            </a:r>
            <a:endParaRPr lang="en-AU" sz="2000" dirty="0">
              <a:latin typeface="+mj-lt"/>
              <a:ea typeface="Microsoft Sans Serif" panose="020B0604020202020204" pitchFamily="34" charset="0"/>
              <a:cs typeface="Poppins ExtraLight" panose="00000300000000000000" pitchFamily="2" charset="0"/>
            </a:endParaRPr>
          </a:p>
        </p:txBody>
      </p:sp>
      <p:pic>
        <p:nvPicPr>
          <p:cNvPr id="21" name="Immagine 20">
            <a:extLst>
              <a:ext uri="{FF2B5EF4-FFF2-40B4-BE49-F238E27FC236}">
                <a16:creationId xmlns:a16="http://schemas.microsoft.com/office/drawing/2014/main" id="{7271E359-97E3-4B6E-9933-C88E61DCFAF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pic>
        <p:nvPicPr>
          <p:cNvPr id="3" name="Billede 2">
            <a:extLst>
              <a:ext uri="{FF2B5EF4-FFF2-40B4-BE49-F238E27FC236}">
                <a16:creationId xmlns:a16="http://schemas.microsoft.com/office/drawing/2014/main" id="{1EA4EC60-E8DC-C8C2-9978-8282FB5F3077}"/>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410846" y="2889850"/>
            <a:ext cx="3406625" cy="2140446"/>
          </a:xfrm>
          <a:prstGeom prst="rect">
            <a:avLst/>
          </a:prstGeom>
        </p:spPr>
      </p:pic>
      <p:sp>
        <p:nvSpPr>
          <p:cNvPr id="10" name="CuadroTexto 4">
            <a:extLst>
              <a:ext uri="{FF2B5EF4-FFF2-40B4-BE49-F238E27FC236}">
                <a16:creationId xmlns:a16="http://schemas.microsoft.com/office/drawing/2014/main" id="{2BE3086C-627D-43AD-B704-E972D00AD540}"/>
              </a:ext>
            </a:extLst>
          </p:cNvPr>
          <p:cNvSpPr txBox="1"/>
          <p:nvPr/>
        </p:nvSpPr>
        <p:spPr>
          <a:xfrm>
            <a:off x="523240" y="1250839"/>
            <a:ext cx="9164866"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dirty="0">
                <a:latin typeface="+mj-lt"/>
                <a:ea typeface="Microsoft Sans Serif" panose="020B0604020202020204" pitchFamily="34" charset="0"/>
              </a:rPr>
              <a:t>1.2 De fire </a:t>
            </a:r>
            <a:r>
              <a:rPr lang="en-US" sz="2000" dirty="0" err="1">
                <a:latin typeface="+mj-lt"/>
                <a:ea typeface="Microsoft Sans Serif" panose="020B0604020202020204" pitchFamily="34" charset="0"/>
              </a:rPr>
              <a:t>kernelæringsformer</a:t>
            </a:r>
            <a:endParaRPr lang="en-AU" sz="2000" dirty="0">
              <a:latin typeface="+mj-lt"/>
              <a:ea typeface="Microsoft Sans Serif" panose="020B0604020202020204" pitchFamily="34" charset="0"/>
            </a:endParaRPr>
          </a:p>
        </p:txBody>
      </p:sp>
    </p:spTree>
    <p:extLst>
      <p:ext uri="{BB962C8B-B14F-4D97-AF65-F5344CB8AC3E}">
        <p14:creationId xmlns:p14="http://schemas.microsoft.com/office/powerpoint/2010/main" val="3745219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30" y="669816"/>
            <a:ext cx="2141030"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err="1">
                <a:cs typeface="Poppins Medium" panose="00000600000000000000" pitchFamily="2" charset="0"/>
                <a:sym typeface="Varela Round"/>
              </a:rPr>
              <a:t>Læringsformer</a:t>
            </a:r>
            <a:endParaRPr lang="it-IT" sz="2000" b="1" dirty="0">
              <a:solidFill>
                <a:prstClr val="white"/>
              </a:solidFill>
              <a:cs typeface="Poppins Medium" panose="00000600000000000000" pitchFamily="2" charset="0"/>
            </a:endParaRPr>
          </a:p>
        </p:txBody>
      </p:sp>
      <p:sp>
        <p:nvSpPr>
          <p:cNvPr id="26" name="TextBox 54">
            <a:extLst>
              <a:ext uri="{FF2B5EF4-FFF2-40B4-BE49-F238E27FC236}">
                <a16:creationId xmlns:a16="http://schemas.microsoft.com/office/drawing/2014/main" id="{2F17DC47-0BEE-4ED4-BA6B-A229EF47F4E7}"/>
              </a:ext>
            </a:extLst>
          </p:cNvPr>
          <p:cNvSpPr txBox="1"/>
          <p:nvPr/>
        </p:nvSpPr>
        <p:spPr>
          <a:xfrm>
            <a:off x="624880" y="2293653"/>
            <a:ext cx="7272000" cy="1416748"/>
          </a:xfrm>
          <a:prstGeom prst="rect">
            <a:avLst/>
          </a:prstGeom>
          <a:noFill/>
        </p:spPr>
        <p:txBody>
          <a:bodyPr wrap="square" numCol="1" rtlCol="0">
            <a:noAutofit/>
          </a:bodyPr>
          <a:lstStyle/>
          <a:p>
            <a:pPr marL="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ko-KR" sz="2000" b="1" i="0" u="none" strike="noStrike" kern="1200" cap="none" spc="0" normalizeH="0" baseline="0" noProof="0" dirty="0" err="1">
                <a:ln>
                  <a:noFill/>
                </a:ln>
                <a:solidFill>
                  <a:prstClr val="black"/>
                </a:solidFill>
                <a:effectLst/>
                <a:uLnTx/>
                <a:uFillTx/>
                <a:latin typeface="Calibri"/>
                <a:ea typeface="맑은 고딕" panose="020B0503020000020004" pitchFamily="34" charset="-127"/>
                <a:cs typeface="Poppins Medium" panose="00000600000000000000" pitchFamily="2" charset="0"/>
              </a:rPr>
              <a:t>Nogle</a:t>
            </a:r>
            <a:r>
              <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rPr>
              <a:t> </a:t>
            </a:r>
            <a:r>
              <a:rPr kumimoji="0" lang="en-US" altLang="ko-KR" sz="2000" b="1" i="0" u="none" strike="noStrike" kern="1200" cap="none" spc="0" normalizeH="0" baseline="0" noProof="0" dirty="0" err="1">
                <a:ln>
                  <a:noFill/>
                </a:ln>
                <a:solidFill>
                  <a:prstClr val="black"/>
                </a:solidFill>
                <a:effectLst/>
                <a:uLnTx/>
                <a:uFillTx/>
                <a:latin typeface="Calibri"/>
                <a:ea typeface="맑은 고딕" panose="020B0503020000020004" pitchFamily="34" charset="-127"/>
                <a:cs typeface="Poppins Medium" panose="00000600000000000000" pitchFamily="2" charset="0"/>
              </a:rPr>
              <a:t>mennesker</a:t>
            </a:r>
            <a:r>
              <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rPr>
              <a:t> </a:t>
            </a:r>
            <a:r>
              <a:rPr kumimoji="0" lang="en-US" altLang="ko-KR" sz="2000" b="1" i="0" u="none" strike="noStrike" kern="1200" cap="none" spc="0" normalizeH="0" baseline="0" noProof="0" dirty="0" err="1">
                <a:ln>
                  <a:noFill/>
                </a:ln>
                <a:solidFill>
                  <a:prstClr val="black"/>
                </a:solidFill>
                <a:effectLst/>
                <a:uLnTx/>
                <a:uFillTx/>
                <a:latin typeface="Calibri"/>
                <a:ea typeface="맑은 고딕" panose="020B0503020000020004" pitchFamily="34" charset="-127"/>
                <a:cs typeface="Poppins Medium" panose="00000600000000000000" pitchFamily="2" charset="0"/>
              </a:rPr>
              <a:t>lærer</a:t>
            </a:r>
            <a:r>
              <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rPr>
              <a:t> </a:t>
            </a:r>
            <a:r>
              <a:rPr kumimoji="0" lang="en-US" altLang="ko-KR" sz="2000" b="1" i="0" u="none" strike="noStrike" kern="1200" cap="none" spc="0" normalizeH="0" baseline="0" noProof="0" dirty="0" err="1">
                <a:ln>
                  <a:noFill/>
                </a:ln>
                <a:solidFill>
                  <a:prstClr val="black"/>
                </a:solidFill>
                <a:effectLst/>
                <a:uLnTx/>
                <a:uFillTx/>
                <a:latin typeface="Calibri"/>
                <a:ea typeface="맑은 고딕" panose="020B0503020000020004" pitchFamily="34" charset="-127"/>
                <a:cs typeface="Poppins Medium" panose="00000600000000000000" pitchFamily="2" charset="0"/>
              </a:rPr>
              <a:t>bedst</a:t>
            </a:r>
            <a:r>
              <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rPr>
              <a:t>, </a:t>
            </a:r>
            <a:r>
              <a:rPr lang="en-US" altLang="ko-KR" sz="2000" b="1" dirty="0" err="1">
                <a:solidFill>
                  <a:prstClr val="black"/>
                </a:solidFill>
                <a:latin typeface="Calibri"/>
                <a:ea typeface="맑은 고딕" panose="020B0503020000020004" pitchFamily="34" charset="-127"/>
                <a:cs typeface="Poppins Medium" panose="00000600000000000000" pitchFamily="2" charset="0"/>
              </a:rPr>
              <a:t>hvis</a:t>
            </a:r>
            <a:r>
              <a:rPr lang="en-US" altLang="ko-KR" sz="2000" b="1" dirty="0">
                <a:solidFill>
                  <a:prstClr val="black"/>
                </a:solidFill>
                <a:latin typeface="Calibri"/>
                <a:ea typeface="맑은 고딕" panose="020B0503020000020004" pitchFamily="34" charset="-127"/>
                <a:cs typeface="Poppins Medium" panose="00000600000000000000" pitchFamily="2" charset="0"/>
              </a:rPr>
              <a:t> de </a:t>
            </a:r>
            <a:r>
              <a:rPr lang="en-US" altLang="ko-KR" sz="2000" b="1" dirty="0" err="1">
                <a:solidFill>
                  <a:prstClr val="black"/>
                </a:solidFill>
                <a:latin typeface="Calibri"/>
                <a:ea typeface="맑은 고딕" panose="020B0503020000020004" pitchFamily="34" charset="-127"/>
                <a:cs typeface="Poppins Medium" panose="00000600000000000000" pitchFamily="2" charset="0"/>
              </a:rPr>
              <a:t>hører</a:t>
            </a:r>
            <a:endPar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endParaRPr>
          </a:p>
          <a:p>
            <a:pPr marL="284400" marR="0" lvl="0" indent="0" algn="just" defTabSz="914400" rtl="0" eaLnBrk="1" fontAlgn="auto" latinLnBrk="0" hangingPunct="1">
              <a:lnSpc>
                <a:spcPct val="120000"/>
              </a:lnSpc>
              <a:spcBef>
                <a:spcPts val="0"/>
              </a:spcBef>
              <a:spcAft>
                <a:spcPts val="0"/>
              </a:spcAft>
              <a:buClrTx/>
              <a:buSzTx/>
              <a:buFontTx/>
              <a:buNone/>
              <a:tabLst/>
              <a:defRPr/>
            </a:pPr>
            <a:r>
              <a:rPr lang="en-US" sz="1600" dirty="0">
                <a:latin typeface="+mj-lt"/>
              </a:rPr>
              <a:t>Auditive elever </a:t>
            </a:r>
            <a:r>
              <a:rPr lang="en-US" sz="1600" dirty="0" err="1">
                <a:latin typeface="+mj-lt"/>
              </a:rPr>
              <a:t>lærer</a:t>
            </a:r>
            <a:r>
              <a:rPr lang="en-US" sz="1600" dirty="0">
                <a:latin typeface="+mj-lt"/>
              </a:rPr>
              <a:t> </a:t>
            </a:r>
            <a:r>
              <a:rPr lang="en-US" sz="1600" dirty="0" err="1">
                <a:latin typeface="+mj-lt"/>
              </a:rPr>
              <a:t>bedst</a:t>
            </a:r>
            <a:r>
              <a:rPr lang="en-US" sz="1600" dirty="0">
                <a:latin typeface="+mj-lt"/>
              </a:rPr>
              <a:t> </a:t>
            </a:r>
            <a:r>
              <a:rPr lang="en-US" sz="1600" dirty="0" err="1">
                <a:latin typeface="+mj-lt"/>
              </a:rPr>
              <a:t>ved</a:t>
            </a:r>
            <a:r>
              <a:rPr lang="en-US" sz="1600" dirty="0">
                <a:latin typeface="+mj-lt"/>
              </a:rPr>
              <a:t> at </a:t>
            </a:r>
            <a:r>
              <a:rPr lang="en-US" sz="1600" dirty="0" err="1">
                <a:latin typeface="+mj-lt"/>
              </a:rPr>
              <a:t>høre</a:t>
            </a:r>
            <a:r>
              <a:rPr lang="en-US" sz="1600" dirty="0">
                <a:latin typeface="+mj-lt"/>
              </a:rPr>
              <a:t> information og give </a:t>
            </a:r>
            <a:r>
              <a:rPr lang="en-US" sz="1600" dirty="0" err="1">
                <a:latin typeface="+mj-lt"/>
              </a:rPr>
              <a:t>deres</a:t>
            </a:r>
            <a:r>
              <a:rPr lang="en-US" sz="1600" dirty="0">
                <a:latin typeface="+mj-lt"/>
              </a:rPr>
              <a:t> var via tale. De </a:t>
            </a:r>
            <a:r>
              <a:rPr lang="en-US" sz="1600" dirty="0" err="1">
                <a:latin typeface="+mj-lt"/>
              </a:rPr>
              <a:t>foretrækker</a:t>
            </a:r>
            <a:r>
              <a:rPr lang="en-US" sz="1600" dirty="0">
                <a:latin typeface="+mj-lt"/>
              </a:rPr>
              <a:t> </a:t>
            </a:r>
            <a:r>
              <a:rPr lang="en-US" sz="1600" dirty="0" err="1">
                <a:latin typeface="+mj-lt"/>
              </a:rPr>
              <a:t>ofte</a:t>
            </a:r>
            <a:r>
              <a:rPr lang="en-US" sz="1600" dirty="0">
                <a:latin typeface="+mj-lt"/>
              </a:rPr>
              <a:t> at </a:t>
            </a:r>
            <a:r>
              <a:rPr lang="en-US" sz="1600" dirty="0" err="1">
                <a:latin typeface="+mj-lt"/>
              </a:rPr>
              <a:t>lytte</a:t>
            </a:r>
            <a:r>
              <a:rPr lang="en-US" sz="1600" dirty="0">
                <a:latin typeface="+mj-lt"/>
              </a:rPr>
              <a:t> til </a:t>
            </a:r>
            <a:r>
              <a:rPr lang="en-US" sz="1600" dirty="0" err="1">
                <a:latin typeface="+mj-lt"/>
              </a:rPr>
              <a:t>forelæsninger</a:t>
            </a:r>
            <a:r>
              <a:rPr lang="en-US" sz="1600" dirty="0">
                <a:latin typeface="+mj-lt"/>
              </a:rPr>
              <a:t> og </a:t>
            </a:r>
            <a:r>
              <a:rPr lang="en-US" sz="1600" dirty="0" err="1">
                <a:latin typeface="+mj-lt"/>
              </a:rPr>
              <a:t>engagere</a:t>
            </a:r>
            <a:r>
              <a:rPr lang="en-US" sz="1600" dirty="0">
                <a:latin typeface="+mj-lt"/>
              </a:rPr>
              <a:t> sig i </a:t>
            </a:r>
            <a:r>
              <a:rPr lang="en-US" sz="1600" dirty="0" err="1">
                <a:latin typeface="+mj-lt"/>
              </a:rPr>
              <a:t>lydinhold</a:t>
            </a:r>
            <a:r>
              <a:rPr lang="en-US" altLang="ko-KR" sz="1600" dirty="0">
                <a:latin typeface="+mj-lt"/>
              </a:rPr>
              <a:t> end at </a:t>
            </a:r>
            <a:r>
              <a:rPr lang="en-US" altLang="ko-KR" sz="1600" dirty="0" err="1">
                <a:latin typeface="+mj-lt"/>
              </a:rPr>
              <a:t>tage</a:t>
            </a:r>
            <a:r>
              <a:rPr lang="en-US" altLang="ko-KR" sz="1600" dirty="0">
                <a:latin typeface="+mj-lt"/>
              </a:rPr>
              <a:t> noter.</a:t>
            </a:r>
          </a:p>
        </p:txBody>
      </p:sp>
      <p:sp>
        <p:nvSpPr>
          <p:cNvPr id="11" name="TextBox 54">
            <a:extLst>
              <a:ext uri="{FF2B5EF4-FFF2-40B4-BE49-F238E27FC236}">
                <a16:creationId xmlns:a16="http://schemas.microsoft.com/office/drawing/2014/main" id="{469A6D6B-69A1-4FF7-A4BD-4C4BC6E53D7D}"/>
              </a:ext>
            </a:extLst>
          </p:cNvPr>
          <p:cNvSpPr txBox="1"/>
          <p:nvPr/>
        </p:nvSpPr>
        <p:spPr>
          <a:xfrm>
            <a:off x="624880" y="3813766"/>
            <a:ext cx="7272000" cy="1575127"/>
          </a:xfrm>
          <a:prstGeom prst="rect">
            <a:avLst/>
          </a:prstGeom>
          <a:noFill/>
        </p:spPr>
        <p:txBody>
          <a:bodyPr wrap="square" numCol="1" rtlCol="0">
            <a:noAutofit/>
          </a:bodyPr>
          <a:lstStyle/>
          <a:p>
            <a:pPr indent="-285750">
              <a:buFont typeface="Arial" panose="020B0604020202020204" pitchFamily="34" charset="0"/>
              <a:buChar char="•"/>
            </a:pPr>
            <a:r>
              <a:rPr lang="en-US" sz="2000" b="1" i="0" dirty="0">
                <a:solidFill>
                  <a:srgbClr val="000000"/>
                </a:solidFill>
                <a:effectLst/>
                <a:latin typeface="Archivo"/>
              </a:rPr>
              <a:t>Digital </a:t>
            </a:r>
            <a:r>
              <a:rPr lang="en-US" sz="2000" b="1" i="0" dirty="0" err="1">
                <a:solidFill>
                  <a:srgbClr val="000000"/>
                </a:solidFill>
                <a:effectLst/>
                <a:latin typeface="Archivo"/>
              </a:rPr>
              <a:t>værktøjer</a:t>
            </a:r>
            <a:r>
              <a:rPr lang="en-US" sz="2000" b="1" i="0" dirty="0">
                <a:solidFill>
                  <a:srgbClr val="000000"/>
                </a:solidFill>
                <a:effectLst/>
                <a:latin typeface="Archivo"/>
              </a:rPr>
              <a:t> og </a:t>
            </a:r>
            <a:r>
              <a:rPr lang="en-US" sz="2000" b="1" i="0" dirty="0" err="1">
                <a:solidFill>
                  <a:srgbClr val="000000"/>
                </a:solidFill>
                <a:effectLst/>
                <a:latin typeface="Archivo"/>
              </a:rPr>
              <a:t>aktiviteter</a:t>
            </a:r>
            <a:r>
              <a:rPr lang="en-US" sz="2000" b="1" i="0" dirty="0">
                <a:solidFill>
                  <a:srgbClr val="000000"/>
                </a:solidFill>
                <a:effectLst/>
                <a:latin typeface="Archivo"/>
              </a:rPr>
              <a:t>, der </a:t>
            </a:r>
            <a:r>
              <a:rPr lang="en-US" sz="2000" b="1" i="0" dirty="0" err="1">
                <a:solidFill>
                  <a:srgbClr val="000000"/>
                </a:solidFill>
                <a:effectLst/>
                <a:latin typeface="Archivo"/>
              </a:rPr>
              <a:t>understøtter</a:t>
            </a:r>
            <a:r>
              <a:rPr lang="en-US" sz="2000" b="1" i="0" dirty="0">
                <a:solidFill>
                  <a:srgbClr val="000000"/>
                </a:solidFill>
                <a:effectLst/>
                <a:latin typeface="Archivo"/>
              </a:rPr>
              <a:t> </a:t>
            </a:r>
            <a:r>
              <a:rPr lang="en-US" sz="2000" b="1" i="0" dirty="0" err="1">
                <a:solidFill>
                  <a:srgbClr val="000000"/>
                </a:solidFill>
                <a:effectLst/>
                <a:latin typeface="Archivo"/>
              </a:rPr>
              <a:t>auditiv</a:t>
            </a:r>
            <a:r>
              <a:rPr lang="en-US" sz="2000" b="1" i="0" dirty="0">
                <a:solidFill>
                  <a:srgbClr val="000000"/>
                </a:solidFill>
                <a:effectLst/>
                <a:latin typeface="Archivo"/>
              </a:rPr>
              <a:t> læring</a:t>
            </a:r>
          </a:p>
          <a:p>
            <a:pPr marL="284400" lvl="0" algn="just">
              <a:lnSpc>
                <a:spcPct val="120000"/>
              </a:lnSpc>
            </a:pPr>
            <a:r>
              <a:rPr lang="en-US" altLang="ko-KR" sz="1600" dirty="0" err="1">
                <a:latin typeface="+mj-lt"/>
                <a:cs typeface="Poppins ExtraLight" panose="00000300000000000000" pitchFamily="2" charset="0"/>
              </a:rPr>
              <a:t>Lydoptagelser</a:t>
            </a:r>
            <a:r>
              <a:rPr lang="en-US" altLang="ko-KR" sz="1600" dirty="0">
                <a:latin typeface="+mj-lt"/>
                <a:cs typeface="Poppins ExtraLight" panose="00000300000000000000" pitchFamily="2" charset="0"/>
              </a:rPr>
              <a:t> af </a:t>
            </a:r>
            <a:r>
              <a:rPr lang="en-US" altLang="ko-KR" sz="1600" dirty="0" err="1">
                <a:latin typeface="+mj-lt"/>
                <a:cs typeface="Poppins ExtraLight" panose="00000300000000000000" pitchFamily="2" charset="0"/>
              </a:rPr>
              <a:t>forelæsninger</a:t>
            </a:r>
            <a:r>
              <a:rPr lang="en-US" altLang="ko-KR" sz="1600" dirty="0">
                <a:latin typeface="+mj-lt"/>
                <a:cs typeface="Poppins ExtraLight" panose="00000300000000000000" pitchFamily="2" charset="0"/>
              </a:rPr>
              <a:t>, podcast, </a:t>
            </a:r>
            <a:r>
              <a:rPr lang="en-US" altLang="ko-KR" sz="1600" dirty="0" err="1">
                <a:latin typeface="+mj-lt"/>
                <a:cs typeface="Poppins ExtraLight" panose="00000300000000000000" pitchFamily="2" charset="0"/>
              </a:rPr>
              <a:t>lydbøger</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optagelse</a:t>
            </a:r>
            <a:r>
              <a:rPr lang="en-US" altLang="ko-KR" sz="1600" dirty="0">
                <a:latin typeface="+mj-lt"/>
                <a:cs typeface="Poppins ExtraLight" panose="00000300000000000000" pitchFamily="2" charset="0"/>
              </a:rPr>
              <a:t> af </a:t>
            </a:r>
            <a:r>
              <a:rPr lang="en-US" altLang="ko-KR" sz="1600" dirty="0" err="1">
                <a:latin typeface="+mj-lt"/>
                <a:cs typeface="Poppins ExtraLight" panose="00000300000000000000" pitchFamily="2" charset="0"/>
              </a:rPr>
              <a:t>lektier</a:t>
            </a:r>
            <a:r>
              <a:rPr lang="en-US" altLang="ko-KR" sz="1600" dirty="0">
                <a:latin typeface="+mj-lt"/>
                <a:cs typeface="Poppins ExtraLight" panose="00000300000000000000" pitchFamily="2" charset="0"/>
              </a:rPr>
              <a:t> på </a:t>
            </a:r>
            <a:r>
              <a:rPr lang="en-US" altLang="ko-KR" sz="1600" dirty="0" err="1">
                <a:latin typeface="+mj-lt"/>
                <a:cs typeface="Poppins ExtraLight" panose="00000300000000000000" pitchFamily="2" charset="0"/>
              </a:rPr>
              <a:t>lydenheder</a:t>
            </a:r>
            <a:r>
              <a:rPr lang="en-US" altLang="ko-KR" sz="1600" dirty="0">
                <a:latin typeface="+mj-lt"/>
                <a:cs typeface="Poppins ExtraLight" panose="00000300000000000000" pitchFamily="2" charset="0"/>
              </a:rPr>
              <a:t>, online </a:t>
            </a:r>
            <a:r>
              <a:rPr lang="en-US" altLang="ko-KR" sz="1600" dirty="0" err="1">
                <a:latin typeface="+mj-lt"/>
                <a:cs typeface="Poppins ExtraLight" panose="00000300000000000000" pitchFamily="2" charset="0"/>
              </a:rPr>
              <a:t>samarbejdsværktøjer</a:t>
            </a:r>
            <a:r>
              <a:rPr lang="en-US" altLang="ko-KR" sz="1600" dirty="0">
                <a:latin typeface="+mj-lt"/>
                <a:cs typeface="Poppins ExtraLight" panose="00000300000000000000" pitchFamily="2" charset="0"/>
              </a:rPr>
              <a:t>, der </a:t>
            </a:r>
            <a:r>
              <a:rPr lang="en-US" altLang="ko-KR" sz="1600" dirty="0" err="1">
                <a:latin typeface="+mj-lt"/>
                <a:cs typeface="Poppins ExtraLight" panose="00000300000000000000" pitchFamily="2" charset="0"/>
              </a:rPr>
              <a:t>lader</a:t>
            </a:r>
            <a:r>
              <a:rPr lang="en-US" altLang="ko-KR" sz="1600" dirty="0">
                <a:latin typeface="+mj-lt"/>
                <a:cs typeface="Poppins ExtraLight" panose="00000300000000000000" pitchFamily="2" charset="0"/>
              </a:rPr>
              <a:t> elever </a:t>
            </a:r>
            <a:r>
              <a:rPr lang="en-US" altLang="ko-KR" sz="1600" dirty="0" err="1">
                <a:latin typeface="+mj-lt"/>
                <a:cs typeface="Poppins ExtraLight" panose="00000300000000000000" pitchFamily="2" charset="0"/>
              </a:rPr>
              <a:t>deltage</a:t>
            </a:r>
            <a:r>
              <a:rPr lang="en-US" altLang="ko-KR" sz="1600" dirty="0">
                <a:latin typeface="+mj-lt"/>
                <a:cs typeface="Poppins ExtraLight" panose="00000300000000000000" pitchFamily="2" charset="0"/>
              </a:rPr>
              <a:t> i real-time </a:t>
            </a:r>
            <a:r>
              <a:rPr lang="en-US" altLang="ko-KR" sz="1600" dirty="0" err="1">
                <a:latin typeface="+mj-lt"/>
                <a:cs typeface="Poppins ExtraLight" panose="00000300000000000000" pitchFamily="2" charset="0"/>
              </a:rPr>
              <a:t>diskussioner</a:t>
            </a:r>
            <a:r>
              <a:rPr lang="en-US" altLang="ko-KR" sz="1600" dirty="0">
                <a:latin typeface="+mj-lt"/>
                <a:cs typeface="Poppins ExtraLight" panose="00000300000000000000" pitchFamily="2" charset="0"/>
              </a:rPr>
              <a:t>. </a:t>
            </a:r>
          </a:p>
        </p:txBody>
      </p:sp>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CuadroTexto 4">
            <a:extLst>
              <a:ext uri="{FF2B5EF4-FFF2-40B4-BE49-F238E27FC236}">
                <a16:creationId xmlns:a16="http://schemas.microsoft.com/office/drawing/2014/main" id="{A9B4BD22-AF40-4574-BB02-C00B471C806C}"/>
              </a:ext>
            </a:extLst>
          </p:cNvPr>
          <p:cNvSpPr txBox="1"/>
          <p:nvPr/>
        </p:nvSpPr>
        <p:spPr>
          <a:xfrm>
            <a:off x="528320" y="1870177"/>
            <a:ext cx="5271070"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dirty="0">
                <a:latin typeface="+mj-lt"/>
              </a:rPr>
              <a:t>Auditive elever</a:t>
            </a:r>
            <a:endParaRPr lang="en-AU" sz="2000" dirty="0">
              <a:latin typeface="+mj-lt"/>
            </a:endParaRPr>
          </a:p>
        </p:txBody>
      </p:sp>
      <p:pic>
        <p:nvPicPr>
          <p:cNvPr id="21" name="Immagine 20">
            <a:extLst>
              <a:ext uri="{FF2B5EF4-FFF2-40B4-BE49-F238E27FC236}">
                <a16:creationId xmlns:a16="http://schemas.microsoft.com/office/drawing/2014/main" id="{7271E359-97E3-4B6E-9933-C88E61DCFAF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8" name="CuadroTexto 4">
            <a:extLst>
              <a:ext uri="{FF2B5EF4-FFF2-40B4-BE49-F238E27FC236}">
                <a16:creationId xmlns:a16="http://schemas.microsoft.com/office/drawing/2014/main" id="{72FFE63F-0DC0-440C-A439-93EF8D181151}"/>
              </a:ext>
            </a:extLst>
          </p:cNvPr>
          <p:cNvSpPr txBox="1"/>
          <p:nvPr/>
        </p:nvSpPr>
        <p:spPr>
          <a:xfrm>
            <a:off x="523240" y="1250839"/>
            <a:ext cx="9164866"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dirty="0">
                <a:latin typeface="+mj-lt"/>
                <a:ea typeface="Microsoft Sans Serif" panose="020B0604020202020204" pitchFamily="34" charset="0"/>
              </a:rPr>
              <a:t>1.2 De fire </a:t>
            </a:r>
            <a:r>
              <a:rPr lang="en-US" sz="2000" dirty="0" err="1">
                <a:latin typeface="+mj-lt"/>
                <a:ea typeface="Microsoft Sans Serif" panose="020B0604020202020204" pitchFamily="34" charset="0"/>
              </a:rPr>
              <a:t>kernelæringsformer</a:t>
            </a:r>
            <a:endParaRPr lang="en-AU" sz="2000" dirty="0">
              <a:latin typeface="+mj-lt"/>
              <a:ea typeface="Microsoft Sans Serif" panose="020B0604020202020204" pitchFamily="34" charset="0"/>
            </a:endParaRPr>
          </a:p>
        </p:txBody>
      </p:sp>
    </p:spTree>
    <p:extLst>
      <p:ext uri="{BB962C8B-B14F-4D97-AF65-F5344CB8AC3E}">
        <p14:creationId xmlns:p14="http://schemas.microsoft.com/office/powerpoint/2010/main" val="20761054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30" y="669816"/>
            <a:ext cx="2141030"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err="1">
                <a:cs typeface="Poppins Medium" panose="00000600000000000000" pitchFamily="2" charset="0"/>
                <a:sym typeface="Varela Round"/>
              </a:rPr>
              <a:t>Læringsformer</a:t>
            </a:r>
            <a:endParaRPr lang="it-IT" sz="2000" b="1" dirty="0">
              <a:solidFill>
                <a:prstClr val="white"/>
              </a:solidFill>
              <a:cs typeface="Poppins Medium" panose="00000600000000000000" pitchFamily="2" charset="0"/>
            </a:endParaRPr>
          </a:p>
        </p:txBody>
      </p:sp>
      <p:sp>
        <p:nvSpPr>
          <p:cNvPr id="26" name="TextBox 54">
            <a:extLst>
              <a:ext uri="{FF2B5EF4-FFF2-40B4-BE49-F238E27FC236}">
                <a16:creationId xmlns:a16="http://schemas.microsoft.com/office/drawing/2014/main" id="{2F17DC47-0BEE-4ED4-BA6B-A229EF47F4E7}"/>
              </a:ext>
            </a:extLst>
          </p:cNvPr>
          <p:cNvSpPr txBox="1"/>
          <p:nvPr/>
        </p:nvSpPr>
        <p:spPr>
          <a:xfrm>
            <a:off x="624880" y="2214401"/>
            <a:ext cx="7272000" cy="1416748"/>
          </a:xfrm>
          <a:prstGeom prst="rect">
            <a:avLst/>
          </a:prstGeom>
          <a:noFill/>
        </p:spPr>
        <p:txBody>
          <a:bodyPr wrap="square" numCol="1" rtlCol="0">
            <a:noAutofit/>
          </a:bodyPr>
          <a:lstStyle/>
          <a:p>
            <a:pPr marL="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ko-KR" sz="2000" b="1" i="0" u="none" strike="noStrike" kern="1200" cap="none" spc="0" normalizeH="0" baseline="0" noProof="0" dirty="0" err="1">
                <a:ln>
                  <a:noFill/>
                </a:ln>
                <a:solidFill>
                  <a:prstClr val="black"/>
                </a:solidFill>
                <a:effectLst/>
                <a:uLnTx/>
                <a:uFillTx/>
                <a:latin typeface="Calibri"/>
                <a:ea typeface="맑은 고딕" panose="020B0503020000020004" pitchFamily="34" charset="-127"/>
                <a:cs typeface="Poppins Medium" panose="00000600000000000000" pitchFamily="2" charset="0"/>
              </a:rPr>
              <a:t>Lærer</a:t>
            </a:r>
            <a:r>
              <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rPr>
              <a:t> </a:t>
            </a:r>
            <a:r>
              <a:rPr kumimoji="0" lang="en-US" altLang="ko-KR" sz="2000" b="1" i="0" u="none" strike="noStrike" kern="1200" cap="none" spc="0" normalizeH="0" baseline="0" noProof="0" dirty="0" err="1">
                <a:ln>
                  <a:noFill/>
                </a:ln>
                <a:solidFill>
                  <a:prstClr val="black"/>
                </a:solidFill>
                <a:effectLst/>
                <a:uLnTx/>
                <a:uFillTx/>
                <a:latin typeface="Calibri"/>
                <a:ea typeface="맑은 고딕" panose="020B0503020000020004" pitchFamily="34" charset="-127"/>
                <a:cs typeface="Poppins Medium" panose="00000600000000000000" pitchFamily="2" charset="0"/>
              </a:rPr>
              <a:t>bedst</a:t>
            </a:r>
            <a:r>
              <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rPr>
              <a:t> </a:t>
            </a:r>
            <a:r>
              <a:rPr kumimoji="0" lang="en-US" altLang="ko-KR" sz="2000" b="1" i="0" u="none" strike="noStrike" kern="1200" cap="none" spc="0" normalizeH="0" baseline="0" noProof="0" dirty="0" err="1">
                <a:ln>
                  <a:noFill/>
                </a:ln>
                <a:solidFill>
                  <a:prstClr val="black"/>
                </a:solidFill>
                <a:effectLst/>
                <a:uLnTx/>
                <a:uFillTx/>
                <a:latin typeface="Calibri"/>
                <a:ea typeface="맑은 고딕" panose="020B0503020000020004" pitchFamily="34" charset="-127"/>
                <a:cs typeface="Poppins Medium" panose="00000600000000000000" pitchFamily="2" charset="0"/>
              </a:rPr>
              <a:t>ved</a:t>
            </a:r>
            <a:r>
              <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rPr>
              <a:t> at </a:t>
            </a:r>
            <a:r>
              <a:rPr kumimoji="0" lang="en-US" altLang="ko-KR" sz="2000" b="1" i="0" u="none" strike="noStrike" kern="1200" cap="none" spc="0" normalizeH="0" baseline="0" noProof="0" dirty="0" err="1">
                <a:ln>
                  <a:noFill/>
                </a:ln>
                <a:solidFill>
                  <a:prstClr val="black"/>
                </a:solidFill>
                <a:effectLst/>
                <a:uLnTx/>
                <a:uFillTx/>
                <a:latin typeface="Calibri"/>
                <a:ea typeface="맑은 고딕" panose="020B0503020000020004" pitchFamily="34" charset="-127"/>
                <a:cs typeface="Poppins Medium" panose="00000600000000000000" pitchFamily="2" charset="0"/>
              </a:rPr>
              <a:t>læse</a:t>
            </a:r>
            <a:r>
              <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rPr>
              <a:t> og </a:t>
            </a:r>
            <a:r>
              <a:rPr kumimoji="0" lang="en-US" altLang="ko-KR" sz="2000" b="1" i="0" u="none" strike="noStrike" kern="1200" cap="none" spc="0" normalizeH="0" baseline="0" noProof="0" dirty="0" err="1">
                <a:ln>
                  <a:noFill/>
                </a:ln>
                <a:solidFill>
                  <a:prstClr val="black"/>
                </a:solidFill>
                <a:effectLst/>
                <a:uLnTx/>
                <a:uFillTx/>
                <a:latin typeface="Calibri"/>
                <a:ea typeface="맑은 고딕" panose="020B0503020000020004" pitchFamily="34" charset="-127"/>
                <a:cs typeface="Poppins Medium" panose="00000600000000000000" pitchFamily="2" charset="0"/>
              </a:rPr>
              <a:t>tage</a:t>
            </a:r>
            <a:r>
              <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rPr>
              <a:t> noter</a:t>
            </a:r>
          </a:p>
          <a:p>
            <a:pPr marL="284400" marR="0" lvl="0" indent="0" algn="l" defTabSz="914400" rtl="0" eaLnBrk="1" fontAlgn="auto" latinLnBrk="0" hangingPunct="1">
              <a:lnSpc>
                <a:spcPct val="120000"/>
              </a:lnSpc>
              <a:spcBef>
                <a:spcPts val="0"/>
              </a:spcBef>
              <a:spcAft>
                <a:spcPts val="0"/>
              </a:spcAft>
              <a:buClrTx/>
              <a:buSzTx/>
              <a:buFontTx/>
              <a:buNone/>
              <a:tabLst/>
              <a:defRPr/>
            </a:pPr>
            <a:r>
              <a:rPr lang="en-US" sz="1600" dirty="0" err="1">
                <a:latin typeface="+mj-lt"/>
              </a:rPr>
              <a:t>Læse</a:t>
            </a:r>
            <a:r>
              <a:rPr lang="en-US" sz="1600" dirty="0">
                <a:latin typeface="+mj-lt"/>
              </a:rPr>
              <a:t>/</a:t>
            </a:r>
            <a:r>
              <a:rPr lang="en-US" sz="1600" dirty="0" err="1">
                <a:latin typeface="+mj-lt"/>
              </a:rPr>
              <a:t>skrive</a:t>
            </a:r>
            <a:r>
              <a:rPr lang="en-US" sz="1600" dirty="0">
                <a:latin typeface="+mj-lt"/>
              </a:rPr>
              <a:t> elever </a:t>
            </a:r>
            <a:r>
              <a:rPr lang="en-US" sz="1600" dirty="0" err="1">
                <a:latin typeface="+mj-lt"/>
              </a:rPr>
              <a:t>læerer</a:t>
            </a:r>
            <a:r>
              <a:rPr lang="en-US" sz="1600" dirty="0">
                <a:latin typeface="+mj-lt"/>
              </a:rPr>
              <a:t> </a:t>
            </a:r>
            <a:r>
              <a:rPr lang="en-US" sz="1600" dirty="0" err="1">
                <a:latin typeface="+mj-lt"/>
              </a:rPr>
              <a:t>primært</a:t>
            </a:r>
            <a:r>
              <a:rPr lang="en-US" sz="1600" dirty="0">
                <a:latin typeface="+mj-lt"/>
              </a:rPr>
              <a:t> </a:t>
            </a:r>
            <a:r>
              <a:rPr lang="en-US" sz="1600" dirty="0" err="1">
                <a:latin typeface="+mj-lt"/>
              </a:rPr>
              <a:t>ved</a:t>
            </a:r>
            <a:r>
              <a:rPr lang="en-US" sz="1600" dirty="0">
                <a:latin typeface="+mj-lt"/>
              </a:rPr>
              <a:t> at </a:t>
            </a:r>
            <a:r>
              <a:rPr lang="en-US" sz="1600" dirty="0" err="1">
                <a:latin typeface="+mj-lt"/>
              </a:rPr>
              <a:t>læse</a:t>
            </a:r>
            <a:r>
              <a:rPr lang="en-US" sz="1600" dirty="0">
                <a:latin typeface="+mj-lt"/>
              </a:rPr>
              <a:t> og </a:t>
            </a:r>
            <a:r>
              <a:rPr lang="en-US" sz="1600" dirty="0" err="1">
                <a:latin typeface="+mj-lt"/>
              </a:rPr>
              <a:t>skrive</a:t>
            </a:r>
            <a:r>
              <a:rPr lang="en-US" sz="1600" dirty="0">
                <a:latin typeface="+mj-lt"/>
              </a:rPr>
              <a:t>. De </a:t>
            </a:r>
            <a:r>
              <a:rPr lang="en-US" sz="1600" dirty="0" err="1">
                <a:latin typeface="+mj-lt"/>
              </a:rPr>
              <a:t>foretrækker</a:t>
            </a:r>
            <a:r>
              <a:rPr lang="en-US" sz="1600" dirty="0">
                <a:latin typeface="+mj-lt"/>
              </a:rPr>
              <a:t> at </a:t>
            </a:r>
            <a:r>
              <a:rPr lang="en-US" sz="1600" dirty="0" err="1">
                <a:latin typeface="+mj-lt"/>
              </a:rPr>
              <a:t>lære</a:t>
            </a:r>
            <a:r>
              <a:rPr lang="en-US" sz="1600" dirty="0">
                <a:latin typeface="+mj-lt"/>
              </a:rPr>
              <a:t> information </a:t>
            </a:r>
            <a:r>
              <a:rPr lang="en-US" sz="1600" dirty="0" err="1">
                <a:latin typeface="+mj-lt"/>
              </a:rPr>
              <a:t>ved</a:t>
            </a:r>
            <a:r>
              <a:rPr lang="en-US" sz="1600" dirty="0">
                <a:latin typeface="+mj-lt"/>
              </a:rPr>
              <a:t> at </a:t>
            </a:r>
            <a:r>
              <a:rPr lang="en-US" sz="1600" dirty="0" err="1">
                <a:latin typeface="+mj-lt"/>
              </a:rPr>
              <a:t>læse</a:t>
            </a:r>
            <a:r>
              <a:rPr lang="en-US" sz="1600" dirty="0">
                <a:latin typeface="+mj-lt"/>
              </a:rPr>
              <a:t> noter, </a:t>
            </a:r>
            <a:r>
              <a:rPr lang="en-US" sz="1600" dirty="0" err="1">
                <a:latin typeface="+mj-lt"/>
              </a:rPr>
              <a:t>uddelt</a:t>
            </a:r>
            <a:r>
              <a:rPr lang="en-US" sz="1600" dirty="0">
                <a:latin typeface="+mj-lt"/>
              </a:rPr>
              <a:t> </a:t>
            </a:r>
            <a:r>
              <a:rPr lang="en-US" sz="1600" dirty="0" err="1">
                <a:latin typeface="+mj-lt"/>
              </a:rPr>
              <a:t>skriftligt</a:t>
            </a:r>
            <a:r>
              <a:rPr lang="en-US" sz="1600" dirty="0">
                <a:latin typeface="+mj-lt"/>
              </a:rPr>
              <a:t> </a:t>
            </a:r>
            <a:r>
              <a:rPr lang="en-US" sz="1600" dirty="0" err="1">
                <a:latin typeface="+mj-lt"/>
              </a:rPr>
              <a:t>materiale</a:t>
            </a:r>
            <a:r>
              <a:rPr lang="en-US" sz="1600" dirty="0">
                <a:latin typeface="+mj-lt"/>
              </a:rPr>
              <a:t> og </a:t>
            </a:r>
            <a:r>
              <a:rPr lang="en-US" sz="1600" dirty="0" err="1">
                <a:latin typeface="+mj-lt"/>
              </a:rPr>
              <a:t>tekstbøger</a:t>
            </a:r>
            <a:r>
              <a:rPr lang="en-US" sz="1600" dirty="0">
                <a:latin typeface="+mj-lt"/>
              </a:rPr>
              <a:t>. Disse elever </a:t>
            </a:r>
            <a:r>
              <a:rPr lang="en-US" sz="1600" dirty="0" err="1">
                <a:latin typeface="+mj-lt"/>
              </a:rPr>
              <a:t>benytter</a:t>
            </a:r>
            <a:r>
              <a:rPr lang="en-US" sz="1600" dirty="0">
                <a:latin typeface="+mj-lt"/>
              </a:rPr>
              <a:t> sig af </a:t>
            </a:r>
            <a:r>
              <a:rPr lang="en-US" sz="1600" dirty="0" err="1">
                <a:latin typeface="+mj-lt"/>
              </a:rPr>
              <a:t>ordbøger</a:t>
            </a:r>
            <a:r>
              <a:rPr lang="en-US" sz="1600" dirty="0">
                <a:latin typeface="+mj-lt"/>
              </a:rPr>
              <a:t> og </a:t>
            </a:r>
            <a:r>
              <a:rPr lang="en-US" sz="1600" dirty="0" err="1">
                <a:latin typeface="+mj-lt"/>
              </a:rPr>
              <a:t>andet</a:t>
            </a:r>
            <a:r>
              <a:rPr lang="en-US" sz="1600" dirty="0">
                <a:latin typeface="+mj-lt"/>
              </a:rPr>
              <a:t> </a:t>
            </a:r>
            <a:r>
              <a:rPr lang="en-US" sz="1600" dirty="0" err="1">
                <a:latin typeface="+mj-lt"/>
              </a:rPr>
              <a:t>referencemateriale</a:t>
            </a:r>
            <a:r>
              <a:rPr lang="en-US" sz="1600" dirty="0">
                <a:latin typeface="+mj-lt"/>
              </a:rPr>
              <a:t>.</a:t>
            </a:r>
            <a:endParaRPr lang="en-US" altLang="ko-KR" sz="1600" dirty="0">
              <a:latin typeface="+mj-lt"/>
            </a:endParaRPr>
          </a:p>
        </p:txBody>
      </p:sp>
      <p:sp>
        <p:nvSpPr>
          <p:cNvPr id="11" name="TextBox 54">
            <a:extLst>
              <a:ext uri="{FF2B5EF4-FFF2-40B4-BE49-F238E27FC236}">
                <a16:creationId xmlns:a16="http://schemas.microsoft.com/office/drawing/2014/main" id="{469A6D6B-69A1-4FF7-A4BD-4C4BC6E53D7D}"/>
              </a:ext>
            </a:extLst>
          </p:cNvPr>
          <p:cNvSpPr txBox="1"/>
          <p:nvPr/>
        </p:nvSpPr>
        <p:spPr>
          <a:xfrm>
            <a:off x="624880" y="3813766"/>
            <a:ext cx="7754010" cy="1575127"/>
          </a:xfrm>
          <a:prstGeom prst="rect">
            <a:avLst/>
          </a:prstGeom>
          <a:noFill/>
        </p:spPr>
        <p:txBody>
          <a:bodyPr wrap="square" numCol="1" rtlCol="0">
            <a:noAutofit/>
          </a:bodyPr>
          <a:lstStyle/>
          <a:p>
            <a:pPr indent="-285750">
              <a:buFont typeface="Arial" panose="020B0604020202020204" pitchFamily="34" charset="0"/>
              <a:buChar char="•"/>
            </a:pPr>
            <a:r>
              <a:rPr lang="en-US" sz="2000" b="1" i="0" dirty="0">
                <a:solidFill>
                  <a:srgbClr val="000000"/>
                </a:solidFill>
                <a:effectLst/>
                <a:latin typeface="Archivo"/>
              </a:rPr>
              <a:t>Digitale </a:t>
            </a:r>
            <a:r>
              <a:rPr lang="en-US" sz="2000" b="1" i="0" dirty="0" err="1">
                <a:solidFill>
                  <a:srgbClr val="000000"/>
                </a:solidFill>
                <a:effectLst/>
                <a:latin typeface="Archivo"/>
              </a:rPr>
              <a:t>værktøjer</a:t>
            </a:r>
            <a:r>
              <a:rPr lang="en-US" sz="2000" b="1" i="0" dirty="0">
                <a:solidFill>
                  <a:srgbClr val="000000"/>
                </a:solidFill>
                <a:effectLst/>
                <a:latin typeface="Archivo"/>
              </a:rPr>
              <a:t> og </a:t>
            </a:r>
            <a:r>
              <a:rPr lang="en-US" sz="2000" b="1" i="0" dirty="0" err="1">
                <a:solidFill>
                  <a:srgbClr val="000000"/>
                </a:solidFill>
                <a:effectLst/>
                <a:latin typeface="Archivo"/>
              </a:rPr>
              <a:t>aktiviteter</a:t>
            </a:r>
            <a:r>
              <a:rPr lang="en-US" sz="2000" b="1" i="0" dirty="0">
                <a:solidFill>
                  <a:srgbClr val="000000"/>
                </a:solidFill>
                <a:effectLst/>
                <a:latin typeface="Archivo"/>
              </a:rPr>
              <a:t>, der </a:t>
            </a:r>
            <a:r>
              <a:rPr lang="en-US" sz="2000" b="1" i="0" dirty="0" err="1">
                <a:solidFill>
                  <a:srgbClr val="000000"/>
                </a:solidFill>
                <a:effectLst/>
                <a:latin typeface="Archivo"/>
              </a:rPr>
              <a:t>understøtter</a:t>
            </a:r>
            <a:r>
              <a:rPr lang="en-US" sz="2000" b="1" i="0" dirty="0">
                <a:solidFill>
                  <a:srgbClr val="000000"/>
                </a:solidFill>
                <a:effectLst/>
                <a:latin typeface="Archivo"/>
              </a:rPr>
              <a:t> </a:t>
            </a:r>
            <a:r>
              <a:rPr lang="en-US" sz="2000" b="1" i="0" dirty="0" err="1">
                <a:solidFill>
                  <a:srgbClr val="000000"/>
                </a:solidFill>
                <a:effectLst/>
                <a:latin typeface="Archivo"/>
              </a:rPr>
              <a:t>læse</a:t>
            </a:r>
            <a:r>
              <a:rPr lang="en-US" sz="2000" b="1" i="0" dirty="0">
                <a:solidFill>
                  <a:srgbClr val="000000"/>
                </a:solidFill>
                <a:effectLst/>
                <a:latin typeface="Archivo"/>
              </a:rPr>
              <a:t>/</a:t>
            </a:r>
            <a:r>
              <a:rPr lang="en-US" sz="2000" b="1" i="0" dirty="0" err="1">
                <a:solidFill>
                  <a:srgbClr val="000000"/>
                </a:solidFill>
                <a:effectLst/>
                <a:latin typeface="Archivo"/>
              </a:rPr>
              <a:t>skrive</a:t>
            </a:r>
            <a:r>
              <a:rPr lang="en-US" sz="2000" b="1" i="0" dirty="0">
                <a:solidFill>
                  <a:srgbClr val="000000"/>
                </a:solidFill>
                <a:effectLst/>
                <a:latin typeface="Archivo"/>
              </a:rPr>
              <a:t> læring</a:t>
            </a:r>
          </a:p>
          <a:p>
            <a:pPr marL="284400" lvl="0">
              <a:lnSpc>
                <a:spcPct val="120000"/>
              </a:lnSpc>
            </a:pPr>
            <a:r>
              <a:rPr lang="en-US" altLang="ko-KR" sz="1600" dirty="0">
                <a:latin typeface="+mj-lt"/>
                <a:cs typeface="Poppins ExtraLight" panose="00000300000000000000" pitchFamily="2" charset="0"/>
              </a:rPr>
              <a:t>E-</a:t>
            </a:r>
            <a:r>
              <a:rPr lang="en-US" altLang="ko-KR" sz="1600" dirty="0" err="1">
                <a:latin typeface="+mj-lt"/>
                <a:cs typeface="Poppins ExtraLight" panose="00000300000000000000" pitchFamily="2" charset="0"/>
              </a:rPr>
              <a:t>bøger</a:t>
            </a:r>
            <a:r>
              <a:rPr lang="en-US" altLang="ko-KR" sz="1600" dirty="0">
                <a:latin typeface="+mj-lt"/>
                <a:cs typeface="Poppins ExtraLight" panose="00000300000000000000" pitchFamily="2" charset="0"/>
              </a:rPr>
              <a:t>, digitale </a:t>
            </a:r>
            <a:r>
              <a:rPr lang="en-US" altLang="ko-KR" sz="1600" dirty="0" err="1">
                <a:latin typeface="+mj-lt"/>
                <a:cs typeface="Poppins ExtraLight" panose="00000300000000000000" pitchFamily="2" charset="0"/>
              </a:rPr>
              <a:t>ordbøger</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synonymordbøger</a:t>
            </a:r>
            <a:r>
              <a:rPr lang="en-US" altLang="ko-KR" sz="1600" dirty="0">
                <a:latin typeface="+mj-lt"/>
                <a:cs typeface="Poppins ExtraLight" panose="00000300000000000000" pitchFamily="2" charset="0"/>
              </a:rPr>
              <a:t> og andre </a:t>
            </a:r>
            <a:r>
              <a:rPr lang="en-US" altLang="ko-KR" sz="1600" dirty="0" err="1">
                <a:latin typeface="+mj-lt"/>
                <a:cs typeface="Poppins ExtraLight" panose="00000300000000000000" pitchFamily="2" charset="0"/>
              </a:rPr>
              <a:t>sproglæringsværktøjer</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såsom</a:t>
            </a:r>
            <a:r>
              <a:rPr lang="en-US" altLang="ko-KR" sz="1600" dirty="0">
                <a:latin typeface="+mj-lt"/>
                <a:cs typeface="Poppins ExtraLight" panose="00000300000000000000" pitchFamily="2" charset="0"/>
              </a:rPr>
              <a:t> software, der </a:t>
            </a:r>
            <a:r>
              <a:rPr lang="en-US" altLang="ko-KR" sz="1600" dirty="0" err="1">
                <a:latin typeface="+mj-lt"/>
                <a:cs typeface="Poppins ExtraLight" panose="00000300000000000000" pitchFamily="2" charset="0"/>
              </a:rPr>
              <a:t>inkluderer</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skrive</a:t>
            </a:r>
            <a:r>
              <a:rPr lang="en-US" altLang="ko-KR" sz="1600" dirty="0">
                <a:latin typeface="+mj-lt"/>
                <a:cs typeface="Poppins ExtraLight" panose="00000300000000000000" pitchFamily="2" charset="0"/>
              </a:rPr>
              <a:t>- og </a:t>
            </a:r>
            <a:r>
              <a:rPr lang="en-US" altLang="ko-KR" sz="1600" dirty="0" err="1">
                <a:latin typeface="+mj-lt"/>
                <a:cs typeface="Poppins ExtraLight" panose="00000300000000000000" pitchFamily="2" charset="0"/>
              </a:rPr>
              <a:t>redigeringsværtøjer</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stavekontrol</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grammatikkontrol</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brug</a:t>
            </a:r>
            <a:r>
              <a:rPr lang="en-US" altLang="ko-KR" sz="1600" dirty="0">
                <a:latin typeface="+mj-lt"/>
                <a:cs typeface="Poppins ExtraLight" panose="00000300000000000000" pitchFamily="2" charset="0"/>
              </a:rPr>
              <a:t> af online </a:t>
            </a:r>
            <a:r>
              <a:rPr lang="en-US" altLang="ko-KR" sz="1600" dirty="0" err="1">
                <a:latin typeface="+mj-lt"/>
                <a:cs typeface="Poppins ExtraLight" panose="00000300000000000000" pitchFamily="2" charset="0"/>
              </a:rPr>
              <a:t>samarbejdsværktøjer</a:t>
            </a:r>
            <a:r>
              <a:rPr lang="en-US" altLang="ko-KR" sz="1600" dirty="0">
                <a:latin typeface="+mj-lt"/>
                <a:cs typeface="Poppins ExtraLight" panose="00000300000000000000" pitchFamily="2" charset="0"/>
              </a:rPr>
              <a:t>, der </a:t>
            </a:r>
            <a:r>
              <a:rPr lang="en-US" altLang="ko-KR" sz="1600" dirty="0" err="1">
                <a:latin typeface="+mj-lt"/>
                <a:cs typeface="Poppins ExtraLight" panose="00000300000000000000" pitchFamily="2" charset="0"/>
              </a:rPr>
              <a:t>lader</a:t>
            </a:r>
            <a:r>
              <a:rPr lang="en-US" altLang="ko-KR" sz="1600" dirty="0">
                <a:latin typeface="+mj-lt"/>
                <a:cs typeface="Poppins ExtraLight" panose="00000300000000000000" pitchFamily="2" charset="0"/>
              </a:rPr>
              <a:t> elever dele </a:t>
            </a:r>
            <a:r>
              <a:rPr lang="en-US" altLang="ko-KR" sz="1600" dirty="0" err="1">
                <a:latin typeface="+mj-lt"/>
                <a:cs typeface="Poppins ExtraLight" panose="00000300000000000000" pitchFamily="2" charset="0"/>
              </a:rPr>
              <a:t>deres</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skriftlige</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opgaver</a:t>
            </a:r>
            <a:r>
              <a:rPr lang="en-US" altLang="ko-KR" sz="1600" dirty="0">
                <a:latin typeface="+mj-lt"/>
                <a:cs typeface="Poppins ExtraLight" panose="00000300000000000000" pitchFamily="2" charset="0"/>
              </a:rPr>
              <a:t> med </a:t>
            </a:r>
            <a:r>
              <a:rPr lang="en-US" altLang="ko-KR" sz="1600" dirty="0" err="1">
                <a:latin typeface="+mj-lt"/>
                <a:cs typeface="Poppins ExtraLight" panose="00000300000000000000" pitchFamily="2" charset="0"/>
              </a:rPr>
              <a:t>hinanden</a:t>
            </a:r>
            <a:r>
              <a:rPr lang="en-US" altLang="ko-KR" sz="1600" dirty="0">
                <a:latin typeface="+mj-lt"/>
                <a:cs typeface="Poppins ExtraLight" panose="00000300000000000000" pitchFamily="2" charset="0"/>
              </a:rPr>
              <a:t> og </a:t>
            </a:r>
            <a:r>
              <a:rPr lang="en-US" altLang="ko-KR" sz="1600" dirty="0" err="1">
                <a:latin typeface="+mj-lt"/>
                <a:cs typeface="Poppins ExtraLight" panose="00000300000000000000" pitchFamily="2" charset="0"/>
              </a:rPr>
              <a:t>modtage</a:t>
            </a:r>
            <a:r>
              <a:rPr lang="en-US" altLang="ko-KR" sz="1600" dirty="0">
                <a:latin typeface="+mj-lt"/>
                <a:cs typeface="Poppins ExtraLight" panose="00000300000000000000" pitchFamily="2" charset="0"/>
              </a:rPr>
              <a:t> feedback. </a:t>
            </a:r>
          </a:p>
        </p:txBody>
      </p:sp>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CuadroTexto 4">
            <a:extLst>
              <a:ext uri="{FF2B5EF4-FFF2-40B4-BE49-F238E27FC236}">
                <a16:creationId xmlns:a16="http://schemas.microsoft.com/office/drawing/2014/main" id="{A9B4BD22-AF40-4574-BB02-C00B471C806C}"/>
              </a:ext>
            </a:extLst>
          </p:cNvPr>
          <p:cNvSpPr txBox="1"/>
          <p:nvPr/>
        </p:nvSpPr>
        <p:spPr>
          <a:xfrm>
            <a:off x="528320" y="1774146"/>
            <a:ext cx="5271070"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dirty="0" err="1">
                <a:solidFill>
                  <a:srgbClr val="202124"/>
                </a:solidFill>
                <a:latin typeface="+mj-lt"/>
              </a:rPr>
              <a:t>Læse</a:t>
            </a:r>
            <a:r>
              <a:rPr lang="en-US" sz="2000" dirty="0">
                <a:solidFill>
                  <a:srgbClr val="202124"/>
                </a:solidFill>
                <a:latin typeface="+mj-lt"/>
              </a:rPr>
              <a:t>/</a:t>
            </a:r>
            <a:r>
              <a:rPr lang="en-US" sz="2000" dirty="0" err="1">
                <a:solidFill>
                  <a:srgbClr val="202124"/>
                </a:solidFill>
                <a:latin typeface="+mj-lt"/>
              </a:rPr>
              <a:t>skrive</a:t>
            </a:r>
            <a:r>
              <a:rPr lang="en-US" sz="2000" dirty="0">
                <a:solidFill>
                  <a:srgbClr val="202124"/>
                </a:solidFill>
                <a:latin typeface="+mj-lt"/>
              </a:rPr>
              <a:t> elever</a:t>
            </a:r>
            <a:endParaRPr lang="en-AU" sz="2000" dirty="0">
              <a:solidFill>
                <a:srgbClr val="202124"/>
              </a:solidFill>
              <a:latin typeface="+mj-lt"/>
            </a:endParaRPr>
          </a:p>
        </p:txBody>
      </p:sp>
      <p:pic>
        <p:nvPicPr>
          <p:cNvPr id="21" name="Immagine 20">
            <a:extLst>
              <a:ext uri="{FF2B5EF4-FFF2-40B4-BE49-F238E27FC236}">
                <a16:creationId xmlns:a16="http://schemas.microsoft.com/office/drawing/2014/main" id="{7271E359-97E3-4B6E-9933-C88E61DCFAF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8" name="CuadroTexto 4">
            <a:extLst>
              <a:ext uri="{FF2B5EF4-FFF2-40B4-BE49-F238E27FC236}">
                <a16:creationId xmlns:a16="http://schemas.microsoft.com/office/drawing/2014/main" id="{30016D4D-B57E-4F28-8EF6-42FBA219D552}"/>
              </a:ext>
            </a:extLst>
          </p:cNvPr>
          <p:cNvSpPr txBox="1"/>
          <p:nvPr/>
        </p:nvSpPr>
        <p:spPr>
          <a:xfrm>
            <a:off x="523240" y="1250839"/>
            <a:ext cx="9164866"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dirty="0">
                <a:latin typeface="+mj-lt"/>
                <a:ea typeface="Microsoft Sans Serif" panose="020B0604020202020204" pitchFamily="34" charset="0"/>
              </a:rPr>
              <a:t>1.2 De fire </a:t>
            </a:r>
            <a:r>
              <a:rPr lang="en-US" sz="2000" dirty="0" err="1">
                <a:latin typeface="+mj-lt"/>
                <a:ea typeface="Microsoft Sans Serif" panose="020B0604020202020204" pitchFamily="34" charset="0"/>
              </a:rPr>
              <a:t>kernelæringsformer</a:t>
            </a:r>
            <a:endParaRPr lang="en-AU" sz="2000" dirty="0">
              <a:latin typeface="+mj-lt"/>
              <a:ea typeface="Microsoft Sans Serif" panose="020B0604020202020204" pitchFamily="34" charset="0"/>
            </a:endParaRPr>
          </a:p>
        </p:txBody>
      </p:sp>
    </p:spTree>
    <p:extLst>
      <p:ext uri="{BB962C8B-B14F-4D97-AF65-F5344CB8AC3E}">
        <p14:creationId xmlns:p14="http://schemas.microsoft.com/office/powerpoint/2010/main" val="67091726"/>
      </p:ext>
    </p:extLst>
  </p:cSld>
  <p:clrMapOvr>
    <a:masterClrMapping/>
  </p:clrMapOvr>
</p:sld>
</file>

<file path=ppt/theme/theme1.xml><?xml version="1.0" encoding="utf-8"?>
<a:theme xmlns:a="http://schemas.openxmlformats.org/drawingml/2006/main" name="RESET 100K COVE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MODULE 6">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MODULE EXTR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RESET 15K COVE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RESET 100K">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RESET 15K">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MODULE 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MODULE 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MODULE 3">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MODULE 4">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MODULE 5">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1D0A880C05A24D49B9A63614DC94BDC0" ma:contentTypeVersion="17" ma:contentTypeDescription="Opret et nyt dokument." ma:contentTypeScope="" ma:versionID="4b1e6c07b6f0bdab3f5090cb1a83a6c6">
  <xsd:schema xmlns:xsd="http://www.w3.org/2001/XMLSchema" xmlns:xs="http://www.w3.org/2001/XMLSchema" xmlns:p="http://schemas.microsoft.com/office/2006/metadata/properties" xmlns:ns2="e8017948-3129-4fc6-9fb5-77241dcf0ea5" xmlns:ns3="54bf8377-07c1-4966-bfa6-a5aeba51445e" targetNamespace="http://schemas.microsoft.com/office/2006/metadata/properties" ma:root="true" ma:fieldsID="e019581b1b66272460a4b5360c110217" ns2:_="" ns3:_="">
    <xsd:import namespace="e8017948-3129-4fc6-9fb5-77241dcf0ea5"/>
    <xsd:import namespace="54bf8377-07c1-4966-bfa6-a5aeba51445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DateTaken" minOccurs="0"/>
                <xsd:element ref="ns2:MediaLengthInSecond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8017948-3129-4fc6-9fb5-77241dcf0e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lcf76f155ced4ddcb4097134ff3c332f" ma:index="18" nillable="true" ma:taxonomy="true" ma:internalName="lcf76f155ced4ddcb4097134ff3c332f" ma:taxonomyFieldName="MediaServiceImageTags" ma:displayName="Billedmærker" ma:readOnly="false" ma:fieldId="{5cf76f15-5ced-4ddc-b409-7134ff3c332f}" ma:taxonomyMulti="true" ma:sspId="3273e385-a8b0-4d51-8803-6e97695cb93c" ma:termSetId="09814cd3-568e-fe90-9814-8d621ff8fb84" ma:anchorId="fba54fb3-c3e1-fe81-a776-ca4b69148c4d" ma:open="true" ma:isKeyword="false">
      <xsd:complexType>
        <xsd:sequence>
          <xsd:element ref="pc:Terms" minOccurs="0" maxOccurs="1"/>
        </xsd:sequence>
      </xsd:complexType>
    </xsd:element>
    <xsd:element name="MediaServiceDateTaken" ma:index="20" nillable="true" ma:displayName="MediaServiceDateTaken" ma:hidden="true" ma:internalName="MediaServiceDateTake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MediaServiceLocation" ma:index="22" nillable="true" ma:displayName="Location" ma:internalName="MediaServiceLocation"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4bf8377-07c1-4966-bfa6-a5aeba51445e" elementFormDefault="qualified">
    <xsd:import namespace="http://schemas.microsoft.com/office/2006/documentManagement/types"/>
    <xsd:import namespace="http://schemas.microsoft.com/office/infopath/2007/PartnerControls"/>
    <xsd:element name="SharedWithUsers" ma:index="10"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t med detaljer" ma:internalName="SharedWithDetails" ma:readOnly="true">
      <xsd:simpleType>
        <xsd:restriction base="dms:Note">
          <xsd:maxLength value="255"/>
        </xsd:restriction>
      </xsd:simpleType>
    </xsd:element>
    <xsd:element name="TaxCatchAll" ma:index="19" nillable="true" ma:displayName="Taxonomy Catch All Column" ma:hidden="true" ma:list="{9e9618c6-e9b1-44ed-89c2-16d631980e0e}" ma:internalName="TaxCatchAll" ma:showField="CatchAllData" ma:web="54bf8377-07c1-4966-bfa6-a5aeba51445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e8017948-3129-4fc6-9fb5-77241dcf0ea5">
      <Terms xmlns="http://schemas.microsoft.com/office/infopath/2007/PartnerControls"/>
    </lcf76f155ced4ddcb4097134ff3c332f>
    <TaxCatchAll xmlns="54bf8377-07c1-4966-bfa6-a5aeba51445e"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795864D-54F0-4150-90D8-A49EE4F6C1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8017948-3129-4fc6-9fb5-77241dcf0ea5"/>
    <ds:schemaRef ds:uri="54bf8377-07c1-4966-bfa6-a5aeba51445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C7C07C6-E028-4A2D-8296-C0726EBA461C}">
  <ds:schemaRefs>
    <ds:schemaRef ds:uri="http://www.w3.org/XML/1998/namespace"/>
    <ds:schemaRef ds:uri="http://schemas.microsoft.com/office/2006/metadata/properties"/>
    <ds:schemaRef ds:uri="http://purl.org/dc/dcmitype/"/>
    <ds:schemaRef ds:uri="http://purl.org/dc/terms/"/>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190d8079-725b-46f9-af06-2d9aab7f30cf"/>
    <ds:schemaRef ds:uri="e8017948-3129-4fc6-9fb5-77241dcf0ea5"/>
    <ds:schemaRef ds:uri="54bf8377-07c1-4966-bfa6-a5aeba51445e"/>
  </ds:schemaRefs>
</ds:datastoreItem>
</file>

<file path=customXml/itemProps3.xml><?xml version="1.0" encoding="utf-8"?>
<ds:datastoreItem xmlns:ds="http://schemas.openxmlformats.org/officeDocument/2006/customXml" ds:itemID="{820E3495-93C4-4B84-811F-7EC10B992D5F}">
  <ds:schemaRefs>
    <ds:schemaRef ds:uri="http://schemas.microsoft.com/sharepoint/v3/contenttype/forms"/>
  </ds:schemaRefs>
</ds:datastoreItem>
</file>

<file path=docMetadata/LabelInfo.xml><?xml version="1.0" encoding="utf-8"?>
<clbl:labelList xmlns:clbl="http://schemas.microsoft.com/office/2020/mipLabelMetadata">
  <clbl:label id="{1b29427a-4ed3-4f0e-a3ff-ced1342f64ac}" enabled="0" method="" siteId="{1b29427a-4ed3-4f0e-a3ff-ced1342f64ac}" removed="1"/>
</clbl:labelList>
</file>

<file path=docProps/app.xml><?xml version="1.0" encoding="utf-8"?>
<Properties xmlns="http://schemas.openxmlformats.org/officeDocument/2006/extended-properties" xmlns:vt="http://schemas.openxmlformats.org/officeDocument/2006/docPropsVTypes">
  <TotalTime>0</TotalTime>
  <Words>1985</Words>
  <Application>Microsoft Office PowerPoint</Application>
  <PresentationFormat>Panorámica</PresentationFormat>
  <Paragraphs>260</Paragraphs>
  <Slides>26</Slides>
  <Notes>0</Notes>
  <HiddenSlides>0</HiddenSlides>
  <MMClips>0</MMClips>
  <ScaleCrop>false</ScaleCrop>
  <HeadingPairs>
    <vt:vector size="6" baseType="variant">
      <vt:variant>
        <vt:lpstr>Fuentes usadas</vt:lpstr>
      </vt:variant>
      <vt:variant>
        <vt:i4>8</vt:i4>
      </vt:variant>
      <vt:variant>
        <vt:lpstr>Tema</vt:lpstr>
      </vt:variant>
      <vt:variant>
        <vt:i4>11</vt:i4>
      </vt:variant>
      <vt:variant>
        <vt:lpstr>Títulos de diapositiva</vt:lpstr>
      </vt:variant>
      <vt:variant>
        <vt:i4>26</vt:i4>
      </vt:variant>
    </vt:vector>
  </HeadingPairs>
  <TitlesOfParts>
    <vt:vector size="45" baseType="lpstr">
      <vt:lpstr>Archivo</vt:lpstr>
      <vt:lpstr>EuclidCircularB</vt:lpstr>
      <vt:lpstr>Söhne</vt:lpstr>
      <vt:lpstr>Arial</vt:lpstr>
      <vt:lpstr>Calibri</vt:lpstr>
      <vt:lpstr>Calibri Light</vt:lpstr>
      <vt:lpstr>Helvetica</vt:lpstr>
      <vt:lpstr>Poppins Medium</vt:lpstr>
      <vt:lpstr>RESET 100K COVER</vt:lpstr>
      <vt:lpstr>RESET 15K COVER</vt:lpstr>
      <vt:lpstr>RESET 100K</vt:lpstr>
      <vt:lpstr>RESET 15K</vt:lpstr>
      <vt:lpstr>MODULE 1</vt:lpstr>
      <vt:lpstr>MODULE 2</vt:lpstr>
      <vt:lpstr>MODULE 3</vt:lpstr>
      <vt:lpstr>MODULE 4</vt:lpstr>
      <vt:lpstr>MODULE 5</vt:lpstr>
      <vt:lpstr>MODULE 6</vt:lpstr>
      <vt:lpstr>MODULE EXTRA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Miriam Internet Web Solutions</dc:creator>
  <cp:lastModifiedBy>Miriam Internet Web Solutions</cp:lastModifiedBy>
  <cp:revision>389</cp:revision>
  <dcterms:created xsi:type="dcterms:W3CDTF">2022-04-26T11:43:16Z</dcterms:created>
  <dcterms:modified xsi:type="dcterms:W3CDTF">2023-04-24T14:32:42Z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0x010100BAC3933FF638134982C56DFF735A4D6B</vt:lpwstr>
  </property>
</Properties>
</file>