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4"/>
  </p:notesMasterIdLst>
  <p:sldIdLst>
    <p:sldId id="256" r:id="rId15"/>
    <p:sldId id="281" r:id="rId16"/>
    <p:sldId id="276" r:id="rId17"/>
    <p:sldId id="277" r:id="rId18"/>
    <p:sldId id="279" r:id="rId19"/>
    <p:sldId id="278" r:id="rId20"/>
    <p:sldId id="289" r:id="rId21"/>
    <p:sldId id="305" r:id="rId22"/>
    <p:sldId id="287" r:id="rId23"/>
    <p:sldId id="306" r:id="rId24"/>
    <p:sldId id="307" r:id="rId25"/>
    <p:sldId id="291" r:id="rId26"/>
    <p:sldId id="292" r:id="rId27"/>
    <p:sldId id="308" r:id="rId28"/>
    <p:sldId id="309" r:id="rId29"/>
    <p:sldId id="313" r:id="rId30"/>
    <p:sldId id="310" r:id="rId31"/>
    <p:sldId id="311" r:id="rId32"/>
    <p:sldId id="349" r:id="rId33"/>
    <p:sldId id="314" r:id="rId34"/>
    <p:sldId id="316" r:id="rId35"/>
    <p:sldId id="317" r:id="rId36"/>
    <p:sldId id="319" r:id="rId37"/>
    <p:sldId id="294" r:id="rId38"/>
    <p:sldId id="295" r:id="rId39"/>
    <p:sldId id="296" r:id="rId40"/>
    <p:sldId id="297" r:id="rId41"/>
    <p:sldId id="298" r:id="rId42"/>
    <p:sldId id="266" r:id="rId4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DA0F4-8001-4887-B6D3-27F3D96509E1}" v="4" dt="2023-03-13T11:52:44.88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7" autoAdjust="0"/>
    <p:restoredTop sz="94660"/>
  </p:normalViewPr>
  <p:slideViewPr>
    <p:cSldViewPr snapToGrid="0">
      <p:cViewPr varScale="1">
        <p:scale>
          <a:sx n="62" d="100"/>
          <a:sy n="62" d="100"/>
        </p:scale>
        <p:origin x="58"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viewProps" Target="viewProps.xml"/><Relationship Id="rId20" Type="http://schemas.openxmlformats.org/officeDocument/2006/relationships/slide" Target="slides/slide6.xml"/><Relationship Id="rId41"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ina Jensen (BETJ - AH)" userId="50277c13-5c5f-4341-ae4e-1deb83643758" providerId="ADAL" clId="{3B8DA0F4-8001-4887-B6D3-27F3D96509E1}"/>
    <pc:docChg chg="undo redo custSel modSld">
      <pc:chgData name="Bettina Jensen (BETJ - AH)" userId="50277c13-5c5f-4341-ae4e-1deb83643758" providerId="ADAL" clId="{3B8DA0F4-8001-4887-B6D3-27F3D96509E1}" dt="2023-03-24T07:42:49.515" v="12619" actId="6549"/>
      <pc:docMkLst>
        <pc:docMk/>
      </pc:docMkLst>
      <pc:sldChg chg="modSp mod">
        <pc:chgData name="Bettina Jensen (BETJ - AH)" userId="50277c13-5c5f-4341-ae4e-1deb83643758" providerId="ADAL" clId="{3B8DA0F4-8001-4887-B6D3-27F3D96509E1}" dt="2023-03-13T09:33:30.283" v="10" actId="20577"/>
        <pc:sldMkLst>
          <pc:docMk/>
          <pc:sldMk cId="1485754139" sldId="266"/>
        </pc:sldMkLst>
        <pc:spChg chg="mod">
          <ac:chgData name="Bettina Jensen (BETJ - AH)" userId="50277c13-5c5f-4341-ae4e-1deb83643758" providerId="ADAL" clId="{3B8DA0F4-8001-4887-B6D3-27F3D96509E1}" dt="2023-03-13T09:33:30.283" v="10" actId="20577"/>
          <ac:spMkLst>
            <pc:docMk/>
            <pc:sldMk cId="1485754139" sldId="266"/>
            <ac:spMk id="6" creationId="{850774CE-D267-4DB4-B2D5-E2F3C9539815}"/>
          </ac:spMkLst>
        </pc:spChg>
      </pc:sldChg>
      <pc:sldChg chg="modSp mod">
        <pc:chgData name="Bettina Jensen (BETJ - AH)" userId="50277c13-5c5f-4341-ae4e-1deb83643758" providerId="ADAL" clId="{3B8DA0F4-8001-4887-B6D3-27F3D96509E1}" dt="2023-03-24T07:38:02.235" v="12358" actId="14100"/>
        <pc:sldMkLst>
          <pc:docMk/>
          <pc:sldMk cId="3134451797" sldId="276"/>
        </pc:sldMkLst>
        <pc:spChg chg="mod">
          <ac:chgData name="Bettina Jensen (BETJ - AH)" userId="50277c13-5c5f-4341-ae4e-1deb83643758" providerId="ADAL" clId="{3B8DA0F4-8001-4887-B6D3-27F3D96509E1}" dt="2023-03-24T07:38:02.235" v="12358" actId="14100"/>
          <ac:spMkLst>
            <pc:docMk/>
            <pc:sldMk cId="3134451797" sldId="276"/>
            <ac:spMk id="6" creationId="{1BA6FE68-BE2A-5288-26AA-78C38B0623C3}"/>
          </ac:spMkLst>
        </pc:spChg>
        <pc:spChg chg="mod">
          <ac:chgData name="Bettina Jensen (BETJ - AH)" userId="50277c13-5c5f-4341-ae4e-1deb83643758" providerId="ADAL" clId="{3B8DA0F4-8001-4887-B6D3-27F3D96509E1}" dt="2023-03-24T07:37:58.277" v="12357" actId="1076"/>
          <ac:spMkLst>
            <pc:docMk/>
            <pc:sldMk cId="3134451797" sldId="276"/>
            <ac:spMk id="7" creationId="{A96B58E0-022E-BE50-99E9-0A9697F48BE5}"/>
          </ac:spMkLst>
        </pc:spChg>
        <pc:spChg chg="mod">
          <ac:chgData name="Bettina Jensen (BETJ - AH)" userId="50277c13-5c5f-4341-ae4e-1deb83643758" providerId="ADAL" clId="{3B8DA0F4-8001-4887-B6D3-27F3D96509E1}" dt="2023-03-13T09:34:36.785" v="79" actId="20577"/>
          <ac:spMkLst>
            <pc:docMk/>
            <pc:sldMk cId="3134451797" sldId="276"/>
            <ac:spMk id="65" creationId="{5F65FC6E-73C1-4548-AC0F-AE722E34C959}"/>
          </ac:spMkLst>
        </pc:spChg>
      </pc:sldChg>
      <pc:sldChg chg="modSp mod">
        <pc:chgData name="Bettina Jensen (BETJ - AH)" userId="50277c13-5c5f-4341-ae4e-1deb83643758" providerId="ADAL" clId="{3B8DA0F4-8001-4887-B6D3-27F3D96509E1}" dt="2023-03-24T07:38:15.706" v="12368" actId="20577"/>
        <pc:sldMkLst>
          <pc:docMk/>
          <pc:sldMk cId="1653442789" sldId="277"/>
        </pc:sldMkLst>
        <pc:spChg chg="mod">
          <ac:chgData name="Bettina Jensen (BETJ - AH)" userId="50277c13-5c5f-4341-ae4e-1deb83643758" providerId="ADAL" clId="{3B8DA0F4-8001-4887-B6D3-27F3D96509E1}" dt="2023-03-13T09:37:08.480" v="215" actId="14100"/>
          <ac:spMkLst>
            <pc:docMk/>
            <pc:sldMk cId="1653442789" sldId="277"/>
            <ac:spMk id="9" creationId="{E67834CF-0CDD-477F-8490-ED932D0F7E02}"/>
          </ac:spMkLst>
        </pc:spChg>
        <pc:spChg chg="mod">
          <ac:chgData name="Bettina Jensen (BETJ - AH)" userId="50277c13-5c5f-4341-ae4e-1deb83643758" providerId="ADAL" clId="{3B8DA0F4-8001-4887-B6D3-27F3D96509E1}" dt="2023-03-13T09:38:24.168" v="336" actId="1076"/>
          <ac:spMkLst>
            <pc:docMk/>
            <pc:sldMk cId="1653442789" sldId="277"/>
            <ac:spMk id="10" creationId="{F481D093-E164-42FC-A6F3-BF34D5C28839}"/>
          </ac:spMkLst>
        </pc:spChg>
        <pc:spChg chg="mod">
          <ac:chgData name="Bettina Jensen (BETJ - AH)" userId="50277c13-5c5f-4341-ae4e-1deb83643758" providerId="ADAL" clId="{3B8DA0F4-8001-4887-B6D3-27F3D96509E1}" dt="2023-03-13T09:39:23.728" v="473" actId="20577"/>
          <ac:spMkLst>
            <pc:docMk/>
            <pc:sldMk cId="1653442789" sldId="277"/>
            <ac:spMk id="13" creationId="{2868BCBE-8FCF-4CEF-AA99-5B5F80818127}"/>
          </ac:spMkLst>
        </pc:spChg>
        <pc:spChg chg="mod">
          <ac:chgData name="Bettina Jensen (BETJ - AH)" userId="50277c13-5c5f-4341-ae4e-1deb83643758" providerId="ADAL" clId="{3B8DA0F4-8001-4887-B6D3-27F3D96509E1}" dt="2023-03-24T07:38:15.706" v="12368" actId="20577"/>
          <ac:spMkLst>
            <pc:docMk/>
            <pc:sldMk cId="1653442789" sldId="277"/>
            <ac:spMk id="16" creationId="{71D85A56-4C2E-42A2-91A5-0AF8807D8BAC}"/>
          </ac:spMkLst>
        </pc:spChg>
        <pc:spChg chg="mod">
          <ac:chgData name="Bettina Jensen (BETJ - AH)" userId="50277c13-5c5f-4341-ae4e-1deb83643758" providerId="ADAL" clId="{3B8DA0F4-8001-4887-B6D3-27F3D96509E1}" dt="2023-03-13T09:36:57.891" v="198" actId="20577"/>
          <ac:spMkLst>
            <pc:docMk/>
            <pc:sldMk cId="1653442789" sldId="277"/>
            <ac:spMk id="65" creationId="{5F65FC6E-73C1-4548-AC0F-AE722E34C959}"/>
          </ac:spMkLst>
        </pc:spChg>
      </pc:sldChg>
      <pc:sldChg chg="modSp mod">
        <pc:chgData name="Bettina Jensen (BETJ - AH)" userId="50277c13-5c5f-4341-ae4e-1deb83643758" providerId="ADAL" clId="{3B8DA0F4-8001-4887-B6D3-27F3D96509E1}" dt="2023-03-24T07:42:49.515" v="12619" actId="6549"/>
        <pc:sldMkLst>
          <pc:docMk/>
          <pc:sldMk cId="1515553712" sldId="278"/>
        </pc:sldMkLst>
        <pc:spChg chg="mod">
          <ac:chgData name="Bettina Jensen (BETJ - AH)" userId="50277c13-5c5f-4341-ae4e-1deb83643758" providerId="ADAL" clId="{3B8DA0F4-8001-4887-B6D3-27F3D96509E1}" dt="2023-03-13T09:39:43.056" v="481"/>
          <ac:spMkLst>
            <pc:docMk/>
            <pc:sldMk cId="1515553712" sldId="278"/>
            <ac:spMk id="7" creationId="{520EDA5E-BE88-4B7D-8861-E0E747C89FBC}"/>
          </ac:spMkLst>
        </pc:spChg>
        <pc:spChg chg="mod">
          <ac:chgData name="Bettina Jensen (BETJ - AH)" userId="50277c13-5c5f-4341-ae4e-1deb83643758" providerId="ADAL" clId="{3B8DA0F4-8001-4887-B6D3-27F3D96509E1}" dt="2023-03-13T09:41:53.396" v="529"/>
          <ac:spMkLst>
            <pc:docMk/>
            <pc:sldMk cId="1515553712" sldId="278"/>
            <ac:spMk id="9" creationId="{7914C9F3-30A9-4023-90FA-B78D6A1408A1}"/>
          </ac:spMkLst>
        </pc:spChg>
        <pc:spChg chg="mod">
          <ac:chgData name="Bettina Jensen (BETJ - AH)" userId="50277c13-5c5f-4341-ae4e-1deb83643758" providerId="ADAL" clId="{3B8DA0F4-8001-4887-B6D3-27F3D96509E1}" dt="2023-03-24T07:42:49.515" v="12619" actId="6549"/>
          <ac:spMkLst>
            <pc:docMk/>
            <pc:sldMk cId="1515553712" sldId="278"/>
            <ac:spMk id="26" creationId="{2F17DC47-0BEE-4ED4-BA6B-A229EF47F4E7}"/>
          </ac:spMkLst>
        </pc:spChg>
      </pc:sldChg>
      <pc:sldChg chg="modSp mod">
        <pc:chgData name="Bettina Jensen (BETJ - AH)" userId="50277c13-5c5f-4341-ae4e-1deb83643758" providerId="ADAL" clId="{3B8DA0F4-8001-4887-B6D3-27F3D96509E1}" dt="2023-03-24T07:38:39.549" v="12387" actId="20577"/>
        <pc:sldMkLst>
          <pc:docMk/>
          <pc:sldMk cId="919464586" sldId="279"/>
        </pc:sldMkLst>
        <pc:spChg chg="mod">
          <ac:chgData name="Bettina Jensen (BETJ - AH)" userId="50277c13-5c5f-4341-ae4e-1deb83643758" providerId="ADAL" clId="{3B8DA0F4-8001-4887-B6D3-27F3D96509E1}" dt="2023-03-13T09:39:36.368" v="480" actId="20577"/>
          <ac:spMkLst>
            <pc:docMk/>
            <pc:sldMk cId="919464586" sldId="279"/>
            <ac:spMk id="9" creationId="{E67834CF-0CDD-477F-8490-ED932D0F7E02}"/>
          </ac:spMkLst>
        </pc:spChg>
        <pc:spChg chg="mod">
          <ac:chgData name="Bettina Jensen (BETJ - AH)" userId="50277c13-5c5f-4341-ae4e-1deb83643758" providerId="ADAL" clId="{3B8DA0F4-8001-4887-B6D3-27F3D96509E1}" dt="2023-03-24T07:38:39.549" v="12387" actId="20577"/>
          <ac:spMkLst>
            <pc:docMk/>
            <pc:sldMk cId="919464586" sldId="279"/>
            <ac:spMk id="11" creationId="{469A6D6B-69A1-4FF7-A4BD-4C4BC6E53D7D}"/>
          </ac:spMkLst>
        </pc:spChg>
        <pc:spChg chg="mod">
          <ac:chgData name="Bettina Jensen (BETJ - AH)" userId="50277c13-5c5f-4341-ae4e-1deb83643758" providerId="ADAL" clId="{3B8DA0F4-8001-4887-B6D3-27F3D96509E1}" dt="2023-03-13T09:41:28.404" v="528" actId="113"/>
          <ac:spMkLst>
            <pc:docMk/>
            <pc:sldMk cId="919464586" sldId="279"/>
            <ac:spMk id="16" creationId="{A9B4BD22-AF40-4574-BB02-C00B471C806C}"/>
          </ac:spMkLst>
        </pc:spChg>
        <pc:spChg chg="mod">
          <ac:chgData name="Bettina Jensen (BETJ - AH)" userId="50277c13-5c5f-4341-ae4e-1deb83643758" providerId="ADAL" clId="{3B8DA0F4-8001-4887-B6D3-27F3D96509E1}" dt="2023-03-13T09:51:40.395" v="1340" actId="6549"/>
          <ac:spMkLst>
            <pc:docMk/>
            <pc:sldMk cId="919464586" sldId="279"/>
            <ac:spMk id="26" creationId="{2F17DC47-0BEE-4ED4-BA6B-A229EF47F4E7}"/>
          </ac:spMkLst>
        </pc:spChg>
      </pc:sldChg>
      <pc:sldChg chg="modSp mod">
        <pc:chgData name="Bettina Jensen (BETJ - AH)" userId="50277c13-5c5f-4341-ae4e-1deb83643758" providerId="ADAL" clId="{3B8DA0F4-8001-4887-B6D3-27F3D96509E1}" dt="2023-03-13T09:34:16.377" v="19" actId="6549"/>
        <pc:sldMkLst>
          <pc:docMk/>
          <pc:sldMk cId="2342328672" sldId="281"/>
        </pc:sldMkLst>
        <pc:spChg chg="mod">
          <ac:chgData name="Bettina Jensen (BETJ - AH)" userId="50277c13-5c5f-4341-ae4e-1deb83643758" providerId="ADAL" clId="{3B8DA0F4-8001-4887-B6D3-27F3D96509E1}" dt="2023-03-13T09:34:16.377" v="19" actId="6549"/>
          <ac:spMkLst>
            <pc:docMk/>
            <pc:sldMk cId="2342328672" sldId="281"/>
            <ac:spMk id="9" creationId="{E67834CF-0CDD-477F-8490-ED932D0F7E02}"/>
          </ac:spMkLst>
        </pc:spChg>
      </pc:sldChg>
      <pc:sldChg chg="modSp mod">
        <pc:chgData name="Bettina Jensen (BETJ - AH)" userId="50277c13-5c5f-4341-ae4e-1deb83643758" providerId="ADAL" clId="{3B8DA0F4-8001-4887-B6D3-27F3D96509E1}" dt="2023-03-24T07:40:39.643" v="12513" actId="20577"/>
        <pc:sldMkLst>
          <pc:docMk/>
          <pc:sldMk cId="2703397041" sldId="287"/>
        </pc:sldMkLst>
        <pc:spChg chg="mod">
          <ac:chgData name="Bettina Jensen (BETJ - AH)" userId="50277c13-5c5f-4341-ae4e-1deb83643758" providerId="ADAL" clId="{3B8DA0F4-8001-4887-B6D3-27F3D96509E1}" dt="2023-03-13T09:39:52.786" v="484"/>
          <ac:spMkLst>
            <pc:docMk/>
            <pc:sldMk cId="2703397041" sldId="287"/>
            <ac:spMk id="10" creationId="{AB902150-DF71-4D8F-83CF-42D137739746}"/>
          </ac:spMkLst>
        </pc:spChg>
        <pc:spChg chg="mod">
          <ac:chgData name="Bettina Jensen (BETJ - AH)" userId="50277c13-5c5f-4341-ae4e-1deb83643758" providerId="ADAL" clId="{3B8DA0F4-8001-4887-B6D3-27F3D96509E1}" dt="2023-03-24T07:40:25.977" v="12487" actId="20577"/>
          <ac:spMkLst>
            <pc:docMk/>
            <pc:sldMk cId="2703397041" sldId="287"/>
            <ac:spMk id="11" creationId="{B777A226-67B4-40D2-A88A-50F3362D70B8}"/>
          </ac:spMkLst>
        </pc:spChg>
        <pc:spChg chg="mod">
          <ac:chgData name="Bettina Jensen (BETJ - AH)" userId="50277c13-5c5f-4341-ae4e-1deb83643758" providerId="ADAL" clId="{3B8DA0F4-8001-4887-B6D3-27F3D96509E1}" dt="2023-03-24T07:40:31.014" v="12500" actId="6549"/>
          <ac:spMkLst>
            <pc:docMk/>
            <pc:sldMk cId="2703397041" sldId="287"/>
            <ac:spMk id="16" creationId="{A9B4BD22-AF40-4574-BB02-C00B471C806C}"/>
          </ac:spMkLst>
        </pc:spChg>
        <pc:spChg chg="mod">
          <ac:chgData name="Bettina Jensen (BETJ - AH)" userId="50277c13-5c5f-4341-ae4e-1deb83643758" providerId="ADAL" clId="{3B8DA0F4-8001-4887-B6D3-27F3D96509E1}" dt="2023-03-13T10:10:21.135" v="4322" actId="20577"/>
          <ac:spMkLst>
            <pc:docMk/>
            <pc:sldMk cId="2703397041" sldId="287"/>
            <ac:spMk id="18" creationId="{E8E1BFC8-7DF0-41DD-824B-536709259EA1}"/>
          </ac:spMkLst>
        </pc:spChg>
        <pc:spChg chg="mod">
          <ac:chgData name="Bettina Jensen (BETJ - AH)" userId="50277c13-5c5f-4341-ae4e-1deb83643758" providerId="ADAL" clId="{3B8DA0F4-8001-4887-B6D3-27F3D96509E1}" dt="2023-03-13T10:10:05.346" v="4320" actId="6549"/>
          <ac:spMkLst>
            <pc:docMk/>
            <pc:sldMk cId="2703397041" sldId="287"/>
            <ac:spMk id="19" creationId="{C86201A4-C346-4973-B8CC-6F2C1CD5AE05}"/>
          </ac:spMkLst>
        </pc:spChg>
        <pc:spChg chg="mod">
          <ac:chgData name="Bettina Jensen (BETJ - AH)" userId="50277c13-5c5f-4341-ae4e-1deb83643758" providerId="ADAL" clId="{3B8DA0F4-8001-4887-B6D3-27F3D96509E1}" dt="2023-03-13T10:08:02.329" v="3905" actId="20577"/>
          <ac:spMkLst>
            <pc:docMk/>
            <pc:sldMk cId="2703397041" sldId="287"/>
            <ac:spMk id="20" creationId="{B94B6FCD-6BDE-48EB-89FB-9A0CC4616498}"/>
          </ac:spMkLst>
        </pc:spChg>
        <pc:spChg chg="mod">
          <ac:chgData name="Bettina Jensen (BETJ - AH)" userId="50277c13-5c5f-4341-ae4e-1deb83643758" providerId="ADAL" clId="{3B8DA0F4-8001-4887-B6D3-27F3D96509E1}" dt="2023-03-24T07:40:39.643" v="12513" actId="20577"/>
          <ac:spMkLst>
            <pc:docMk/>
            <pc:sldMk cId="2703397041" sldId="287"/>
            <ac:spMk id="21" creationId="{3969FA6D-5D7F-4562-BBE9-A67D7D1A11E7}"/>
          </ac:spMkLst>
        </pc:spChg>
      </pc:sldChg>
      <pc:sldChg chg="modSp mod">
        <pc:chgData name="Bettina Jensen (BETJ - AH)" userId="50277c13-5c5f-4341-ae4e-1deb83643758" providerId="ADAL" clId="{3B8DA0F4-8001-4887-B6D3-27F3D96509E1}" dt="2023-03-13T10:01:37.018" v="2873" actId="20577"/>
        <pc:sldMkLst>
          <pc:docMk/>
          <pc:sldMk cId="3350568489" sldId="289"/>
        </pc:sldMkLst>
        <pc:spChg chg="mod">
          <ac:chgData name="Bettina Jensen (BETJ - AH)" userId="50277c13-5c5f-4341-ae4e-1deb83643758" providerId="ADAL" clId="{3B8DA0F4-8001-4887-B6D3-27F3D96509E1}" dt="2023-03-13T10:00:26.337" v="2816" actId="20577"/>
          <ac:spMkLst>
            <pc:docMk/>
            <pc:sldMk cId="3350568489" sldId="289"/>
            <ac:spMk id="21" creationId="{0552E255-CDC8-4241-A53C-8D6B695529F7}"/>
          </ac:spMkLst>
        </pc:spChg>
        <pc:spChg chg="mod">
          <ac:chgData name="Bettina Jensen (BETJ - AH)" userId="50277c13-5c5f-4341-ae4e-1deb83643758" providerId="ADAL" clId="{3B8DA0F4-8001-4887-B6D3-27F3D96509E1}" dt="2023-03-13T10:01:37.018" v="2873" actId="20577"/>
          <ac:spMkLst>
            <pc:docMk/>
            <pc:sldMk cId="3350568489" sldId="289"/>
            <ac:spMk id="22" creationId="{2684FE20-494A-4234-92BC-80D6F9C81166}"/>
          </ac:spMkLst>
        </pc:spChg>
        <pc:spChg chg="mod">
          <ac:chgData name="Bettina Jensen (BETJ - AH)" userId="50277c13-5c5f-4341-ae4e-1deb83643758" providerId="ADAL" clId="{3B8DA0F4-8001-4887-B6D3-27F3D96509E1}" dt="2023-03-13T10:00:22.656" v="2815" actId="6549"/>
          <ac:spMkLst>
            <pc:docMk/>
            <pc:sldMk cId="3350568489" sldId="289"/>
            <ac:spMk id="23" creationId="{C3E76256-EFFC-424A-8F27-6FBAD351A852}"/>
          </ac:spMkLst>
        </pc:spChg>
        <pc:spChg chg="mod">
          <ac:chgData name="Bettina Jensen (BETJ - AH)" userId="50277c13-5c5f-4341-ae4e-1deb83643758" providerId="ADAL" clId="{3B8DA0F4-8001-4887-B6D3-27F3D96509E1}" dt="2023-03-13T10:00:57.978" v="2859" actId="20577"/>
          <ac:spMkLst>
            <pc:docMk/>
            <pc:sldMk cId="3350568489" sldId="289"/>
            <ac:spMk id="24" creationId="{98AD8A48-F95F-4FC4-8EC5-3276C3FA5CDD}"/>
          </ac:spMkLst>
        </pc:spChg>
        <pc:spChg chg="mod">
          <ac:chgData name="Bettina Jensen (BETJ - AH)" userId="50277c13-5c5f-4341-ae4e-1deb83643758" providerId="ADAL" clId="{3B8DA0F4-8001-4887-B6D3-27F3D96509E1}" dt="2023-03-13T09:42:16.020" v="533" actId="113"/>
          <ac:spMkLst>
            <pc:docMk/>
            <pc:sldMk cId="3350568489" sldId="289"/>
            <ac:spMk id="26" creationId="{2EBEE1CA-BF08-4898-B262-CF2C123DF739}"/>
          </ac:spMkLst>
        </pc:spChg>
        <pc:spChg chg="mod">
          <ac:chgData name="Bettina Jensen (BETJ - AH)" userId="50277c13-5c5f-4341-ae4e-1deb83643758" providerId="ADAL" clId="{3B8DA0F4-8001-4887-B6D3-27F3D96509E1}" dt="2023-03-13T09:39:46.200" v="482"/>
          <ac:spMkLst>
            <pc:docMk/>
            <pc:sldMk cId="3350568489" sldId="289"/>
            <ac:spMk id="35" creationId="{4497797B-240A-42C6-8A53-41AE737DDCDF}"/>
          </ac:spMkLst>
        </pc:spChg>
      </pc:sldChg>
      <pc:sldChg chg="modSp mod">
        <pc:chgData name="Bettina Jensen (BETJ - AH)" userId="50277c13-5c5f-4341-ae4e-1deb83643758" providerId="ADAL" clId="{3B8DA0F4-8001-4887-B6D3-27F3D96509E1}" dt="2023-03-13T10:21:47.706" v="5773" actId="20577"/>
        <pc:sldMkLst>
          <pc:docMk/>
          <pc:sldMk cId="1515553712" sldId="291"/>
        </pc:sldMkLst>
        <pc:spChg chg="mod">
          <ac:chgData name="Bettina Jensen (BETJ - AH)" userId="50277c13-5c5f-4341-ae4e-1deb83643758" providerId="ADAL" clId="{3B8DA0F4-8001-4887-B6D3-27F3D96509E1}" dt="2023-03-13T10:20:06.081" v="5393" actId="6549"/>
          <ac:spMkLst>
            <pc:docMk/>
            <pc:sldMk cId="1515553712" sldId="291"/>
            <ac:spMk id="18" creationId="{CEC95C44-CF70-46D7-A306-29B9C9581E28}"/>
          </ac:spMkLst>
        </pc:spChg>
        <pc:spChg chg="mod">
          <ac:chgData name="Bettina Jensen (BETJ - AH)" userId="50277c13-5c5f-4341-ae4e-1deb83643758" providerId="ADAL" clId="{3B8DA0F4-8001-4887-B6D3-27F3D96509E1}" dt="2023-03-13T09:43:32.290" v="555" actId="20577"/>
          <ac:spMkLst>
            <pc:docMk/>
            <pc:sldMk cId="1515553712" sldId="291"/>
            <ac:spMk id="21" creationId="{742560BA-E2B1-460C-AFEA-92711B5B1660}"/>
          </ac:spMkLst>
        </pc:spChg>
        <pc:spChg chg="mod">
          <ac:chgData name="Bettina Jensen (BETJ - AH)" userId="50277c13-5c5f-4341-ae4e-1deb83643758" providerId="ADAL" clId="{3B8DA0F4-8001-4887-B6D3-27F3D96509E1}" dt="2023-03-13T09:40:06.929" v="487"/>
          <ac:spMkLst>
            <pc:docMk/>
            <pc:sldMk cId="1515553712" sldId="291"/>
            <ac:spMk id="22" creationId="{34760395-4DAB-49FE-87AD-108C9A34466B}"/>
          </ac:spMkLst>
        </pc:spChg>
        <pc:spChg chg="mod">
          <ac:chgData name="Bettina Jensen (BETJ - AH)" userId="50277c13-5c5f-4341-ae4e-1deb83643758" providerId="ADAL" clId="{3B8DA0F4-8001-4887-B6D3-27F3D96509E1}" dt="2023-03-13T10:20:31.550" v="5502" actId="20577"/>
          <ac:spMkLst>
            <pc:docMk/>
            <pc:sldMk cId="1515553712" sldId="291"/>
            <ac:spMk id="53" creationId="{CEC95C44-CF70-46D7-A306-29B9C9581E28}"/>
          </ac:spMkLst>
        </pc:spChg>
        <pc:spChg chg="mod">
          <ac:chgData name="Bettina Jensen (BETJ - AH)" userId="50277c13-5c5f-4341-ae4e-1deb83643758" providerId="ADAL" clId="{3B8DA0F4-8001-4887-B6D3-27F3D96509E1}" dt="2023-03-13T10:21:06.566" v="5609" actId="20577"/>
          <ac:spMkLst>
            <pc:docMk/>
            <pc:sldMk cId="1515553712" sldId="291"/>
            <ac:spMk id="54" creationId="{CEC95C44-CF70-46D7-A306-29B9C9581E28}"/>
          </ac:spMkLst>
        </pc:spChg>
        <pc:spChg chg="mod">
          <ac:chgData name="Bettina Jensen (BETJ - AH)" userId="50277c13-5c5f-4341-ae4e-1deb83643758" providerId="ADAL" clId="{3B8DA0F4-8001-4887-B6D3-27F3D96509E1}" dt="2023-03-13T10:21:47.706" v="5773" actId="20577"/>
          <ac:spMkLst>
            <pc:docMk/>
            <pc:sldMk cId="1515553712" sldId="291"/>
            <ac:spMk id="56" creationId="{CEC95C44-CF70-46D7-A306-29B9C9581E28}"/>
          </ac:spMkLst>
        </pc:spChg>
      </pc:sldChg>
      <pc:sldChg chg="modSp mod">
        <pc:chgData name="Bettina Jensen (BETJ - AH)" userId="50277c13-5c5f-4341-ae4e-1deb83643758" providerId="ADAL" clId="{3B8DA0F4-8001-4887-B6D3-27F3D96509E1}" dt="2023-03-24T07:41:18.335" v="12541" actId="20577"/>
        <pc:sldMkLst>
          <pc:docMk/>
          <pc:sldMk cId="1515553712" sldId="292"/>
        </pc:sldMkLst>
        <pc:spChg chg="mod">
          <ac:chgData name="Bettina Jensen (BETJ - AH)" userId="50277c13-5c5f-4341-ae4e-1deb83643758" providerId="ADAL" clId="{3B8DA0F4-8001-4887-B6D3-27F3D96509E1}" dt="2023-03-13T09:40:10.333" v="488"/>
          <ac:spMkLst>
            <pc:docMk/>
            <pc:sldMk cId="1515553712" sldId="292"/>
            <ac:spMk id="9" creationId="{44FF0929-CEB2-41B8-8D44-C9C1B18C5AEB}"/>
          </ac:spMkLst>
        </pc:spChg>
        <pc:spChg chg="mod">
          <ac:chgData name="Bettina Jensen (BETJ - AH)" userId="50277c13-5c5f-4341-ae4e-1deb83643758" providerId="ADAL" clId="{3B8DA0F4-8001-4887-B6D3-27F3D96509E1}" dt="2023-03-13T09:43:43.728" v="595" actId="20577"/>
          <ac:spMkLst>
            <pc:docMk/>
            <pc:sldMk cId="1515553712" sldId="292"/>
            <ac:spMk id="13" creationId="{221D9760-F645-4927-B7C4-E88AC4F46B5D}"/>
          </ac:spMkLst>
        </pc:spChg>
        <pc:spChg chg="mod">
          <ac:chgData name="Bettina Jensen (BETJ - AH)" userId="50277c13-5c5f-4341-ae4e-1deb83643758" providerId="ADAL" clId="{3B8DA0F4-8001-4887-B6D3-27F3D96509E1}" dt="2023-03-24T07:41:18.335" v="12541" actId="20577"/>
          <ac:spMkLst>
            <pc:docMk/>
            <pc:sldMk cId="1515553712" sldId="292"/>
            <ac:spMk id="26" creationId="{2F17DC47-0BEE-4ED4-BA6B-A229EF47F4E7}"/>
          </ac:spMkLst>
        </pc:spChg>
      </pc:sldChg>
      <pc:sldChg chg="modSp mod">
        <pc:chgData name="Bettina Jensen (BETJ - AH)" userId="50277c13-5c5f-4341-ae4e-1deb83643758" providerId="ADAL" clId="{3B8DA0F4-8001-4887-B6D3-27F3D96509E1}" dt="2023-03-24T07:41:53.839" v="12583" actId="20577"/>
        <pc:sldMkLst>
          <pc:docMk/>
          <pc:sldMk cId="1515553712" sldId="294"/>
        </pc:sldMkLst>
        <pc:spChg chg="mod">
          <ac:chgData name="Bettina Jensen (BETJ - AH)" userId="50277c13-5c5f-4341-ae4e-1deb83643758" providerId="ADAL" clId="{3B8DA0F4-8001-4887-B6D3-27F3D96509E1}" dt="2023-03-13T09:45:50.705" v="916" actId="20577"/>
          <ac:spMkLst>
            <pc:docMk/>
            <pc:sldMk cId="1515553712" sldId="294"/>
            <ac:spMk id="7" creationId="{5F65FC6E-73C1-4548-AC0F-AE722E34C959}"/>
          </ac:spMkLst>
        </pc:spChg>
        <pc:spChg chg="mod">
          <ac:chgData name="Bettina Jensen (BETJ - AH)" userId="50277c13-5c5f-4341-ae4e-1deb83643758" providerId="ADAL" clId="{3B8DA0F4-8001-4887-B6D3-27F3D96509E1}" dt="2023-03-24T07:41:53.839" v="12583" actId="20577"/>
          <ac:spMkLst>
            <pc:docMk/>
            <pc:sldMk cId="1515553712" sldId="294"/>
            <ac:spMk id="26" creationId="{2F17DC47-0BEE-4ED4-BA6B-A229EF47F4E7}"/>
          </ac:spMkLst>
        </pc:spChg>
      </pc:sldChg>
      <pc:sldChg chg="modSp mod">
        <pc:chgData name="Bettina Jensen (BETJ - AH)" userId="50277c13-5c5f-4341-ae4e-1deb83643758" providerId="ADAL" clId="{3B8DA0F4-8001-4887-B6D3-27F3D96509E1}" dt="2023-03-13T12:16:02.141" v="12338"/>
        <pc:sldMkLst>
          <pc:docMk/>
          <pc:sldMk cId="1515553712" sldId="295"/>
        </pc:sldMkLst>
        <pc:spChg chg="mod">
          <ac:chgData name="Bettina Jensen (BETJ - AH)" userId="50277c13-5c5f-4341-ae4e-1deb83643758" providerId="ADAL" clId="{3B8DA0F4-8001-4887-B6D3-27F3D96509E1}" dt="2023-03-13T09:46:04.896" v="933" actId="20577"/>
          <ac:spMkLst>
            <pc:docMk/>
            <pc:sldMk cId="1515553712" sldId="295"/>
            <ac:spMk id="7" creationId="{5F65FC6E-73C1-4548-AC0F-AE722E34C959}"/>
          </ac:spMkLst>
        </pc:spChg>
        <pc:spChg chg="mod">
          <ac:chgData name="Bettina Jensen (BETJ - AH)" userId="50277c13-5c5f-4341-ae4e-1deb83643758" providerId="ADAL" clId="{3B8DA0F4-8001-4887-B6D3-27F3D96509E1}" dt="2023-03-13T12:16:02.141" v="12338"/>
          <ac:spMkLst>
            <pc:docMk/>
            <pc:sldMk cId="1515553712" sldId="295"/>
            <ac:spMk id="26" creationId="{2F17DC47-0BEE-4ED4-BA6B-A229EF47F4E7}"/>
          </ac:spMkLst>
        </pc:spChg>
      </pc:sldChg>
      <pc:sldChg chg="modSp mod">
        <pc:chgData name="Bettina Jensen (BETJ - AH)" userId="50277c13-5c5f-4341-ae4e-1deb83643758" providerId="ADAL" clId="{3B8DA0F4-8001-4887-B6D3-27F3D96509E1}" dt="2023-03-24T07:42:07.552" v="12601" actId="20577"/>
        <pc:sldMkLst>
          <pc:docMk/>
          <pc:sldMk cId="1515553712" sldId="296"/>
        </pc:sldMkLst>
        <pc:spChg chg="mod">
          <ac:chgData name="Bettina Jensen (BETJ - AH)" userId="50277c13-5c5f-4341-ae4e-1deb83643758" providerId="ADAL" clId="{3B8DA0F4-8001-4887-B6D3-27F3D96509E1}" dt="2023-03-24T07:42:07.552" v="12601" actId="20577"/>
          <ac:spMkLst>
            <pc:docMk/>
            <pc:sldMk cId="1515553712" sldId="296"/>
            <ac:spMk id="2" creationId="{81DC6E5E-D3C9-EA68-DACB-BE59763B2244}"/>
          </ac:spMkLst>
        </pc:spChg>
        <pc:spChg chg="mod">
          <ac:chgData name="Bettina Jensen (BETJ - AH)" userId="50277c13-5c5f-4341-ae4e-1deb83643758" providerId="ADAL" clId="{3B8DA0F4-8001-4887-B6D3-27F3D96509E1}" dt="2023-03-13T09:46:20.969" v="973" actId="6549"/>
          <ac:spMkLst>
            <pc:docMk/>
            <pc:sldMk cId="1515553712" sldId="296"/>
            <ac:spMk id="7" creationId="{5F65FC6E-73C1-4548-AC0F-AE722E34C959}"/>
          </ac:spMkLst>
        </pc:spChg>
      </pc:sldChg>
      <pc:sldChg chg="modSp mod">
        <pc:chgData name="Bettina Jensen (BETJ - AH)" userId="50277c13-5c5f-4341-ae4e-1deb83643758" providerId="ADAL" clId="{3B8DA0F4-8001-4887-B6D3-27F3D96509E1}" dt="2023-03-13T12:16:28.965" v="12344" actId="20577"/>
        <pc:sldMkLst>
          <pc:docMk/>
          <pc:sldMk cId="1515553712" sldId="297"/>
        </pc:sldMkLst>
        <pc:spChg chg="mod">
          <ac:chgData name="Bettina Jensen (BETJ - AH)" userId="50277c13-5c5f-4341-ae4e-1deb83643758" providerId="ADAL" clId="{3B8DA0F4-8001-4887-B6D3-27F3D96509E1}" dt="2023-03-13T09:46:33.327" v="1015" actId="6549"/>
          <ac:spMkLst>
            <pc:docMk/>
            <pc:sldMk cId="1515553712" sldId="297"/>
            <ac:spMk id="7" creationId="{5F65FC6E-73C1-4548-AC0F-AE722E34C959}"/>
          </ac:spMkLst>
        </pc:spChg>
        <pc:spChg chg="mod">
          <ac:chgData name="Bettina Jensen (BETJ - AH)" userId="50277c13-5c5f-4341-ae4e-1deb83643758" providerId="ADAL" clId="{3B8DA0F4-8001-4887-B6D3-27F3D96509E1}" dt="2023-03-13T12:16:28.965" v="12344" actId="20577"/>
          <ac:spMkLst>
            <pc:docMk/>
            <pc:sldMk cId="1515553712" sldId="297"/>
            <ac:spMk id="26" creationId="{2F17DC47-0BEE-4ED4-BA6B-A229EF47F4E7}"/>
          </ac:spMkLst>
        </pc:spChg>
      </pc:sldChg>
      <pc:sldChg chg="modSp mod">
        <pc:chgData name="Bettina Jensen (BETJ - AH)" userId="50277c13-5c5f-4341-ae4e-1deb83643758" providerId="ADAL" clId="{3B8DA0F4-8001-4887-B6D3-27F3D96509E1}" dt="2023-03-24T07:42:24.982" v="12615" actId="14100"/>
        <pc:sldMkLst>
          <pc:docMk/>
          <pc:sldMk cId="3134451797" sldId="298"/>
        </pc:sldMkLst>
        <pc:spChg chg="mod">
          <ac:chgData name="Bettina Jensen (BETJ - AH)" userId="50277c13-5c5f-4341-ae4e-1deb83643758" providerId="ADAL" clId="{3B8DA0F4-8001-4887-B6D3-27F3D96509E1}" dt="2023-03-24T07:42:24.982" v="12615" actId="14100"/>
          <ac:spMkLst>
            <pc:docMk/>
            <pc:sldMk cId="3134451797" sldId="298"/>
            <ac:spMk id="16" creationId="{ED86E724-3288-434C-B43F-43F373EAB77F}"/>
          </ac:spMkLst>
        </pc:spChg>
        <pc:spChg chg="mod">
          <ac:chgData name="Bettina Jensen (BETJ - AH)" userId="50277c13-5c5f-4341-ae4e-1deb83643758" providerId="ADAL" clId="{3B8DA0F4-8001-4887-B6D3-27F3D96509E1}" dt="2023-03-24T07:42:21.733" v="12614" actId="1076"/>
          <ac:spMkLst>
            <pc:docMk/>
            <pc:sldMk cId="3134451797" sldId="298"/>
            <ac:spMk id="23" creationId="{8403023C-61C3-4BC3-A136-65ACC0BE34D4}"/>
          </ac:spMkLst>
        </pc:spChg>
        <pc:spChg chg="mod">
          <ac:chgData name="Bettina Jensen (BETJ - AH)" userId="50277c13-5c5f-4341-ae4e-1deb83643758" providerId="ADAL" clId="{3B8DA0F4-8001-4887-B6D3-27F3D96509E1}" dt="2023-03-13T09:36:21.116" v="166" actId="20577"/>
          <ac:spMkLst>
            <pc:docMk/>
            <pc:sldMk cId="3134451797" sldId="298"/>
            <ac:spMk id="65" creationId="{5F65FC6E-73C1-4548-AC0F-AE722E34C959}"/>
          </ac:spMkLst>
        </pc:spChg>
      </pc:sldChg>
      <pc:sldChg chg="modSp mod">
        <pc:chgData name="Bettina Jensen (BETJ - AH)" userId="50277c13-5c5f-4341-ae4e-1deb83643758" providerId="ADAL" clId="{3B8DA0F4-8001-4887-B6D3-27F3D96509E1}" dt="2023-03-24T07:40:06.984" v="12477" actId="20577"/>
        <pc:sldMkLst>
          <pc:docMk/>
          <pc:sldMk cId="2102748779" sldId="305"/>
        </pc:sldMkLst>
        <pc:spChg chg="mod">
          <ac:chgData name="Bettina Jensen (BETJ - AH)" userId="50277c13-5c5f-4341-ae4e-1deb83643758" providerId="ADAL" clId="{3B8DA0F4-8001-4887-B6D3-27F3D96509E1}" dt="2023-03-24T07:40:06.984" v="12477" actId="20577"/>
          <ac:spMkLst>
            <pc:docMk/>
            <pc:sldMk cId="2102748779" sldId="305"/>
            <ac:spMk id="2" creationId="{5FB325A8-B55F-4902-B52F-6A55B9563C32}"/>
          </ac:spMkLst>
        </pc:spChg>
        <pc:spChg chg="mod">
          <ac:chgData name="Bettina Jensen (BETJ - AH)" userId="50277c13-5c5f-4341-ae4e-1deb83643758" providerId="ADAL" clId="{3B8DA0F4-8001-4887-B6D3-27F3D96509E1}" dt="2023-03-13T09:39:49.276" v="483"/>
          <ac:spMkLst>
            <pc:docMk/>
            <pc:sldMk cId="2102748779" sldId="305"/>
            <ac:spMk id="10" creationId="{1F3ADA32-80C9-43C3-B95A-3A1679E21E80}"/>
          </ac:spMkLst>
        </pc:spChg>
        <pc:spChg chg="mod">
          <ac:chgData name="Bettina Jensen (BETJ - AH)" userId="50277c13-5c5f-4341-ae4e-1deb83643758" providerId="ADAL" clId="{3B8DA0F4-8001-4887-B6D3-27F3D96509E1}" dt="2023-03-24T07:39:38.894" v="12444" actId="20577"/>
          <ac:spMkLst>
            <pc:docMk/>
            <pc:sldMk cId="2102748779" sldId="305"/>
            <ac:spMk id="11" creationId="{469A6D6B-69A1-4FF7-A4BD-4C4BC6E53D7D}"/>
          </ac:spMkLst>
        </pc:spChg>
        <pc:spChg chg="mod">
          <ac:chgData name="Bettina Jensen (BETJ - AH)" userId="50277c13-5c5f-4341-ae4e-1deb83643758" providerId="ADAL" clId="{3B8DA0F4-8001-4887-B6D3-27F3D96509E1}" dt="2023-03-24T07:39:54.242" v="12467" actId="20577"/>
          <ac:spMkLst>
            <pc:docMk/>
            <pc:sldMk cId="2102748779" sldId="305"/>
            <ac:spMk id="16" creationId="{A9B4BD22-AF40-4574-BB02-C00B471C806C}"/>
          </ac:spMkLst>
        </pc:spChg>
        <pc:spChg chg="mod">
          <ac:chgData name="Bettina Jensen (BETJ - AH)" userId="50277c13-5c5f-4341-ae4e-1deb83643758" providerId="ADAL" clId="{3B8DA0F4-8001-4887-B6D3-27F3D96509E1}" dt="2023-03-24T07:39:29.103" v="12433" actId="20577"/>
          <ac:spMkLst>
            <pc:docMk/>
            <pc:sldMk cId="2102748779" sldId="305"/>
            <ac:spMk id="26" creationId="{2F17DC47-0BEE-4ED4-BA6B-A229EF47F4E7}"/>
          </ac:spMkLst>
        </pc:spChg>
      </pc:sldChg>
      <pc:sldChg chg="modSp mod">
        <pc:chgData name="Bettina Jensen (BETJ - AH)" userId="50277c13-5c5f-4341-ae4e-1deb83643758" providerId="ADAL" clId="{3B8DA0F4-8001-4887-B6D3-27F3D96509E1}" dt="2023-03-24T07:40:54.904" v="12526" actId="20577"/>
        <pc:sldMkLst>
          <pc:docMk/>
          <pc:sldMk cId="1149316284" sldId="306"/>
        </pc:sldMkLst>
        <pc:spChg chg="mod">
          <ac:chgData name="Bettina Jensen (BETJ - AH)" userId="50277c13-5c5f-4341-ae4e-1deb83643758" providerId="ADAL" clId="{3B8DA0F4-8001-4887-B6D3-27F3D96509E1}" dt="2023-03-13T09:43:15.145" v="543" actId="113"/>
          <ac:spMkLst>
            <pc:docMk/>
            <pc:sldMk cId="1149316284" sldId="306"/>
            <ac:spMk id="2" creationId="{87111A31-8AB7-47A3-8F37-DD016C4CD334}"/>
          </ac:spMkLst>
        </pc:spChg>
        <pc:spChg chg="mod">
          <ac:chgData name="Bettina Jensen (BETJ - AH)" userId="50277c13-5c5f-4341-ae4e-1deb83643758" providerId="ADAL" clId="{3B8DA0F4-8001-4887-B6D3-27F3D96509E1}" dt="2023-03-13T09:39:56.270" v="485"/>
          <ac:spMkLst>
            <pc:docMk/>
            <pc:sldMk cId="1149316284" sldId="306"/>
            <ac:spMk id="7" creationId="{403C325A-0FA9-4236-8516-58771AB32629}"/>
          </ac:spMkLst>
        </pc:spChg>
        <pc:spChg chg="mod">
          <ac:chgData name="Bettina Jensen (BETJ - AH)" userId="50277c13-5c5f-4341-ae4e-1deb83643758" providerId="ADAL" clId="{3B8DA0F4-8001-4887-B6D3-27F3D96509E1}" dt="2023-03-24T07:40:54.904" v="12526" actId="20577"/>
          <ac:spMkLst>
            <pc:docMk/>
            <pc:sldMk cId="1149316284" sldId="306"/>
            <ac:spMk id="26" creationId="{2F17DC47-0BEE-4ED4-BA6B-A229EF47F4E7}"/>
          </ac:spMkLst>
        </pc:spChg>
      </pc:sldChg>
      <pc:sldChg chg="modSp mod">
        <pc:chgData name="Bettina Jensen (BETJ - AH)" userId="50277c13-5c5f-4341-ae4e-1deb83643758" providerId="ADAL" clId="{3B8DA0F4-8001-4887-B6D3-27F3D96509E1}" dt="2023-03-13T10:19:39.599" v="5312" actId="20577"/>
        <pc:sldMkLst>
          <pc:docMk/>
          <pc:sldMk cId="1365809105" sldId="307"/>
        </pc:sldMkLst>
        <pc:spChg chg="mod">
          <ac:chgData name="Bettina Jensen (BETJ - AH)" userId="50277c13-5c5f-4341-ae4e-1deb83643758" providerId="ADAL" clId="{3B8DA0F4-8001-4887-B6D3-27F3D96509E1}" dt="2023-03-13T09:43:26.232" v="544"/>
          <ac:spMkLst>
            <pc:docMk/>
            <pc:sldMk cId="1365809105" sldId="307"/>
            <ac:spMk id="19" creationId="{ED292FB1-EFED-4B97-B3ED-65AD35419A33}"/>
          </ac:spMkLst>
        </pc:spChg>
        <pc:spChg chg="mod">
          <ac:chgData name="Bettina Jensen (BETJ - AH)" userId="50277c13-5c5f-4341-ae4e-1deb83643758" providerId="ADAL" clId="{3B8DA0F4-8001-4887-B6D3-27F3D96509E1}" dt="2023-03-13T10:18:12.933" v="5187" actId="20577"/>
          <ac:spMkLst>
            <pc:docMk/>
            <pc:sldMk cId="1365809105" sldId="307"/>
            <ac:spMk id="21" creationId="{0552E255-CDC8-4241-A53C-8D6B695529F7}"/>
          </ac:spMkLst>
        </pc:spChg>
        <pc:spChg chg="mod">
          <ac:chgData name="Bettina Jensen (BETJ - AH)" userId="50277c13-5c5f-4341-ae4e-1deb83643758" providerId="ADAL" clId="{3B8DA0F4-8001-4887-B6D3-27F3D96509E1}" dt="2023-03-13T10:19:39.599" v="5312" actId="20577"/>
          <ac:spMkLst>
            <pc:docMk/>
            <pc:sldMk cId="1365809105" sldId="307"/>
            <ac:spMk id="22" creationId="{2684FE20-494A-4234-92BC-80D6F9C81166}"/>
          </ac:spMkLst>
        </pc:spChg>
        <pc:spChg chg="mod">
          <ac:chgData name="Bettina Jensen (BETJ - AH)" userId="50277c13-5c5f-4341-ae4e-1deb83643758" providerId="ADAL" clId="{3B8DA0F4-8001-4887-B6D3-27F3D96509E1}" dt="2023-03-13T10:19:09.806" v="5291" actId="20577"/>
          <ac:spMkLst>
            <pc:docMk/>
            <pc:sldMk cId="1365809105" sldId="307"/>
            <ac:spMk id="23" creationId="{C3E76256-EFFC-424A-8F27-6FBAD351A852}"/>
          </ac:spMkLst>
        </pc:spChg>
        <pc:spChg chg="mod">
          <ac:chgData name="Bettina Jensen (BETJ - AH)" userId="50277c13-5c5f-4341-ae4e-1deb83643758" providerId="ADAL" clId="{3B8DA0F4-8001-4887-B6D3-27F3D96509E1}" dt="2023-03-13T10:19:14.846" v="5295" actId="20577"/>
          <ac:spMkLst>
            <pc:docMk/>
            <pc:sldMk cId="1365809105" sldId="307"/>
            <ac:spMk id="24" creationId="{98AD8A48-F95F-4FC4-8EC5-3276C3FA5CDD}"/>
          </ac:spMkLst>
        </pc:spChg>
        <pc:spChg chg="mod">
          <ac:chgData name="Bettina Jensen (BETJ - AH)" userId="50277c13-5c5f-4341-ae4e-1deb83643758" providerId="ADAL" clId="{3B8DA0F4-8001-4887-B6D3-27F3D96509E1}" dt="2023-03-13T10:17:23.820" v="5085" actId="6549"/>
          <ac:spMkLst>
            <pc:docMk/>
            <pc:sldMk cId="1365809105" sldId="307"/>
            <ac:spMk id="26" creationId="{2EBEE1CA-BF08-4898-B262-CF2C123DF739}"/>
          </ac:spMkLst>
        </pc:spChg>
        <pc:spChg chg="mod">
          <ac:chgData name="Bettina Jensen (BETJ - AH)" userId="50277c13-5c5f-4341-ae4e-1deb83643758" providerId="ADAL" clId="{3B8DA0F4-8001-4887-B6D3-27F3D96509E1}" dt="2023-03-13T09:40:01.625" v="486"/>
          <ac:spMkLst>
            <pc:docMk/>
            <pc:sldMk cId="1365809105" sldId="307"/>
            <ac:spMk id="35" creationId="{2302DE8B-D6A8-43B4-99F0-FB07BC1625BE}"/>
          </ac:spMkLst>
        </pc:spChg>
      </pc:sldChg>
      <pc:sldChg chg="modSp mod">
        <pc:chgData name="Bettina Jensen (BETJ - AH)" userId="50277c13-5c5f-4341-ae4e-1deb83643758" providerId="ADAL" clId="{3B8DA0F4-8001-4887-B6D3-27F3D96509E1}" dt="2023-03-24T07:41:32.806" v="12556" actId="20577"/>
        <pc:sldMkLst>
          <pc:docMk/>
          <pc:sldMk cId="4033718369" sldId="308"/>
        </pc:sldMkLst>
        <pc:spChg chg="mod">
          <ac:chgData name="Bettina Jensen (BETJ - AH)" userId="50277c13-5c5f-4341-ae4e-1deb83643758" providerId="ADAL" clId="{3B8DA0F4-8001-4887-B6D3-27F3D96509E1}" dt="2023-03-13T09:40:17.774" v="489"/>
          <ac:spMkLst>
            <pc:docMk/>
            <pc:sldMk cId="4033718369" sldId="308"/>
            <ac:spMk id="9" creationId="{3AFA6A7E-35B8-40AE-AE39-2CC9ECE9D71C}"/>
          </ac:spMkLst>
        </pc:spChg>
        <pc:spChg chg="mod">
          <ac:chgData name="Bettina Jensen (BETJ - AH)" userId="50277c13-5c5f-4341-ae4e-1deb83643758" providerId="ADAL" clId="{3B8DA0F4-8001-4887-B6D3-27F3D96509E1}" dt="2023-03-13T09:43:52.607" v="629" actId="6549"/>
          <ac:spMkLst>
            <pc:docMk/>
            <pc:sldMk cId="4033718369" sldId="308"/>
            <ac:spMk id="13" creationId="{221D9760-F645-4927-B7C4-E88AC4F46B5D}"/>
          </ac:spMkLst>
        </pc:spChg>
        <pc:spChg chg="mod">
          <ac:chgData name="Bettina Jensen (BETJ - AH)" userId="50277c13-5c5f-4341-ae4e-1deb83643758" providerId="ADAL" clId="{3B8DA0F4-8001-4887-B6D3-27F3D96509E1}" dt="2023-03-24T07:41:32.806" v="12556" actId="20577"/>
          <ac:spMkLst>
            <pc:docMk/>
            <pc:sldMk cId="4033718369" sldId="308"/>
            <ac:spMk id="26" creationId="{2F17DC47-0BEE-4ED4-BA6B-A229EF47F4E7}"/>
          </ac:spMkLst>
        </pc:spChg>
      </pc:sldChg>
      <pc:sldChg chg="modSp mod">
        <pc:chgData name="Bettina Jensen (BETJ - AH)" userId="50277c13-5c5f-4341-ae4e-1deb83643758" providerId="ADAL" clId="{3B8DA0F4-8001-4887-B6D3-27F3D96509E1}" dt="2023-03-13T11:32:39.711" v="6702" actId="6549"/>
        <pc:sldMkLst>
          <pc:docMk/>
          <pc:sldMk cId="2255315427" sldId="309"/>
        </pc:sldMkLst>
        <pc:spChg chg="mod">
          <ac:chgData name="Bettina Jensen (BETJ - AH)" userId="50277c13-5c5f-4341-ae4e-1deb83643758" providerId="ADAL" clId="{3B8DA0F4-8001-4887-B6D3-27F3D96509E1}" dt="2023-03-13T11:32:39.711" v="6702" actId="6549"/>
          <ac:spMkLst>
            <pc:docMk/>
            <pc:sldMk cId="2255315427" sldId="309"/>
            <ac:spMk id="11" creationId="{469A6D6B-69A1-4FF7-A4BD-4C4BC6E53D7D}"/>
          </ac:spMkLst>
        </pc:spChg>
        <pc:spChg chg="mod">
          <ac:chgData name="Bettina Jensen (BETJ - AH)" userId="50277c13-5c5f-4341-ae4e-1deb83643758" providerId="ADAL" clId="{3B8DA0F4-8001-4887-B6D3-27F3D96509E1}" dt="2023-03-13T09:44:14.541" v="634" actId="113"/>
          <ac:spMkLst>
            <pc:docMk/>
            <pc:sldMk cId="2255315427" sldId="309"/>
            <ac:spMk id="16" creationId="{A9B4BD22-AF40-4574-BB02-C00B471C806C}"/>
          </ac:spMkLst>
        </pc:spChg>
        <pc:spChg chg="mod">
          <ac:chgData name="Bettina Jensen (BETJ - AH)" userId="50277c13-5c5f-4341-ae4e-1deb83643758" providerId="ADAL" clId="{3B8DA0F4-8001-4887-B6D3-27F3D96509E1}" dt="2023-03-13T11:32:34.359" v="6701" actId="14100"/>
          <ac:spMkLst>
            <pc:docMk/>
            <pc:sldMk cId="2255315427" sldId="309"/>
            <ac:spMk id="26" creationId="{2F17DC47-0BEE-4ED4-BA6B-A229EF47F4E7}"/>
          </ac:spMkLst>
        </pc:spChg>
      </pc:sldChg>
      <pc:sldChg chg="modSp mod">
        <pc:chgData name="Bettina Jensen (BETJ - AH)" userId="50277c13-5c5f-4341-ae4e-1deb83643758" providerId="ADAL" clId="{3B8DA0F4-8001-4887-B6D3-27F3D96509E1}" dt="2023-03-24T07:41:42.283" v="12569" actId="6549"/>
        <pc:sldMkLst>
          <pc:docMk/>
          <pc:sldMk cId="3065822203" sldId="310"/>
        </pc:sldMkLst>
        <pc:spChg chg="mod">
          <ac:chgData name="Bettina Jensen (BETJ - AH)" userId="50277c13-5c5f-4341-ae4e-1deb83643758" providerId="ADAL" clId="{3B8DA0F4-8001-4887-B6D3-27F3D96509E1}" dt="2023-03-13T09:44:33.959" v="661" actId="20577"/>
          <ac:spMkLst>
            <pc:docMk/>
            <pc:sldMk cId="3065822203" sldId="310"/>
            <ac:spMk id="13" creationId="{221D9760-F645-4927-B7C4-E88AC4F46B5D}"/>
          </ac:spMkLst>
        </pc:spChg>
        <pc:spChg chg="mod">
          <ac:chgData name="Bettina Jensen (BETJ - AH)" userId="50277c13-5c5f-4341-ae4e-1deb83643758" providerId="ADAL" clId="{3B8DA0F4-8001-4887-B6D3-27F3D96509E1}" dt="2023-03-13T09:40:38.120" v="517"/>
          <ac:spMkLst>
            <pc:docMk/>
            <pc:sldMk cId="3065822203" sldId="310"/>
            <ac:spMk id="17" creationId="{5B95716E-C3DF-4A56-8AB6-C63D97FF3F2A}"/>
          </ac:spMkLst>
        </pc:spChg>
        <pc:spChg chg="mod">
          <ac:chgData name="Bettina Jensen (BETJ - AH)" userId="50277c13-5c5f-4341-ae4e-1deb83643758" providerId="ADAL" clId="{3B8DA0F4-8001-4887-B6D3-27F3D96509E1}" dt="2023-03-24T07:41:42.283" v="12569" actId="6549"/>
          <ac:spMkLst>
            <pc:docMk/>
            <pc:sldMk cId="3065822203" sldId="310"/>
            <ac:spMk id="26" creationId="{2F17DC47-0BEE-4ED4-BA6B-A229EF47F4E7}"/>
          </ac:spMkLst>
        </pc:spChg>
      </pc:sldChg>
      <pc:sldChg chg="modSp mod">
        <pc:chgData name="Bettina Jensen (BETJ - AH)" userId="50277c13-5c5f-4341-ae4e-1deb83643758" providerId="ADAL" clId="{3B8DA0F4-8001-4887-B6D3-27F3D96509E1}" dt="2023-03-13T12:04:39.796" v="11968" actId="20577"/>
        <pc:sldMkLst>
          <pc:docMk/>
          <pc:sldMk cId="4268453620" sldId="311"/>
        </pc:sldMkLst>
        <pc:spChg chg="mod">
          <ac:chgData name="Bettina Jensen (BETJ - AH)" userId="50277c13-5c5f-4341-ae4e-1deb83643758" providerId="ADAL" clId="{3B8DA0F4-8001-4887-B6D3-27F3D96509E1}" dt="2023-03-13T09:40:41.236" v="518"/>
          <ac:spMkLst>
            <pc:docMk/>
            <pc:sldMk cId="4268453620" sldId="311"/>
            <ac:spMk id="19" creationId="{35205F04-7CF5-4352-8CD0-F5896BEA4676}"/>
          </ac:spMkLst>
        </pc:spChg>
        <pc:spChg chg="mod">
          <ac:chgData name="Bettina Jensen (BETJ - AH)" userId="50277c13-5c5f-4341-ae4e-1deb83643758" providerId="ADAL" clId="{3B8DA0F4-8001-4887-B6D3-27F3D96509E1}" dt="2023-03-13T11:51:00.206" v="9597" actId="20577"/>
          <ac:spMkLst>
            <pc:docMk/>
            <pc:sldMk cId="4268453620" sldId="311"/>
            <ac:spMk id="21" creationId="{0552E255-CDC8-4241-A53C-8D6B695529F7}"/>
          </ac:spMkLst>
        </pc:spChg>
        <pc:spChg chg="mod">
          <ac:chgData name="Bettina Jensen (BETJ - AH)" userId="50277c13-5c5f-4341-ae4e-1deb83643758" providerId="ADAL" clId="{3B8DA0F4-8001-4887-B6D3-27F3D96509E1}" dt="2023-03-13T11:52:40.602" v="9737" actId="14100"/>
          <ac:spMkLst>
            <pc:docMk/>
            <pc:sldMk cId="4268453620" sldId="311"/>
            <ac:spMk id="22" creationId="{2684FE20-494A-4234-92BC-80D6F9C81166}"/>
          </ac:spMkLst>
        </pc:spChg>
        <pc:spChg chg="mod">
          <ac:chgData name="Bettina Jensen (BETJ - AH)" userId="50277c13-5c5f-4341-ae4e-1deb83643758" providerId="ADAL" clId="{3B8DA0F4-8001-4887-B6D3-27F3D96509E1}" dt="2023-03-13T11:52:51.048" v="9738" actId="20577"/>
          <ac:spMkLst>
            <pc:docMk/>
            <pc:sldMk cId="4268453620" sldId="311"/>
            <ac:spMk id="23" creationId="{C3E76256-EFFC-424A-8F27-6FBAD351A852}"/>
          </ac:spMkLst>
        </pc:spChg>
        <pc:spChg chg="mod">
          <ac:chgData name="Bettina Jensen (BETJ - AH)" userId="50277c13-5c5f-4341-ae4e-1deb83643758" providerId="ADAL" clId="{3B8DA0F4-8001-4887-B6D3-27F3D96509E1}" dt="2023-03-13T11:52:34.106" v="9736" actId="14100"/>
          <ac:spMkLst>
            <pc:docMk/>
            <pc:sldMk cId="4268453620" sldId="311"/>
            <ac:spMk id="24" creationId="{98AD8A48-F95F-4FC4-8EC5-3276C3FA5CDD}"/>
          </ac:spMkLst>
        </pc:spChg>
        <pc:spChg chg="mod">
          <ac:chgData name="Bettina Jensen (BETJ - AH)" userId="50277c13-5c5f-4341-ae4e-1deb83643758" providerId="ADAL" clId="{3B8DA0F4-8001-4887-B6D3-27F3D96509E1}" dt="2023-03-13T12:04:39.796" v="11968" actId="20577"/>
          <ac:spMkLst>
            <pc:docMk/>
            <pc:sldMk cId="4268453620" sldId="311"/>
            <ac:spMk id="26" creationId="{2EBEE1CA-BF08-4898-B262-CF2C123DF739}"/>
          </ac:spMkLst>
        </pc:spChg>
        <pc:spChg chg="mod">
          <ac:chgData name="Bettina Jensen (BETJ - AH)" userId="50277c13-5c5f-4341-ae4e-1deb83643758" providerId="ADAL" clId="{3B8DA0F4-8001-4887-B6D3-27F3D96509E1}" dt="2023-03-13T09:44:41.860" v="662"/>
          <ac:spMkLst>
            <pc:docMk/>
            <pc:sldMk cId="4268453620" sldId="311"/>
            <ac:spMk id="35" creationId="{1FFEEC48-1958-4149-B83C-6B10762B69C2}"/>
          </ac:spMkLst>
        </pc:spChg>
      </pc:sldChg>
      <pc:sldChg chg="modSp mod">
        <pc:chgData name="Bettina Jensen (BETJ - AH)" userId="50277c13-5c5f-4341-ae4e-1deb83643758" providerId="ADAL" clId="{3B8DA0F4-8001-4887-B6D3-27F3D96509E1}" dt="2023-03-13T12:06:37.885" v="12218" actId="20577"/>
        <pc:sldMkLst>
          <pc:docMk/>
          <pc:sldMk cId="3765068153" sldId="313"/>
        </pc:sldMkLst>
        <pc:spChg chg="mod">
          <ac:chgData name="Bettina Jensen (BETJ - AH)" userId="50277c13-5c5f-4341-ae4e-1deb83643758" providerId="ADAL" clId="{3B8DA0F4-8001-4887-B6D3-27F3D96509E1}" dt="2023-03-13T09:44:24.352" v="635"/>
          <ac:spMkLst>
            <pc:docMk/>
            <pc:sldMk cId="3765068153" sldId="313"/>
            <ac:spMk id="10" creationId="{172FEC5A-08F4-43AF-8A78-32BD140C2A72}"/>
          </ac:spMkLst>
        </pc:spChg>
        <pc:spChg chg="mod">
          <ac:chgData name="Bettina Jensen (BETJ - AH)" userId="50277c13-5c5f-4341-ae4e-1deb83643758" providerId="ADAL" clId="{3B8DA0F4-8001-4887-B6D3-27F3D96509E1}" dt="2023-03-13T09:40:31.083" v="516" actId="6549"/>
          <ac:spMkLst>
            <pc:docMk/>
            <pc:sldMk cId="3765068153" sldId="313"/>
            <ac:spMk id="11" creationId="{3B2CC8E6-B165-42E5-9082-267951626773}"/>
          </ac:spMkLst>
        </pc:spChg>
        <pc:spChg chg="mod">
          <ac:chgData name="Bettina Jensen (BETJ - AH)" userId="50277c13-5c5f-4341-ae4e-1deb83643758" providerId="ADAL" clId="{3B8DA0F4-8001-4887-B6D3-27F3D96509E1}" dt="2023-03-13T11:33:14.704" v="6825" actId="20577"/>
          <ac:spMkLst>
            <pc:docMk/>
            <pc:sldMk cId="3765068153" sldId="313"/>
            <ac:spMk id="16" creationId="{A9B4BD22-AF40-4574-BB02-C00B471C806C}"/>
          </ac:spMkLst>
        </pc:spChg>
        <pc:spChg chg="mod">
          <ac:chgData name="Bettina Jensen (BETJ - AH)" userId="50277c13-5c5f-4341-ae4e-1deb83643758" providerId="ADAL" clId="{3B8DA0F4-8001-4887-B6D3-27F3D96509E1}" dt="2023-03-13T11:36:20.586" v="7447" actId="20577"/>
          <ac:spMkLst>
            <pc:docMk/>
            <pc:sldMk cId="3765068153" sldId="313"/>
            <ac:spMk id="18" creationId="{E8E1BFC8-7DF0-41DD-824B-536709259EA1}"/>
          </ac:spMkLst>
        </pc:spChg>
        <pc:spChg chg="mod">
          <ac:chgData name="Bettina Jensen (BETJ - AH)" userId="50277c13-5c5f-4341-ae4e-1deb83643758" providerId="ADAL" clId="{3B8DA0F4-8001-4887-B6D3-27F3D96509E1}" dt="2023-03-13T12:06:37.885" v="12218" actId="20577"/>
          <ac:spMkLst>
            <pc:docMk/>
            <pc:sldMk cId="3765068153" sldId="313"/>
            <ac:spMk id="19" creationId="{C86201A4-C346-4973-B8CC-6F2C1CD5AE05}"/>
          </ac:spMkLst>
        </pc:spChg>
        <pc:spChg chg="mod">
          <ac:chgData name="Bettina Jensen (BETJ - AH)" userId="50277c13-5c5f-4341-ae4e-1deb83643758" providerId="ADAL" clId="{3B8DA0F4-8001-4887-B6D3-27F3D96509E1}" dt="2023-03-13T11:33:37.134" v="6957" actId="20577"/>
          <ac:spMkLst>
            <pc:docMk/>
            <pc:sldMk cId="3765068153" sldId="313"/>
            <ac:spMk id="20" creationId="{B94B6FCD-6BDE-48EB-89FB-9A0CC4616498}"/>
          </ac:spMkLst>
        </pc:spChg>
        <pc:spChg chg="mod">
          <ac:chgData name="Bettina Jensen (BETJ - AH)" userId="50277c13-5c5f-4341-ae4e-1deb83643758" providerId="ADAL" clId="{3B8DA0F4-8001-4887-B6D3-27F3D96509E1}" dt="2023-03-13T11:38:17.264" v="7816" actId="20577"/>
          <ac:spMkLst>
            <pc:docMk/>
            <pc:sldMk cId="3765068153" sldId="313"/>
            <ac:spMk id="21" creationId="{3969FA6D-5D7F-4562-BBE9-A67D7D1A11E7}"/>
          </ac:spMkLst>
        </pc:spChg>
      </pc:sldChg>
      <pc:sldChg chg="modSp mod">
        <pc:chgData name="Bettina Jensen (BETJ - AH)" userId="50277c13-5c5f-4341-ae4e-1deb83643758" providerId="ADAL" clId="{3B8DA0F4-8001-4887-B6D3-27F3D96509E1}" dt="2023-03-13T12:01:32.879" v="11152" actId="6549"/>
        <pc:sldMkLst>
          <pc:docMk/>
          <pc:sldMk cId="2156446331" sldId="314"/>
        </pc:sldMkLst>
        <pc:spChg chg="mod">
          <ac:chgData name="Bettina Jensen (BETJ - AH)" userId="50277c13-5c5f-4341-ae4e-1deb83643758" providerId="ADAL" clId="{3B8DA0F4-8001-4887-B6D3-27F3D96509E1}" dt="2023-03-13T09:44:54.377" v="681" actId="20577"/>
          <ac:spMkLst>
            <pc:docMk/>
            <pc:sldMk cId="2156446331" sldId="314"/>
            <ac:spMk id="13" creationId="{221D9760-F645-4927-B7C4-E88AC4F46B5D}"/>
          </ac:spMkLst>
        </pc:spChg>
        <pc:spChg chg="mod">
          <ac:chgData name="Bettina Jensen (BETJ - AH)" userId="50277c13-5c5f-4341-ae4e-1deb83643758" providerId="ADAL" clId="{3B8DA0F4-8001-4887-B6D3-27F3D96509E1}" dt="2023-03-13T09:40:48.644" v="520"/>
          <ac:spMkLst>
            <pc:docMk/>
            <pc:sldMk cId="2156446331" sldId="314"/>
            <ac:spMk id="17" creationId="{5B95716E-C3DF-4A56-8AB6-C63D97FF3F2A}"/>
          </ac:spMkLst>
        </pc:spChg>
        <pc:spChg chg="mod">
          <ac:chgData name="Bettina Jensen (BETJ - AH)" userId="50277c13-5c5f-4341-ae4e-1deb83643758" providerId="ADAL" clId="{3B8DA0F4-8001-4887-B6D3-27F3D96509E1}" dt="2023-03-13T12:01:32.879" v="11152" actId="6549"/>
          <ac:spMkLst>
            <pc:docMk/>
            <pc:sldMk cId="2156446331" sldId="314"/>
            <ac:spMk id="26" creationId="{2F17DC47-0BEE-4ED4-BA6B-A229EF47F4E7}"/>
          </ac:spMkLst>
        </pc:spChg>
      </pc:sldChg>
      <pc:sldChg chg="modSp mod">
        <pc:chgData name="Bettina Jensen (BETJ - AH)" userId="50277c13-5c5f-4341-ae4e-1deb83643758" providerId="ADAL" clId="{3B8DA0F4-8001-4887-B6D3-27F3D96509E1}" dt="2023-03-13T12:06:05.637" v="12176" actId="20577"/>
        <pc:sldMkLst>
          <pc:docMk/>
          <pc:sldMk cId="2837892094" sldId="316"/>
        </pc:sldMkLst>
        <pc:spChg chg="mod">
          <ac:chgData name="Bettina Jensen (BETJ - AH)" userId="50277c13-5c5f-4341-ae4e-1deb83643758" providerId="ADAL" clId="{3B8DA0F4-8001-4887-B6D3-27F3D96509E1}" dt="2023-03-13T12:02:17.703" v="11292" actId="6549"/>
          <ac:spMkLst>
            <pc:docMk/>
            <pc:sldMk cId="2837892094" sldId="316"/>
            <ac:spMk id="18" creationId="{CEC95C44-CF70-46D7-A306-29B9C9581E28}"/>
          </ac:spMkLst>
        </pc:spChg>
        <pc:spChg chg="mod">
          <ac:chgData name="Bettina Jensen (BETJ - AH)" userId="50277c13-5c5f-4341-ae4e-1deb83643758" providerId="ADAL" clId="{3B8DA0F4-8001-4887-B6D3-27F3D96509E1}" dt="2023-03-13T09:40:51.628" v="521"/>
          <ac:spMkLst>
            <pc:docMk/>
            <pc:sldMk cId="2837892094" sldId="316"/>
            <ac:spMk id="20" creationId="{7A122277-F1EE-44AF-B366-58D8A03483E3}"/>
          </ac:spMkLst>
        </pc:spChg>
        <pc:spChg chg="mod">
          <ac:chgData name="Bettina Jensen (BETJ - AH)" userId="50277c13-5c5f-4341-ae4e-1deb83643758" providerId="ADAL" clId="{3B8DA0F4-8001-4887-B6D3-27F3D96509E1}" dt="2023-03-13T09:45:01.048" v="693" actId="20577"/>
          <ac:spMkLst>
            <pc:docMk/>
            <pc:sldMk cId="2837892094" sldId="316"/>
            <ac:spMk id="21" creationId="{742560BA-E2B1-460C-AFEA-92711B5B1660}"/>
          </ac:spMkLst>
        </pc:spChg>
        <pc:spChg chg="mod">
          <ac:chgData name="Bettina Jensen (BETJ - AH)" userId="50277c13-5c5f-4341-ae4e-1deb83643758" providerId="ADAL" clId="{3B8DA0F4-8001-4887-B6D3-27F3D96509E1}" dt="2023-03-13T12:03:37.570" v="11718" actId="6549"/>
          <ac:spMkLst>
            <pc:docMk/>
            <pc:sldMk cId="2837892094" sldId="316"/>
            <ac:spMk id="53" creationId="{CEC95C44-CF70-46D7-A306-29B9C9581E28}"/>
          </ac:spMkLst>
        </pc:spChg>
        <pc:spChg chg="mod">
          <ac:chgData name="Bettina Jensen (BETJ - AH)" userId="50277c13-5c5f-4341-ae4e-1deb83643758" providerId="ADAL" clId="{3B8DA0F4-8001-4887-B6D3-27F3D96509E1}" dt="2023-03-13T12:04:54.166" v="11980" actId="20577"/>
          <ac:spMkLst>
            <pc:docMk/>
            <pc:sldMk cId="2837892094" sldId="316"/>
            <ac:spMk id="54" creationId="{CEC95C44-CF70-46D7-A306-29B9C9581E28}"/>
          </ac:spMkLst>
        </pc:spChg>
        <pc:spChg chg="mod">
          <ac:chgData name="Bettina Jensen (BETJ - AH)" userId="50277c13-5c5f-4341-ae4e-1deb83643758" providerId="ADAL" clId="{3B8DA0F4-8001-4887-B6D3-27F3D96509E1}" dt="2023-03-13T12:06:05.637" v="12176" actId="20577"/>
          <ac:spMkLst>
            <pc:docMk/>
            <pc:sldMk cId="2837892094" sldId="316"/>
            <ac:spMk id="56" creationId="{CEC95C44-CF70-46D7-A306-29B9C9581E28}"/>
          </ac:spMkLst>
        </pc:spChg>
      </pc:sldChg>
      <pc:sldChg chg="modSp mod">
        <pc:chgData name="Bettina Jensen (BETJ - AH)" userId="50277c13-5c5f-4341-ae4e-1deb83643758" providerId="ADAL" clId="{3B8DA0F4-8001-4887-B6D3-27F3D96509E1}" dt="2023-03-13T12:11:07.597" v="12276" actId="6549"/>
        <pc:sldMkLst>
          <pc:docMk/>
          <pc:sldMk cId="902922651" sldId="317"/>
        </pc:sldMkLst>
        <pc:spChg chg="mod">
          <ac:chgData name="Bettina Jensen (BETJ - AH)" userId="50277c13-5c5f-4341-ae4e-1deb83643758" providerId="ADAL" clId="{3B8DA0F4-8001-4887-B6D3-27F3D96509E1}" dt="2023-03-13T09:40:54.832" v="522"/>
          <ac:spMkLst>
            <pc:docMk/>
            <pc:sldMk cId="902922651" sldId="317"/>
            <ac:spMk id="7" creationId="{339E396A-D64E-4504-8899-469321377C92}"/>
          </ac:spMkLst>
        </pc:spChg>
        <pc:spChg chg="mod">
          <ac:chgData name="Bettina Jensen (BETJ - AH)" userId="50277c13-5c5f-4341-ae4e-1deb83643758" providerId="ADAL" clId="{3B8DA0F4-8001-4887-B6D3-27F3D96509E1}" dt="2023-03-13T09:45:14.469" v="732" actId="14100"/>
          <ac:spMkLst>
            <pc:docMk/>
            <pc:sldMk cId="902922651" sldId="317"/>
            <ac:spMk id="13" creationId="{221D9760-F645-4927-B7C4-E88AC4F46B5D}"/>
          </ac:spMkLst>
        </pc:spChg>
        <pc:spChg chg="mod">
          <ac:chgData name="Bettina Jensen (BETJ - AH)" userId="50277c13-5c5f-4341-ae4e-1deb83643758" providerId="ADAL" clId="{3B8DA0F4-8001-4887-B6D3-27F3D96509E1}" dt="2023-03-13T12:11:07.597" v="12276" actId="6549"/>
          <ac:spMkLst>
            <pc:docMk/>
            <pc:sldMk cId="902922651" sldId="317"/>
            <ac:spMk id="26" creationId="{2F17DC47-0BEE-4ED4-BA6B-A229EF47F4E7}"/>
          </ac:spMkLst>
        </pc:spChg>
      </pc:sldChg>
      <pc:sldChg chg="modSp mod">
        <pc:chgData name="Bettina Jensen (BETJ - AH)" userId="50277c13-5c5f-4341-ae4e-1deb83643758" providerId="ADAL" clId="{3B8DA0F4-8001-4887-B6D3-27F3D96509E1}" dt="2023-03-13T12:11:03.822" v="12275" actId="6549"/>
        <pc:sldMkLst>
          <pc:docMk/>
          <pc:sldMk cId="2090500663" sldId="319"/>
        </pc:sldMkLst>
        <pc:spChg chg="mod">
          <ac:chgData name="Bettina Jensen (BETJ - AH)" userId="50277c13-5c5f-4341-ae4e-1deb83643758" providerId="ADAL" clId="{3B8DA0F4-8001-4887-B6D3-27F3D96509E1}" dt="2023-03-13T09:40:57.702" v="523"/>
          <ac:spMkLst>
            <pc:docMk/>
            <pc:sldMk cId="2090500663" sldId="319"/>
            <ac:spMk id="7" creationId="{339E396A-D64E-4504-8899-469321377C92}"/>
          </ac:spMkLst>
        </pc:spChg>
        <pc:spChg chg="mod">
          <ac:chgData name="Bettina Jensen (BETJ - AH)" userId="50277c13-5c5f-4341-ae4e-1deb83643758" providerId="ADAL" clId="{3B8DA0F4-8001-4887-B6D3-27F3D96509E1}" dt="2023-03-13T09:45:21.729" v="760" actId="6549"/>
          <ac:spMkLst>
            <pc:docMk/>
            <pc:sldMk cId="2090500663" sldId="319"/>
            <ac:spMk id="13" creationId="{221D9760-F645-4927-B7C4-E88AC4F46B5D}"/>
          </ac:spMkLst>
        </pc:spChg>
        <pc:spChg chg="mod">
          <ac:chgData name="Bettina Jensen (BETJ - AH)" userId="50277c13-5c5f-4341-ae4e-1deb83643758" providerId="ADAL" clId="{3B8DA0F4-8001-4887-B6D3-27F3D96509E1}" dt="2023-03-13T12:11:03.822" v="12275" actId="6549"/>
          <ac:spMkLst>
            <pc:docMk/>
            <pc:sldMk cId="2090500663" sldId="319"/>
            <ac:spMk id="26" creationId="{2F17DC47-0BEE-4ED4-BA6B-A229EF47F4E7}"/>
          </ac:spMkLst>
        </pc:spChg>
      </pc:sldChg>
      <pc:sldChg chg="modSp mod">
        <pc:chgData name="Bettina Jensen (BETJ - AH)" userId="50277c13-5c5f-4341-ae4e-1deb83643758" providerId="ADAL" clId="{3B8DA0F4-8001-4887-B6D3-27F3D96509E1}" dt="2023-03-13T11:57:10.769" v="10469" actId="6549"/>
        <pc:sldMkLst>
          <pc:docMk/>
          <pc:sldMk cId="4202998629" sldId="349"/>
        </pc:sldMkLst>
        <pc:spChg chg="mod">
          <ac:chgData name="Bettina Jensen (BETJ - AH)" userId="50277c13-5c5f-4341-ae4e-1deb83643758" providerId="ADAL" clId="{3B8DA0F4-8001-4887-B6D3-27F3D96509E1}" dt="2023-03-13T09:40:44.408" v="519"/>
          <ac:spMkLst>
            <pc:docMk/>
            <pc:sldMk cId="4202998629" sldId="349"/>
            <ac:spMk id="9" creationId="{E67834CF-0CDD-477F-8490-ED932D0F7E02}"/>
          </ac:spMkLst>
        </pc:spChg>
        <pc:spChg chg="mod">
          <ac:chgData name="Bettina Jensen (BETJ - AH)" userId="50277c13-5c5f-4341-ae4e-1deb83643758" providerId="ADAL" clId="{3B8DA0F4-8001-4887-B6D3-27F3D96509E1}" dt="2023-03-13T09:44:48.174" v="663"/>
          <ac:spMkLst>
            <pc:docMk/>
            <pc:sldMk cId="4202998629" sldId="349"/>
            <ac:spMk id="10" creationId="{9DA1241B-B635-436C-84BA-DDE19CFA86A8}"/>
          </ac:spMkLst>
        </pc:spChg>
        <pc:spChg chg="mod">
          <ac:chgData name="Bettina Jensen (BETJ - AH)" userId="50277c13-5c5f-4341-ae4e-1deb83643758" providerId="ADAL" clId="{3B8DA0F4-8001-4887-B6D3-27F3D96509E1}" dt="2023-03-13T11:57:10.769" v="10469" actId="6549"/>
          <ac:spMkLst>
            <pc:docMk/>
            <pc:sldMk cId="4202998629" sldId="349"/>
            <ac:spMk id="11" creationId="{469A6D6B-69A1-4FF7-A4BD-4C4BC6E53D7D}"/>
          </ac:spMkLst>
        </pc:spChg>
        <pc:spChg chg="mod">
          <ac:chgData name="Bettina Jensen (BETJ - AH)" userId="50277c13-5c5f-4341-ae4e-1deb83643758" providerId="ADAL" clId="{3B8DA0F4-8001-4887-B6D3-27F3D96509E1}" dt="2023-03-13T11:53:27.858" v="9870" actId="6549"/>
          <ac:spMkLst>
            <pc:docMk/>
            <pc:sldMk cId="4202998629" sldId="349"/>
            <ac:spMk id="16" creationId="{A9B4BD22-AF40-4574-BB02-C00B471C806C}"/>
          </ac:spMkLst>
        </pc:spChg>
        <pc:spChg chg="mod">
          <ac:chgData name="Bettina Jensen (BETJ - AH)" userId="50277c13-5c5f-4341-ae4e-1deb83643758" providerId="ADAL" clId="{3B8DA0F4-8001-4887-B6D3-27F3D96509E1}" dt="2023-03-13T11:56:52.245" v="10465" actId="20577"/>
          <ac:spMkLst>
            <pc:docMk/>
            <pc:sldMk cId="4202998629" sldId="349"/>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24/04/2023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31629" y="2721048"/>
            <a:ext cx="8545702" cy="2784014"/>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Hvem</a:t>
            </a:r>
            <a:r>
              <a:rPr lang="en-US" altLang="ko-KR" sz="2000" b="1" dirty="0">
                <a:cs typeface="Poppins Medium" panose="00000600000000000000" pitchFamily="2" charset="0"/>
              </a:rPr>
              <a:t> er </a:t>
            </a:r>
            <a:r>
              <a:rPr lang="en-US" altLang="ko-KR" sz="2000" b="1" dirty="0" err="1">
                <a:cs typeface="Poppins Medium" panose="00000600000000000000" pitchFamily="2" charset="0"/>
              </a:rPr>
              <a:t>eleverne</a:t>
            </a:r>
            <a:r>
              <a:rPr lang="en-US" altLang="ko-KR" sz="2000" b="1" dirty="0">
                <a:cs typeface="Poppins Medium" panose="00000600000000000000" pitchFamily="2" charset="0"/>
              </a:rPr>
              <a:t>?</a:t>
            </a:r>
          </a:p>
          <a:p>
            <a:pPr marL="284400">
              <a:lnSpc>
                <a:spcPct val="120000"/>
              </a:lnSpc>
            </a:pPr>
            <a:r>
              <a:rPr lang="en-US" altLang="ko-KR" sz="1600" dirty="0">
                <a:latin typeface="+mj-lt"/>
                <a:cs typeface="Poppins ExtraLight" panose="00000300000000000000" pitchFamily="2" charset="0"/>
              </a:rPr>
              <a:t>Det er </a:t>
            </a:r>
            <a:r>
              <a:rPr lang="en-US" altLang="ko-KR" sz="1600" dirty="0" err="1">
                <a:latin typeface="+mj-lt"/>
                <a:cs typeface="Poppins ExtraLight" panose="00000300000000000000" pitchFamily="2" charset="0"/>
              </a:rPr>
              <a:t>vigtigt</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undersøge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LMS platform fra elevens </a:t>
            </a:r>
            <a:r>
              <a:rPr lang="en-US" altLang="ko-KR" sz="1600" dirty="0" err="1">
                <a:latin typeface="+mj-lt"/>
                <a:cs typeface="Poppins ExtraLight" panose="00000300000000000000" pitchFamily="2" charset="0"/>
              </a:rPr>
              <a:t>perspektiv</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Måske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favoriserer</a:t>
            </a:r>
            <a:r>
              <a:rPr lang="en-US" altLang="ko-KR" sz="1600" dirty="0">
                <a:latin typeface="+mj-lt"/>
                <a:cs typeface="Poppins ExtraLight" panose="00000300000000000000" pitchFamily="2" charset="0"/>
              </a:rPr>
              <a:t> IT </a:t>
            </a:r>
            <a:r>
              <a:rPr lang="en-US" altLang="ko-KR" sz="1600" dirty="0" err="1">
                <a:latin typeface="+mj-lt"/>
                <a:cs typeface="Poppins ExtraLight" panose="00000300000000000000" pitchFamily="2" charset="0"/>
              </a:rPr>
              <a:t>afdeling</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administratorer</a:t>
            </a:r>
            <a:r>
              <a:rPr lang="en-US" altLang="ko-KR" sz="1600" dirty="0">
                <a:latin typeface="+mj-lt"/>
                <a:cs typeface="Poppins ExtraLight" panose="00000300000000000000" pitchFamily="2" charset="0"/>
              </a:rPr>
              <a:t> og undervisere et </a:t>
            </a:r>
            <a:r>
              <a:rPr lang="en-US" altLang="ko-KR" sz="1600" dirty="0" err="1">
                <a:latin typeface="+mj-lt"/>
                <a:cs typeface="Poppins ExtraLight" panose="00000300000000000000" pitchFamily="2" charset="0"/>
              </a:rPr>
              <a:t>bestemt</a:t>
            </a:r>
            <a:r>
              <a:rPr lang="en-US" altLang="ko-KR" sz="1600" dirty="0">
                <a:latin typeface="+mj-lt"/>
                <a:cs typeface="Poppins ExtraLight" panose="00000300000000000000" pitchFamily="2" charset="0"/>
              </a:rPr>
              <a:t> system, men </a:t>
            </a:r>
            <a:r>
              <a:rPr lang="en-US" altLang="ko-KR" sz="1600" dirty="0" err="1">
                <a:latin typeface="+mj-lt"/>
                <a:cs typeface="Poppins ExtraLight" panose="00000300000000000000" pitchFamily="2" charset="0"/>
              </a:rPr>
              <a:t>hvis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produktet</a:t>
            </a:r>
            <a:r>
              <a:rPr lang="en-US" altLang="ko-KR" sz="1600" dirty="0">
                <a:latin typeface="+mj-lt"/>
                <a:cs typeface="Poppins ExtraLight" panose="00000300000000000000" pitchFamily="2" charset="0"/>
              </a:rPr>
              <a:t> ikke er </a:t>
            </a:r>
            <a:r>
              <a:rPr lang="en-US" altLang="ko-KR" sz="1600" dirty="0" err="1">
                <a:latin typeface="+mj-lt"/>
                <a:cs typeface="Poppins ExtraLight" panose="00000300000000000000" pitchFamily="2" charset="0"/>
              </a:rPr>
              <a:t>brugervenligt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har</a:t>
            </a:r>
            <a:r>
              <a:rPr lang="en-US" altLang="ko-KR" sz="1600" dirty="0">
                <a:latin typeface="+mj-lt"/>
                <a:cs typeface="Poppins ExtraLight" panose="00000300000000000000" pitchFamily="2" charset="0"/>
              </a:rPr>
              <a:t> man et problem på </a:t>
            </a:r>
            <a:r>
              <a:rPr lang="en-US" altLang="ko-KR" sz="1600" dirty="0" err="1">
                <a:latin typeface="+mj-lt"/>
                <a:cs typeface="Poppins ExtraLight" panose="00000300000000000000" pitchFamily="2" charset="0"/>
              </a:rPr>
              <a:t>langt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sigt</a:t>
            </a:r>
            <a:r>
              <a:rPr lang="en-US" altLang="ko-KR" sz="1600" dirty="0">
                <a:latin typeface="+mj-lt"/>
                <a:cs typeface="Poppins ExtraLight" panose="00000300000000000000" pitchFamily="2" charset="0"/>
              </a:rPr>
              <a:t>. </a:t>
            </a: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dirty="0" err="1">
                <a:solidFill>
                  <a:prstClr val="black"/>
                </a:solidFill>
                <a:latin typeface="Calibri"/>
                <a:ea typeface="맑은 고딕" panose="020B0503020000020004" pitchFamily="34" charset="-127"/>
                <a:cs typeface="Poppins Medium" panose="00000600000000000000" pitchFamily="2" charset="0"/>
              </a:rPr>
              <a:t>Interessenter</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Hvem</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påvirkes</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af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introduktion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til og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brug</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af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en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digital platform?</a:t>
            </a:r>
          </a:p>
          <a:p>
            <a:pPr marL="284400" marR="0" lvl="0" indent="0" algn="l"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5701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altLang="ko-KR" sz="1600" dirty="0" err="1">
                <a:solidFill>
                  <a:prstClr val="black"/>
                </a:solidFill>
                <a:latin typeface="Calibri Light"/>
                <a:ea typeface="맑은 고딕" panose="020B0503020000020004" pitchFamily="34" charset="-127"/>
                <a:cs typeface="Poppins ExtraLight" panose="00000300000000000000" pitchFamily="2" charset="0"/>
              </a:rPr>
              <a:t>Hvem</a:t>
            </a:r>
            <a:r>
              <a:rPr lang="en-US" altLang="ko-KR" sz="1600" dirty="0">
                <a:solidFill>
                  <a:prstClr val="black"/>
                </a:solidFill>
                <a:latin typeface="Calibri Light"/>
                <a:ea typeface="맑은 고딕" panose="020B0503020000020004" pitchFamily="34" charset="-127"/>
                <a:cs typeface="Poppins ExtraLight" panose="00000300000000000000" pitchFamily="2" charset="0"/>
              </a:rPr>
              <a:t> </a:t>
            </a:r>
            <a:r>
              <a:rPr lang="en-US" altLang="ko-KR" sz="1600" b="1" i="1" dirty="0" err="1">
                <a:solidFill>
                  <a:prstClr val="black"/>
                </a:solidFill>
                <a:latin typeface="Calibri Light"/>
                <a:ea typeface="맑은 고딕" panose="020B0503020000020004" pitchFamily="34" charset="-127"/>
                <a:cs typeface="Poppins ExtraLight" panose="00000300000000000000" pitchFamily="2" charset="0"/>
              </a:rPr>
              <a:t>kan</a:t>
            </a:r>
            <a:r>
              <a:rPr lang="en-US" altLang="ko-KR" sz="1600" b="1" i="1" dirty="0">
                <a:solidFill>
                  <a:prstClr val="black"/>
                </a:solidFill>
                <a:latin typeface="Calibri Light"/>
                <a:ea typeface="맑은 고딕" panose="020B0503020000020004" pitchFamily="34" charset="-127"/>
                <a:cs typeface="Poppins ExtraLight" panose="00000300000000000000" pitchFamily="2" charset="0"/>
              </a:rPr>
              <a:t> </a:t>
            </a:r>
            <a:r>
              <a:rPr lang="en-US" altLang="ko-KR" sz="1600" b="1" i="1" dirty="0" err="1">
                <a:solidFill>
                  <a:prstClr val="black"/>
                </a:solidFill>
                <a:latin typeface="Calibri Light"/>
                <a:ea typeface="맑은 고딕" panose="020B0503020000020004" pitchFamily="34" charset="-127"/>
                <a:cs typeface="Poppins ExtraLight" panose="00000300000000000000" pitchFamily="2" charset="0"/>
              </a:rPr>
              <a:t>påvirke</a:t>
            </a:r>
            <a:r>
              <a:rPr lang="en-US" altLang="ko-KR" sz="1600" b="1" i="1" dirty="0">
                <a:solidFill>
                  <a:prstClr val="black"/>
                </a:solidFill>
                <a:latin typeface="Calibri Light"/>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a:ea typeface="맑은 고딕" panose="020B0503020000020004" pitchFamily="34" charset="-127"/>
                <a:cs typeface="Poppins ExtraLight" panose="00000300000000000000" pitchFamily="2" charset="0"/>
              </a:rPr>
              <a:t>beslutningen</a:t>
            </a:r>
            <a:r>
              <a:rPr lang="en-US" altLang="ko-KR" sz="1600" dirty="0">
                <a:solidFill>
                  <a:prstClr val="black"/>
                </a:solidFill>
                <a:latin typeface="Calibri Light"/>
                <a:ea typeface="맑은 고딕" panose="020B0503020000020004" pitchFamily="34" charset="-127"/>
                <a:cs typeface="Poppins ExtraLight" panose="00000300000000000000" pitchFamily="2" charset="0"/>
              </a:rPr>
              <a:t>?</a:t>
            </a:r>
          </a:p>
          <a:p>
            <a:pPr marL="5701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altLang="ko-KR" sz="1600" dirty="0" err="1">
                <a:solidFill>
                  <a:prstClr val="black"/>
                </a:solidFill>
                <a:latin typeface="+mj-lt"/>
                <a:cs typeface="Poppins ExtraLight" panose="00000300000000000000" pitchFamily="2" charset="0"/>
              </a:rPr>
              <a:t>Hvem</a:t>
            </a:r>
            <a:r>
              <a:rPr lang="en-US" altLang="ko-KR" sz="1600" dirty="0">
                <a:solidFill>
                  <a:prstClr val="black"/>
                </a:solidFill>
                <a:latin typeface="+mj-lt"/>
                <a:cs typeface="Poppins ExtraLight" panose="00000300000000000000" pitchFamily="2" charset="0"/>
              </a:rPr>
              <a:t> </a:t>
            </a:r>
            <a:r>
              <a:rPr lang="en-US" altLang="ko-KR" sz="1600" b="1" i="1" dirty="0" err="1">
                <a:solidFill>
                  <a:prstClr val="black"/>
                </a:solidFill>
                <a:latin typeface="+mj-lt"/>
                <a:cs typeface="Poppins ExtraLight" panose="00000300000000000000" pitchFamily="2" charset="0"/>
              </a:rPr>
              <a:t>bliver</a:t>
            </a:r>
            <a:r>
              <a:rPr lang="en-US" altLang="ko-KR" sz="1600" b="1" i="1" dirty="0">
                <a:solidFill>
                  <a:prstClr val="black"/>
                </a:solidFill>
                <a:latin typeface="+mj-lt"/>
                <a:cs typeface="Poppins ExtraLight" panose="00000300000000000000" pitchFamily="2" charset="0"/>
              </a:rPr>
              <a:t> </a:t>
            </a:r>
            <a:r>
              <a:rPr lang="en-US" altLang="ko-KR" sz="1600" b="1" i="1" dirty="0" err="1">
                <a:solidFill>
                  <a:prstClr val="black"/>
                </a:solidFill>
                <a:latin typeface="+mj-lt"/>
                <a:cs typeface="Poppins ExtraLight" panose="00000300000000000000" pitchFamily="2" charset="0"/>
              </a:rPr>
              <a:t>påvirket</a:t>
            </a:r>
            <a:r>
              <a:rPr lang="en-US" altLang="ko-KR" sz="1600" b="1" i="1" dirty="0">
                <a:solidFill>
                  <a:prstClr val="black"/>
                </a:solidFill>
                <a:latin typeface="+mj-lt"/>
                <a:cs typeface="Poppins ExtraLight" panose="00000300000000000000" pitchFamily="2" charset="0"/>
              </a:rPr>
              <a:t> </a:t>
            </a:r>
            <a:r>
              <a:rPr lang="en-US" altLang="ko-KR" sz="1600" dirty="0">
                <a:solidFill>
                  <a:prstClr val="black"/>
                </a:solidFill>
                <a:latin typeface="+mj-lt"/>
                <a:cs typeface="Poppins ExtraLight" panose="00000300000000000000" pitchFamily="2" charset="0"/>
              </a:rPr>
              <a:t>af </a:t>
            </a:r>
            <a:r>
              <a:rPr lang="en-US" altLang="ko-KR" sz="1600" dirty="0" err="1">
                <a:solidFill>
                  <a:prstClr val="black"/>
                </a:solidFill>
                <a:latin typeface="+mj-lt"/>
                <a:cs typeface="Poppins ExtraLight" panose="00000300000000000000" pitchFamily="2" charset="0"/>
              </a:rPr>
              <a:t>beslutningen</a:t>
            </a:r>
            <a:r>
              <a:rPr lang="en-US" altLang="ko-KR" sz="1600" dirty="0">
                <a:solidFill>
                  <a:prstClr val="black"/>
                </a:solidFill>
                <a:latin typeface="+mj-lt"/>
                <a:cs typeface="Poppins ExtraLight" panose="00000300000000000000" pitchFamily="2" charset="0"/>
              </a:rPr>
              <a:t>?</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403C325A-0FA9-4236-8516-58771AB32629}"/>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
        <p:nvSpPr>
          <p:cNvPr id="2" name="Rettangolo 1">
            <a:extLst>
              <a:ext uri="{FF2B5EF4-FFF2-40B4-BE49-F238E27FC236}">
                <a16:creationId xmlns:a16="http://schemas.microsoft.com/office/drawing/2014/main" id="{87111A31-8AB7-47A3-8F37-DD016C4CD334}"/>
              </a:ext>
            </a:extLst>
          </p:cNvPr>
          <p:cNvSpPr/>
          <p:nvPr/>
        </p:nvSpPr>
        <p:spPr>
          <a:xfrm>
            <a:off x="531629" y="1765376"/>
            <a:ext cx="5393528" cy="400110"/>
          </a:xfrm>
          <a:prstGeom prst="rect">
            <a:avLst/>
          </a:prstGeom>
        </p:spPr>
        <p:txBody>
          <a:bodyPr wrap="none">
            <a:spAutoFit/>
          </a:bodyPr>
          <a:lstStyle/>
          <a:p>
            <a:pPr lvl="0"/>
            <a:r>
              <a:rPr lang="en-US" sz="2000" dirty="0">
                <a:latin typeface="+mj-lt"/>
                <a:ea typeface="Microsoft Sans Serif" panose="020B0604020202020204" pitchFamily="34" charset="0"/>
                <a:sym typeface="Varela Round"/>
              </a:rPr>
              <a:t>1.4 </a:t>
            </a:r>
            <a:r>
              <a:rPr lang="da-DK" sz="2000" dirty="0">
                <a:effectLst/>
                <a:latin typeface="+mj-lt"/>
                <a:ea typeface="Arial MT"/>
                <a:cs typeface="Arial MT"/>
              </a:rPr>
              <a:t>Interessenter – forstå, hvem man skal involvere</a:t>
            </a:r>
            <a:endParaRPr lang="en-US" sz="2000" dirty="0">
              <a:latin typeface="+mj-lt"/>
              <a:ea typeface="Microsoft Sans Serif" panose="020B0604020202020204" pitchFamily="34" charset="0"/>
              <a:sym typeface="Varela Round"/>
            </a:endParaRPr>
          </a:p>
        </p:txBody>
      </p:sp>
    </p:spTree>
    <p:extLst>
      <p:ext uri="{BB962C8B-B14F-4D97-AF65-F5344CB8AC3E}">
        <p14:creationId xmlns:p14="http://schemas.microsoft.com/office/powerpoint/2010/main" val="114931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11</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1172" y="2563630"/>
            <a:ext cx="3567942" cy="972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lvl="0"/>
            <a:r>
              <a:rPr lang="en-GB" sz="2000" b="1" dirty="0">
                <a:solidFill>
                  <a:schemeClr val="dk1"/>
                </a:solidFill>
                <a:ea typeface="Varela Round"/>
                <a:cs typeface="Varela Round"/>
                <a:sym typeface="Varela Round"/>
              </a:rPr>
              <a:t>IT </a:t>
            </a:r>
            <a:r>
              <a:rPr lang="en-GB" sz="2000" b="1" dirty="0" err="1">
                <a:solidFill>
                  <a:schemeClr val="dk1"/>
                </a:solidFill>
                <a:ea typeface="Varela Round"/>
                <a:cs typeface="Varela Round"/>
                <a:sym typeface="Varela Round"/>
              </a:rPr>
              <a:t>afdeling</a:t>
            </a:r>
            <a:br>
              <a:rPr lang="en-GB" sz="2000" b="1" dirty="0">
                <a:solidFill>
                  <a:schemeClr val="dk1"/>
                </a:solidFill>
                <a:ea typeface="Varela Round"/>
                <a:cs typeface="Varela Round"/>
                <a:sym typeface="Varela Round"/>
              </a:rPr>
            </a:br>
            <a:r>
              <a:rPr lang="en-GB" sz="1600" dirty="0">
                <a:solidFill>
                  <a:prstClr val="black"/>
                </a:solidFill>
                <a:latin typeface="Calibri Light" panose="020F0302020204030204"/>
                <a:ea typeface="Varela Round"/>
                <a:cs typeface="Poppins ExtraLight" panose="00000300000000000000" pitchFamily="2" charset="0"/>
                <a:sym typeface="Varela Round"/>
              </a:rPr>
              <a:t>Hosting, </a:t>
            </a:r>
            <a:r>
              <a:rPr lang="en-GB" sz="1600" dirty="0" err="1">
                <a:solidFill>
                  <a:prstClr val="black"/>
                </a:solidFill>
                <a:latin typeface="Calibri Light" panose="020F0302020204030204"/>
                <a:ea typeface="Varela Round"/>
                <a:cs typeface="Poppins ExtraLight" panose="00000300000000000000" pitchFamily="2" charset="0"/>
                <a:sym typeface="Varela Round"/>
              </a:rPr>
              <a:t>vedligehold</a:t>
            </a:r>
            <a:r>
              <a:rPr lang="en-GB" sz="1600" dirty="0">
                <a:solidFill>
                  <a:prstClr val="black"/>
                </a:solidFill>
                <a:latin typeface="Calibri Light" panose="020F0302020204030204"/>
                <a:ea typeface="Varela Round"/>
                <a:cs typeface="Poppins ExtraLight" panose="00000300000000000000" pitchFamily="2" charset="0"/>
                <a:sym typeface="Varela Round"/>
              </a:rPr>
              <a:t>, support.</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Stabsmedlemmer</a:t>
            </a:r>
            <a:endParaRPr lang="en-GB" b="1" dirty="0">
              <a:solidFill>
                <a:schemeClr val="dk1"/>
              </a:solidFill>
              <a:ea typeface="Varela Round"/>
              <a:cs typeface="Varela Round"/>
              <a:sym typeface="Varela Round"/>
            </a:endParaRPr>
          </a:p>
          <a:p>
            <a:pPr lvl="0" algn="r">
              <a:lnSpc>
                <a:spcPct val="120000"/>
              </a:lnSpc>
              <a:buClr>
                <a:schemeClr val="dk1"/>
              </a:buClr>
              <a:buSzPts val="1100"/>
            </a:pPr>
            <a:r>
              <a:rPr lang="en-US" altLang="ko-KR" sz="1600" dirty="0" err="1">
                <a:solidFill>
                  <a:prstClr val="black"/>
                </a:solidFill>
                <a:latin typeface="Calibri Light" panose="020F0302020204030204"/>
                <a:cs typeface="Poppins ExtraLight" panose="00000300000000000000" pitchFamily="2" charset="0"/>
              </a:rPr>
              <a:t>Administratorer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ledere</a:t>
            </a:r>
            <a:r>
              <a:rPr lang="en-US" altLang="ko-KR" sz="1600" dirty="0">
                <a:solidFill>
                  <a:prstClr val="black"/>
                </a:solidFill>
                <a:latin typeface="Calibri Light" panose="020F0302020204030204"/>
                <a:cs typeface="Poppins ExtraLight" panose="00000300000000000000" pitchFamily="2" charset="0"/>
              </a:rPr>
              <a:t>, IT-</a:t>
            </a:r>
            <a:r>
              <a:rPr lang="en-US" altLang="ko-KR" sz="1600" dirty="0" err="1">
                <a:solidFill>
                  <a:prstClr val="black"/>
                </a:solidFill>
                <a:latin typeface="Calibri Light" panose="020F0302020204030204"/>
                <a:cs typeface="Poppins ExtraLight" panose="00000300000000000000" pitchFamily="2" charset="0"/>
              </a:rPr>
              <a:t>ansatte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øvrige</a:t>
            </a:r>
            <a:r>
              <a:rPr lang="en-US" altLang="ko-KR" sz="1600" dirty="0">
                <a:solidFill>
                  <a:prstClr val="black"/>
                </a:solidFill>
                <a:latin typeface="Calibri Light" panose="020F0302020204030204"/>
                <a:cs typeface="Poppins ExtraLight" panose="00000300000000000000" pitchFamily="2" charset="0"/>
              </a:rPr>
              <a:t>.</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9234" y="3692640"/>
            <a:ext cx="3559879"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ea typeface="Varela Round"/>
                <a:cs typeface="Varela Round"/>
                <a:sym typeface="Varela Round"/>
              </a:rPr>
              <a:t>Undervisere</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GB" altLang="ko-KR" sz="1600" dirty="0" err="1">
                <a:solidFill>
                  <a:prstClr val="black"/>
                </a:solidFill>
                <a:latin typeface="Calibri Light" panose="020F0302020204030204"/>
                <a:cs typeface="Poppins ExtraLight" panose="00000300000000000000" pitchFamily="2" charset="0"/>
              </a:rPr>
              <a:t>Brugervenlighed</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metoder</a:t>
            </a:r>
            <a:r>
              <a:rPr lang="en-GB" altLang="ko-KR" sz="1600" dirty="0">
                <a:solidFill>
                  <a:prstClr val="black"/>
                </a:solidFill>
                <a:latin typeface="Calibri Light" panose="020F0302020204030204"/>
                <a:cs typeface="Poppins ExtraLight" panose="00000300000000000000" pitchFamily="2" charset="0"/>
              </a:rPr>
              <a:t>, indhold.</a:t>
            </a:r>
          </a:p>
          <a:p>
            <a:pPr>
              <a:lnSpc>
                <a:spcPct val="120000"/>
              </a:lnSpc>
              <a:buClr>
                <a:schemeClr val="dk1"/>
              </a:buClr>
              <a:buSzPts val="1100"/>
            </a:pPr>
            <a:endParaRPr lang="en-GB" altLang="ko-KR" sz="1600" dirty="0">
              <a:solidFill>
                <a:prstClr val="black"/>
              </a:solidFill>
              <a:latin typeface="Calibri Light" panose="020F0302020204030204"/>
              <a:cs typeface="Poppins ExtraLight" panose="00000300000000000000" pitchFamily="2" charset="0"/>
            </a:endParaRPr>
          </a:p>
          <a:p>
            <a:pPr>
              <a:lnSpc>
                <a:spcPct val="120000"/>
              </a:lnSpc>
              <a:buClr>
                <a:schemeClr val="dk1"/>
              </a:buClr>
              <a:buSzPts val="1100"/>
            </a:pP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a:solidFill>
                  <a:schemeClr val="dk1"/>
                </a:solidFill>
                <a:ea typeface="Varela Round"/>
                <a:cs typeface="Varela Round"/>
                <a:sym typeface="Varela Round"/>
              </a:rPr>
              <a:t>Elever</a:t>
            </a:r>
            <a:endParaRPr lang="en-GB" sz="1600" dirty="0">
              <a:solidFill>
                <a:schemeClr val="dk1"/>
              </a:solidFill>
              <a:cs typeface="Varela Round"/>
              <a:sym typeface="Varela Round"/>
            </a:endParaRPr>
          </a:p>
          <a:p>
            <a:pPr lvl="0" algn="r">
              <a:lnSpc>
                <a:spcPct val="120000"/>
              </a:lnSpc>
              <a:buClr>
                <a:schemeClr val="dk1"/>
              </a:buClr>
              <a:buSzPts val="1100"/>
            </a:pPr>
            <a:r>
              <a:rPr lang="en-GB" altLang="ko-KR" sz="1600" dirty="0" err="1">
                <a:solidFill>
                  <a:prstClr val="black"/>
                </a:solidFill>
                <a:latin typeface="Calibri Light" panose="020F0302020204030204"/>
                <a:cs typeface="Poppins ExtraLight" panose="00000300000000000000" pitchFamily="2" charset="0"/>
              </a:rPr>
              <a:t>Forskellige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typer</a:t>
            </a:r>
            <a:r>
              <a:rPr lang="en-GB" altLang="ko-KR" sz="1600" dirty="0">
                <a:solidFill>
                  <a:prstClr val="black"/>
                </a:solidFill>
                <a:latin typeface="Calibri Light" panose="020F0302020204030204"/>
                <a:cs typeface="Poppins ExtraLight" panose="00000300000000000000" pitchFamily="2" charset="0"/>
              </a:rPr>
              <a:t> af elever</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378985" y="1679587"/>
            <a:ext cx="4617849"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ea typeface="Microsoft Sans Serif" panose="020B0604020202020204" pitchFamily="34" charset="0"/>
                <a:cs typeface="Poppins ExtraLight" panose="00000300000000000000" pitchFamily="2" charset="0"/>
              </a:rPr>
              <a:t>Typiske</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interessenter</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som</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vil</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blive</a:t>
            </a:r>
            <a:r>
              <a:rPr lang="en-US" sz="2000" dirty="0">
                <a:latin typeface="+mj-lt"/>
                <a:ea typeface="Microsoft Sans Serif" panose="020B0604020202020204" pitchFamily="34" charset="0"/>
                <a:cs typeface="Poppins ExtraLight" panose="00000300000000000000" pitchFamily="2" charset="0"/>
              </a:rPr>
              <a:t> </a:t>
            </a:r>
            <a:r>
              <a:rPr lang="en-US" sz="2000" dirty="0" err="1">
                <a:latin typeface="+mj-lt"/>
                <a:ea typeface="Microsoft Sans Serif" panose="020B0604020202020204" pitchFamily="34" charset="0"/>
                <a:cs typeface="Poppins ExtraLight" panose="00000300000000000000" pitchFamily="2" charset="0"/>
              </a:rPr>
              <a:t>påvirket</a:t>
            </a:r>
            <a:r>
              <a:rPr lang="en-US" sz="2000" dirty="0">
                <a:latin typeface="+mj-lt"/>
                <a:ea typeface="Microsoft Sans Serif" panose="020B0604020202020204" pitchFamily="34" charset="0"/>
                <a:cs typeface="Poppins ExtraLight" panose="00000300000000000000" pitchFamily="2" charset="0"/>
              </a:rPr>
              <a:t> af </a:t>
            </a:r>
            <a:r>
              <a:rPr lang="en-US" sz="2000" dirty="0" err="1">
                <a:latin typeface="+mj-lt"/>
                <a:ea typeface="Microsoft Sans Serif" panose="020B0604020202020204" pitchFamily="34" charset="0"/>
                <a:cs typeface="Poppins ExtraLight" panose="00000300000000000000" pitchFamily="2" charset="0"/>
              </a:rPr>
              <a:t>beslutningen</a:t>
            </a:r>
            <a:r>
              <a:rPr lang="en-US" sz="2000" dirty="0">
                <a:latin typeface="+mj-lt"/>
                <a:ea typeface="Microsoft Sans Serif" panose="020B0604020202020204" pitchFamily="34" charset="0"/>
                <a:cs typeface="Poppins ExtraLight" panose="00000300000000000000" pitchFamily="2" charset="0"/>
              </a:rPr>
              <a:t>:</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Rettangolo con angoli arrotondati 34">
            <a:extLst>
              <a:ext uri="{FF2B5EF4-FFF2-40B4-BE49-F238E27FC236}">
                <a16:creationId xmlns:a16="http://schemas.microsoft.com/office/drawing/2014/main" id="{2302DE8B-D6A8-43B4-99F0-FB07BC1625BE}"/>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
        <p:nvSpPr>
          <p:cNvPr id="19" name="Rettangolo 18">
            <a:extLst>
              <a:ext uri="{FF2B5EF4-FFF2-40B4-BE49-F238E27FC236}">
                <a16:creationId xmlns:a16="http://schemas.microsoft.com/office/drawing/2014/main" id="{ED292FB1-EFED-4B97-B3ED-65AD35419A33}"/>
              </a:ext>
            </a:extLst>
          </p:cNvPr>
          <p:cNvSpPr/>
          <p:nvPr/>
        </p:nvSpPr>
        <p:spPr>
          <a:xfrm>
            <a:off x="471264" y="1256227"/>
            <a:ext cx="5393528" cy="400110"/>
          </a:xfrm>
          <a:prstGeom prst="rect">
            <a:avLst/>
          </a:prstGeom>
        </p:spPr>
        <p:txBody>
          <a:bodyPr wrap="none">
            <a:spAutoFit/>
          </a:bodyPr>
          <a:lstStyle/>
          <a:p>
            <a:pPr lvl="0"/>
            <a:r>
              <a:rPr lang="en-US" sz="2000" dirty="0">
                <a:latin typeface="+mj-lt"/>
                <a:ea typeface="Microsoft Sans Serif" panose="020B0604020202020204" pitchFamily="34" charset="0"/>
                <a:sym typeface="Varela Round"/>
              </a:rPr>
              <a:t>1.4 </a:t>
            </a:r>
            <a:r>
              <a:rPr lang="da-DK" sz="2000" dirty="0">
                <a:effectLst/>
                <a:latin typeface="+mj-lt"/>
                <a:ea typeface="Arial MT"/>
                <a:cs typeface="Arial MT"/>
              </a:rPr>
              <a:t>Interessenter – forstå, hvem man skal involvere</a:t>
            </a:r>
            <a:endParaRPr lang="en-US" sz="2000" dirty="0">
              <a:latin typeface="+mj-lt"/>
              <a:ea typeface="Microsoft Sans Serif" panose="020B0604020202020204" pitchFamily="34" charset="0"/>
              <a:sym typeface="Varela Round"/>
            </a:endParaRPr>
          </a:p>
        </p:txBody>
      </p:sp>
    </p:spTree>
    <p:extLst>
      <p:ext uri="{BB962C8B-B14F-4D97-AF65-F5344CB8AC3E}">
        <p14:creationId xmlns:p14="http://schemas.microsoft.com/office/powerpoint/2010/main" val="136580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Digitalt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læringsmiljø</a:t>
              </a:r>
              <a:endParaRPr lang="en-US" altLang="ko-KR" sz="1600" b="1" dirty="0">
                <a:cs typeface="Poppins Medium" panose="00000600000000000000" pitchFamily="2" charset="0"/>
              </a:endParaRPr>
            </a:p>
            <a:p>
              <a:pPr indent="-285750">
                <a:lnSpc>
                  <a:spcPct val="120000"/>
                </a:lnSpc>
              </a:pP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Alle digitale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værktøjer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som</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eleverne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bruger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Learning Management System (LMS)</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LMS, web-</a:t>
              </a:r>
              <a:r>
                <a:rPr lang="en-US" altLang="ko-KR" sz="1600" dirty="0" err="1">
                  <a:solidFill>
                    <a:prstClr val="black"/>
                  </a:solidFill>
                  <a:latin typeface="Calibri Light" panose="020F0302020204030204"/>
                  <a:cs typeface="Poppins ExtraLight" panose="00000300000000000000" pitchFamily="2" charset="0"/>
                </a:rPr>
                <a:t>baseret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administrationskonsol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undervisningsindhold</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brugere</a:t>
              </a:r>
              <a:r>
                <a:rPr lang="en-US" altLang="ko-KR" sz="1600" dirty="0">
                  <a:solidFill>
                    <a:prstClr val="black"/>
                  </a:solidFill>
                  <a:latin typeface="Calibri Light" panose="020F0302020204030204"/>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5050209"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Vigtighed</a:t>
              </a:r>
              <a:r>
                <a:rPr lang="en-US" altLang="ko-KR" sz="2000" b="1" dirty="0">
                  <a:cs typeface="Poppins Medium" panose="00000600000000000000" pitchFamily="2" charset="0"/>
                </a:rPr>
                <a:t> af </a:t>
              </a:r>
              <a:r>
                <a:rPr lang="en-US" altLang="ko-KR" sz="2000" b="1" dirty="0" err="1">
                  <a:cs typeface="Poppins Medium" panose="00000600000000000000" pitchFamily="2" charset="0"/>
                </a:rPr>
                <a:t>beslutning</a:t>
              </a:r>
              <a:endParaRPr lang="en-US" altLang="ko-KR" sz="2000" b="1" dirty="0">
                <a:cs typeface="Poppins Medium" panose="00000600000000000000" pitchFamily="2" charset="0"/>
              </a:endParaRPr>
            </a:p>
            <a:p>
              <a:pPr indent="-285750"/>
              <a:r>
                <a:rPr lang="en-US" altLang="ko-KR" sz="1600" dirty="0" err="1">
                  <a:solidFill>
                    <a:prstClr val="black"/>
                  </a:solidFill>
                  <a:latin typeface="Calibri Light" panose="020F0302020204030204"/>
                  <a:cs typeface="Poppins ExtraLight" panose="00000300000000000000" pitchFamily="2" charset="0"/>
                </a:rPr>
                <a:t>Undervurder</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vigtigheden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denne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beslutning</a:t>
              </a:r>
              <a:r>
                <a:rPr lang="en-US" altLang="ko-KR" sz="1600" dirty="0">
                  <a:solidFill>
                    <a:prstClr val="black"/>
                  </a:solidFill>
                  <a:latin typeface="Calibri Light" panose="020F0302020204030204"/>
                  <a:cs typeface="Poppins ExtraLight" panose="00000300000000000000" pitchFamily="2" charset="0"/>
                </a:rPr>
                <a:t>.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Interessenter</a:t>
              </a:r>
              <a:endParaRPr lang="en-US" altLang="ko-KR" sz="1600" b="1" dirty="0">
                <a:cs typeface="Poppins Medium" panose="00000600000000000000" pitchFamily="2" charset="0"/>
              </a:endParaRP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Hvem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involvere</a:t>
              </a:r>
              <a:r>
                <a:rPr lang="en-US" altLang="ko-KR" sz="1600" dirty="0">
                  <a:solidFill>
                    <a:prstClr val="black"/>
                  </a:solidFill>
                  <a:latin typeface="Calibri Light" panose="020F0302020204030204"/>
                  <a:cs typeface="Poppins ExtraLight" panose="00000300000000000000" pitchFamily="2" charset="0"/>
                </a:rPr>
                <a:t>? Elever, undervisere, IT-</a:t>
              </a:r>
              <a:r>
                <a:rPr lang="en-US" altLang="ko-KR" sz="1600" dirty="0" err="1">
                  <a:solidFill>
                    <a:prstClr val="black"/>
                  </a:solidFill>
                  <a:latin typeface="Calibri Light" panose="020F0302020204030204"/>
                  <a:cs typeface="Poppins ExtraLight" panose="00000300000000000000" pitchFamily="2" charset="0"/>
                </a:rPr>
                <a:t>ansatte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øvrige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stabsmedlemmer</a:t>
              </a:r>
              <a:r>
                <a:rPr lang="en-US" altLang="ko-KR" sz="1600" dirty="0">
                  <a:solidFill>
                    <a:prstClr val="black"/>
                  </a:solidFill>
                  <a:latin typeface="Calibri Light" panose="020F0302020204030204"/>
                  <a:cs typeface="Poppins ExtraLight" panose="00000300000000000000" pitchFamily="2" charset="0"/>
                </a:rPr>
                <a:t>. </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Opsummering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34760395-4DAB-49FE-87AD-108C9A34466B}"/>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84784"/>
            <a:ext cx="7308000" cy="3862870"/>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et digitalt læringsmiljø?</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Klasseværelse</a:t>
            </a:r>
            <a:r>
              <a:rPr lang="en-US" sz="1600" dirty="0">
                <a:effectLst/>
                <a:latin typeface="+mj-lt"/>
                <a:ea typeface="Calibri" panose="020F0502020204030204" pitchFamily="34" charset="0"/>
                <a:cs typeface="Times New Roman" panose="02020603050405020304" pitchFamily="18" charset="0"/>
              </a:rPr>
              <a:t> med </a:t>
            </a:r>
            <a:r>
              <a:rPr lang="en-US" sz="1600" dirty="0" err="1">
                <a:effectLst/>
                <a:latin typeface="+mj-lt"/>
                <a:ea typeface="Calibri" panose="020F0502020204030204" pitchFamily="34" charset="0"/>
                <a:cs typeface="Times New Roman" panose="02020603050405020304" pitchFamily="18" charset="0"/>
              </a:rPr>
              <a:t>computere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Alle digitale værktøjer eleverne bruger</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Læringsindhold</a:t>
            </a:r>
            <a:r>
              <a:rPr lang="en-US" sz="1600" dirty="0">
                <a:effectLst/>
                <a:latin typeface="+mj-lt"/>
                <a:ea typeface="Calibri" panose="020F0502020204030204" pitchFamily="34" charset="0"/>
                <a:cs typeface="Times New Roman" panose="02020603050405020304" pitchFamily="18" charset="0"/>
              </a:rPr>
              <a:t> på </a:t>
            </a:r>
            <a:r>
              <a:rPr lang="en-US" sz="1600" dirty="0" err="1">
                <a:effectLst/>
                <a:latin typeface="+mj-lt"/>
                <a:ea typeface="Calibri" panose="020F0502020204030204" pitchFamily="34" charset="0"/>
                <a:cs typeface="Times New Roman" panose="02020603050405020304" pitchFamily="18" charset="0"/>
              </a:rPr>
              <a:t>en</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hjemmeside</a:t>
            </a:r>
            <a:endParaRPr lang="da-DK" sz="1600" dirty="0">
              <a:effectLst/>
              <a:latin typeface="+mj-lt"/>
              <a:ea typeface="Arial MT"/>
              <a:cs typeface="Times New Roman" panose="02020603050405020304" pitchFamily="18" charset="0"/>
            </a:endParaRPr>
          </a:p>
          <a:p>
            <a:pPr marL="284400">
              <a:lnSpc>
                <a:spcPct val="120000"/>
              </a:lnSpc>
            </a:pPr>
            <a:endParaRPr lang="en-US" altLang="ko-KR" sz="1600" dirty="0">
              <a:latin typeface="+mj-lt"/>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tre kernekomponenter på en typisk LMS-platform?</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Administrationskonsol</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undervisningsindhold</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brugere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Hardware, software,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Elever, </a:t>
            </a:r>
            <a:r>
              <a:rPr lang="en-US" sz="1600" dirty="0" err="1">
                <a:effectLst/>
                <a:latin typeface="+mj-lt"/>
                <a:ea typeface="Calibri" panose="020F0502020204030204" pitchFamily="34" charset="0"/>
                <a:cs typeface="Times New Roman" panose="02020603050405020304" pitchFamily="18" charset="0"/>
              </a:rPr>
              <a:t>computere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wifi</a:t>
            </a:r>
            <a:endParaRPr lang="en-US" altLang="ko-KR" sz="1600" dirty="0">
              <a:latin typeface="+mj-lt"/>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Hvad</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står</a:t>
            </a:r>
            <a:r>
              <a:rPr lang="en-US" sz="2000" b="1" dirty="0">
                <a:effectLst/>
                <a:ea typeface="Calibri" panose="020F0502020204030204" pitchFamily="34" charset="0"/>
                <a:cs typeface="Times New Roman" panose="02020603050405020304" pitchFamily="18" charset="0"/>
              </a:rPr>
              <a:t> LMS for?</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Learning Management System</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a:t>
            </a:r>
            <a:r>
              <a:rPr lang="en-US" sz="1600" dirty="0">
                <a:effectLst/>
                <a:latin typeface="+mj-lt"/>
                <a:ea typeface="Calibri" panose="020F0502020204030204" pitchFamily="34" charset="0"/>
                <a:cs typeface="Times New Roman" panose="02020603050405020304" pitchFamily="18" charset="0"/>
              </a:rPr>
              <a:t> mere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Stort</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læringssystem</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Hvordan</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identificerer</a:t>
            </a:r>
            <a:r>
              <a:rPr lang="en-US" sz="2000" b="1" dirty="0">
                <a:effectLst/>
                <a:ea typeface="Calibri" panose="020F0502020204030204" pitchFamily="34" charset="0"/>
                <a:cs typeface="Times New Roman" panose="02020603050405020304" pitchFamily="18" charset="0"/>
              </a:rPr>
              <a:t> man </a:t>
            </a:r>
            <a:r>
              <a:rPr lang="en-US" sz="2000" b="1" dirty="0" err="1">
                <a:effectLst/>
                <a:ea typeface="Calibri" panose="020F0502020204030204" pitchFamily="34" charset="0"/>
                <a:cs typeface="Times New Roman" panose="02020603050405020304" pitchFamily="18" charset="0"/>
              </a:rPr>
              <a:t>interessenter</a:t>
            </a:r>
            <a:r>
              <a:rPr lang="en-US" sz="2000" b="1" dirty="0">
                <a:effectLst/>
                <a:ea typeface="Calibri" panose="020F0502020204030204" pitchFamily="34" charset="0"/>
                <a:cs typeface="Times New Roman" panose="02020603050405020304" pitchFamily="18" charset="0"/>
              </a:rPr>
              <a:t>?</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Hvem kan påvirke, og hvem bliver påvirket af beslutningen?</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Hvem er eleverne, og hvad er deres foretrukne operationaliseringssystem?</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Hvem er lederne og andre stabsmedlemmer?</a:t>
            </a:r>
            <a:endParaRPr lang="da-DK" sz="1600" dirty="0">
              <a:effectLst/>
              <a:latin typeface="+mj-lt"/>
              <a:ea typeface="Arial MT"/>
              <a:cs typeface="Times New Roman" panose="02020603050405020304" pitchFamily="18"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følgende spørgsmål:</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44FF0929-CEB2-41B8-8D44-C9C1B18C5AEB}"/>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84784"/>
            <a:ext cx="7308000" cy="3872200"/>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et digitalt læringsmiljø?</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Klasseværelse</a:t>
            </a:r>
            <a:r>
              <a:rPr lang="en-US" sz="1600" dirty="0">
                <a:effectLst/>
                <a:latin typeface="+mj-lt"/>
                <a:ea typeface="Calibri" panose="020F0502020204030204" pitchFamily="34" charset="0"/>
                <a:cs typeface="Times New Roman" panose="02020603050405020304" pitchFamily="18" charset="0"/>
              </a:rPr>
              <a:t> med </a:t>
            </a:r>
            <a:r>
              <a:rPr lang="en-US" sz="1600" dirty="0" err="1">
                <a:effectLst/>
                <a:latin typeface="+mj-lt"/>
                <a:ea typeface="Calibri" panose="020F0502020204030204" pitchFamily="34" charset="0"/>
                <a:cs typeface="Times New Roman" panose="02020603050405020304" pitchFamily="18" charset="0"/>
              </a:rPr>
              <a:t>computere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solidFill>
                  <a:srgbClr val="00B050"/>
                </a:solidFill>
                <a:effectLst/>
                <a:latin typeface="+mj-lt"/>
                <a:ea typeface="Calibri" panose="020F0502020204030204" pitchFamily="34" charset="0"/>
                <a:cs typeface="Times New Roman" panose="02020603050405020304" pitchFamily="18" charset="0"/>
              </a:rPr>
              <a:t>Alle digitale værktøjer eleverne bruger</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Læringsindhold</a:t>
            </a:r>
            <a:r>
              <a:rPr lang="en-US" sz="1600" dirty="0">
                <a:effectLst/>
                <a:latin typeface="+mj-lt"/>
                <a:ea typeface="Calibri" panose="020F0502020204030204" pitchFamily="34" charset="0"/>
                <a:cs typeface="Times New Roman" panose="02020603050405020304" pitchFamily="18" charset="0"/>
              </a:rPr>
              <a:t> på </a:t>
            </a:r>
            <a:r>
              <a:rPr lang="en-US" sz="1600" dirty="0" err="1">
                <a:effectLst/>
                <a:latin typeface="+mj-lt"/>
                <a:ea typeface="Calibri" panose="020F0502020204030204" pitchFamily="34" charset="0"/>
                <a:cs typeface="Times New Roman" panose="02020603050405020304" pitchFamily="18" charset="0"/>
              </a:rPr>
              <a:t>en</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hjemmeside</a:t>
            </a:r>
            <a:endParaRPr lang="da-DK" sz="1600" dirty="0">
              <a:effectLst/>
              <a:latin typeface="+mj-lt"/>
              <a:ea typeface="Arial MT"/>
              <a:cs typeface="Times New Roman" panose="02020603050405020304" pitchFamily="18" charset="0"/>
            </a:endParaRPr>
          </a:p>
          <a:p>
            <a:pPr marL="284400">
              <a:lnSpc>
                <a:spcPct val="120000"/>
              </a:lnSpc>
            </a:pPr>
            <a:endParaRPr lang="en-US" altLang="ko-KR" sz="1600" dirty="0">
              <a:latin typeface="+mj-lt"/>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tre kernekomponenter på en typisk LMS-platform?</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solidFill>
                  <a:srgbClr val="00B050"/>
                </a:solidFill>
                <a:effectLst/>
                <a:latin typeface="+mj-lt"/>
                <a:ea typeface="Calibri" panose="020F0502020204030204" pitchFamily="34" charset="0"/>
                <a:cs typeface="Times New Roman" panose="02020603050405020304" pitchFamily="18" charset="0"/>
              </a:rPr>
              <a:t>Administrationskonsol</a:t>
            </a:r>
            <a:r>
              <a:rPr lang="en-US" sz="1600" dirty="0">
                <a:solidFill>
                  <a:srgbClr val="00B050"/>
                </a:solidFill>
                <a:effectLst/>
                <a:latin typeface="+mj-lt"/>
                <a:ea typeface="Calibri" panose="020F0502020204030204" pitchFamily="34" charset="0"/>
                <a:cs typeface="Times New Roman" panose="02020603050405020304" pitchFamily="18" charset="0"/>
              </a:rPr>
              <a:t>, </a:t>
            </a:r>
            <a:r>
              <a:rPr lang="en-US" sz="1600" dirty="0" err="1">
                <a:solidFill>
                  <a:srgbClr val="00B050"/>
                </a:solidFill>
                <a:effectLst/>
                <a:latin typeface="+mj-lt"/>
                <a:ea typeface="Calibri" panose="020F0502020204030204" pitchFamily="34" charset="0"/>
                <a:cs typeface="Times New Roman" panose="02020603050405020304" pitchFamily="18" charset="0"/>
              </a:rPr>
              <a:t>undervisningsindhold</a:t>
            </a:r>
            <a:r>
              <a:rPr lang="en-US" sz="1600" dirty="0">
                <a:solidFill>
                  <a:srgbClr val="00B050"/>
                </a:solidFill>
                <a:effectLst/>
                <a:latin typeface="+mj-lt"/>
                <a:ea typeface="Calibri" panose="020F0502020204030204" pitchFamily="34" charset="0"/>
                <a:cs typeface="Times New Roman" panose="02020603050405020304" pitchFamily="18" charset="0"/>
              </a:rPr>
              <a:t>, </a:t>
            </a:r>
            <a:r>
              <a:rPr lang="en-US" sz="1600" dirty="0" err="1">
                <a:solidFill>
                  <a:srgbClr val="00B050"/>
                </a:solidFill>
                <a:effectLst/>
                <a:latin typeface="+mj-lt"/>
                <a:ea typeface="Calibri" panose="020F0502020204030204" pitchFamily="34" charset="0"/>
                <a:cs typeface="Times New Roman" panose="02020603050405020304" pitchFamily="18" charset="0"/>
              </a:rPr>
              <a:t>brugere</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Hardware, software,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Elever, </a:t>
            </a:r>
            <a:r>
              <a:rPr lang="en-US" sz="1600" dirty="0" err="1">
                <a:effectLst/>
                <a:latin typeface="+mj-lt"/>
                <a:ea typeface="Calibri" panose="020F0502020204030204" pitchFamily="34" charset="0"/>
                <a:cs typeface="Times New Roman" panose="02020603050405020304" pitchFamily="18" charset="0"/>
              </a:rPr>
              <a:t>computere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wifi</a:t>
            </a:r>
            <a:endParaRPr lang="en-US" altLang="ko-KR" sz="1600" dirty="0">
              <a:latin typeface="+mj-lt"/>
              <a:cs typeface="Poppins ExtraLight" panose="00000300000000000000" pitchFamily="2" charset="0"/>
            </a:endParaRPr>
          </a:p>
          <a:p>
            <a:pPr marL="342900" lvl="0" indent="-342900" fontAlgn="base">
              <a:buFont typeface="Arial" panose="020B0604020202020204" pitchFamily="34" charset="0"/>
              <a:buChar char="•"/>
              <a:tabLst>
                <a:tab pos="457200" algn="l"/>
              </a:tabLst>
            </a:pPr>
            <a:endParaRPr lang="en-US" sz="2000" b="1" dirty="0">
              <a:effectLst/>
              <a:ea typeface="Calibri" panose="020F0502020204030204" pitchFamily="34" charset="0"/>
              <a:cs typeface="Times New Roman" panose="02020603050405020304" pitchFamily="18"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Hvad</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står</a:t>
            </a:r>
            <a:r>
              <a:rPr lang="en-US" sz="2000" b="1" dirty="0">
                <a:effectLst/>
                <a:ea typeface="Calibri" panose="020F0502020204030204" pitchFamily="34" charset="0"/>
                <a:cs typeface="Times New Roman" panose="02020603050405020304" pitchFamily="18" charset="0"/>
              </a:rPr>
              <a:t> LMS for?</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solidFill>
                  <a:srgbClr val="00B050"/>
                </a:solidFill>
                <a:effectLst/>
                <a:latin typeface="+mj-lt"/>
                <a:ea typeface="Calibri" panose="020F0502020204030204" pitchFamily="34" charset="0"/>
                <a:cs typeface="Times New Roman" panose="02020603050405020304" pitchFamily="18" charset="0"/>
              </a:rPr>
              <a:t>Learning Management System</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a:t>
            </a:r>
            <a:r>
              <a:rPr lang="en-US" sz="1600" dirty="0">
                <a:effectLst/>
                <a:latin typeface="+mj-lt"/>
                <a:ea typeface="Calibri" panose="020F0502020204030204" pitchFamily="34" charset="0"/>
                <a:cs typeface="Times New Roman" panose="02020603050405020304" pitchFamily="18" charset="0"/>
              </a:rPr>
              <a:t> mere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Stort</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læringssystem</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Hvordan</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identificerer</a:t>
            </a:r>
            <a:r>
              <a:rPr lang="en-US" sz="2000" b="1" dirty="0">
                <a:effectLst/>
                <a:ea typeface="Calibri" panose="020F0502020204030204" pitchFamily="34" charset="0"/>
                <a:cs typeface="Times New Roman" panose="02020603050405020304" pitchFamily="18" charset="0"/>
              </a:rPr>
              <a:t> man </a:t>
            </a:r>
            <a:r>
              <a:rPr lang="en-US" sz="2000" b="1" dirty="0" err="1">
                <a:effectLst/>
                <a:ea typeface="Calibri" panose="020F0502020204030204" pitchFamily="34" charset="0"/>
                <a:cs typeface="Times New Roman" panose="02020603050405020304" pitchFamily="18" charset="0"/>
              </a:rPr>
              <a:t>interessenter</a:t>
            </a:r>
            <a:r>
              <a:rPr lang="en-US" sz="2000" b="1" dirty="0">
                <a:effectLst/>
                <a:ea typeface="Calibri" panose="020F0502020204030204" pitchFamily="34" charset="0"/>
                <a:cs typeface="Times New Roman" panose="02020603050405020304" pitchFamily="18" charset="0"/>
              </a:rPr>
              <a:t>?</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solidFill>
                  <a:srgbClr val="00B050"/>
                </a:solidFill>
                <a:effectLst/>
                <a:latin typeface="+mj-lt"/>
                <a:ea typeface="Calibri" panose="020F0502020204030204" pitchFamily="34" charset="0"/>
                <a:cs typeface="Times New Roman" panose="02020603050405020304" pitchFamily="18" charset="0"/>
              </a:rPr>
              <a:t>Hvem kan påvirke, og hvem bliver påvirket af beslutningen?</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Hvem er eleverne, og hvad er deres foretrukne operationaliseringssystem?</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Hvem er lederne og andre stabsmedlemmer?</a:t>
            </a:r>
            <a:endParaRPr lang="da-DK" sz="1600" dirty="0">
              <a:effectLst/>
              <a:latin typeface="+mj-lt"/>
              <a:ea typeface="Arial MT"/>
              <a:cs typeface="Times New Roman" panose="02020603050405020304" pitchFamily="18"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3AFA6A7E-35B8-40AE-AE39-2CC9ECE9D71C}"/>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03371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64735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objectives</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7"/>
            <a:ext cx="7272000" cy="1857877"/>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Vigtighed</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a:t>
            </a: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Læringsmål</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er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vigtige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i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uddannelsesmæssig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sammenhæng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fordi</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de giver et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klart</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målbart</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mål for elever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arbejde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hen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imod</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I digital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uddannelsessammenhæng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kan</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læringsmål</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være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endnu</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vigtigere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fordi</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de giver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en</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klar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rammesætning</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for undervisere til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designe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online undervisning og for elever til </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måle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deres</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fremskridt</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Læringsmål</a:t>
            </a:r>
            <a:r>
              <a:rPr lang="en-US" altLang="ko-KR" sz="2000" b="1" dirty="0">
                <a:solidFill>
                  <a:prstClr val="black"/>
                </a:solidFill>
                <a:cs typeface="Poppins Medium" panose="00000600000000000000" pitchFamily="2" charset="0"/>
              </a:rPr>
              <a:t> og digitale </a:t>
            </a:r>
            <a:r>
              <a:rPr lang="en-US" altLang="ko-KR" sz="2000" b="1" dirty="0" err="1">
                <a:solidFill>
                  <a:prstClr val="black"/>
                </a:solidFill>
                <a:cs typeface="Poppins Medium" panose="00000600000000000000" pitchFamily="2" charset="0"/>
              </a:rPr>
              <a:t>værktøjer</a:t>
            </a:r>
            <a:endParaRPr lang="en-US" altLang="ko-KR" sz="2000" b="1" dirty="0">
              <a:solidFill>
                <a:prstClr val="black"/>
              </a:solidFill>
              <a:cs typeface="Poppins Medium" panose="000006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Læringsmål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med at </a:t>
            </a:r>
            <a:r>
              <a:rPr lang="en-US" altLang="ko-KR" sz="1600" dirty="0" err="1">
                <a:solidFill>
                  <a:prstClr val="black"/>
                </a:solidFill>
                <a:latin typeface="Calibri Light" panose="020F0302020204030204"/>
                <a:cs typeface="Poppins ExtraLight" panose="00000300000000000000" pitchFamily="2" charset="0"/>
              </a:rPr>
              <a:t>sikre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indholdet</a:t>
            </a:r>
            <a:r>
              <a:rPr lang="en-US" altLang="ko-KR" sz="1600" dirty="0">
                <a:solidFill>
                  <a:prstClr val="black"/>
                </a:solidFill>
                <a:latin typeface="Calibri Light" panose="020F0302020204030204"/>
                <a:cs typeface="Poppins ExtraLight" panose="00000300000000000000" pitchFamily="2" charset="0"/>
              </a:rPr>
              <a:t> i online undervisning er i </a:t>
            </a:r>
            <a:r>
              <a:rPr lang="en-US" altLang="ko-KR" sz="1600" dirty="0" err="1">
                <a:solidFill>
                  <a:prstClr val="black"/>
                </a:solidFill>
                <a:latin typeface="Calibri Light" panose="020F0302020204030204"/>
                <a:cs typeface="Poppins ExtraLight" panose="00000300000000000000" pitchFamily="2" charset="0"/>
              </a:rPr>
              <a:t>tråd</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uddannelsesstandarder</a:t>
            </a:r>
            <a:r>
              <a:rPr lang="en-US" altLang="ko-KR" sz="1600" dirty="0">
                <a:solidFill>
                  <a:prstClr val="black"/>
                </a:solidFill>
                <a:latin typeface="Calibri Light" panose="020F0302020204030204"/>
                <a:cs typeface="Poppins ExtraLight" panose="00000300000000000000" pitchFamily="2" charset="0"/>
              </a:rPr>
              <a:t> og –mål. Alt I alt er </a:t>
            </a:r>
            <a:r>
              <a:rPr lang="en-US" altLang="ko-KR" sz="1600" dirty="0" err="1">
                <a:solidFill>
                  <a:prstClr val="black"/>
                </a:solidFill>
                <a:latin typeface="Calibri Light" panose="020F0302020204030204"/>
                <a:cs typeface="Poppins ExtraLight" panose="00000300000000000000" pitchFamily="2" charset="0"/>
              </a:rPr>
              <a:t>læringsmål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vigtig</a:t>
            </a:r>
            <a:r>
              <a:rPr lang="en-US" altLang="ko-KR" sz="1600" dirty="0">
                <a:solidFill>
                  <a:prstClr val="black"/>
                </a:solidFill>
                <a:latin typeface="Calibri Light" panose="020F0302020204030204"/>
                <a:cs typeface="Poppins ExtraLight" panose="00000300000000000000" pitchFamily="2" charset="0"/>
              </a:rPr>
              <a:t> del af </a:t>
            </a:r>
            <a:r>
              <a:rPr lang="en-US" altLang="ko-KR" sz="1600" dirty="0" err="1">
                <a:solidFill>
                  <a:prstClr val="black"/>
                </a:solidFill>
                <a:latin typeface="Calibri Light" panose="020F0302020204030204"/>
                <a:cs typeface="Poppins ExtraLight" panose="00000300000000000000" pitchFamily="2" charset="0"/>
              </a:rPr>
              <a:t>enhver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uddannelsessammenhæng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enten</a:t>
            </a:r>
            <a:r>
              <a:rPr lang="en-US" altLang="ko-KR" sz="1600" dirty="0">
                <a:solidFill>
                  <a:prstClr val="black"/>
                </a:solidFill>
                <a:latin typeface="Calibri Light" panose="020F0302020204030204"/>
                <a:cs typeface="Poppins ExtraLight" panose="00000300000000000000" pitchFamily="2" charset="0"/>
              </a:rPr>
              <a:t> den er digital eller </a:t>
            </a:r>
            <a:r>
              <a:rPr lang="en-US" altLang="ko-KR" sz="1600" dirty="0" err="1">
                <a:solidFill>
                  <a:prstClr val="black"/>
                </a:solidFill>
                <a:latin typeface="Calibri Light" panose="020F0302020204030204"/>
                <a:cs typeface="Poppins ExtraLight" panose="00000300000000000000" pitchFamily="2" charset="0"/>
              </a:rPr>
              <a:t>fysisk</a:t>
            </a:r>
            <a:r>
              <a:rPr lang="en-US" altLang="ko-KR" sz="1600" dirty="0">
                <a:solidFill>
                  <a:prstClr val="black"/>
                </a:solidFill>
                <a:latin typeface="Calibri Light" panose="020F0302020204030204"/>
                <a:cs typeface="Poppins ExtraLight" panose="00000300000000000000" pitchFamily="2" charset="0"/>
              </a:rPr>
              <a:t>.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2.1 </a:t>
            </a:r>
            <a:r>
              <a:rPr lang="en-IE" sz="2000" dirty="0">
                <a:effectLst/>
                <a:latin typeface="+mj-lt"/>
                <a:ea typeface="Arial MT"/>
                <a:cs typeface="Arial MT"/>
              </a:rPr>
              <a:t>Digitale </a:t>
            </a:r>
            <a:r>
              <a:rPr lang="en-IE" sz="2000" dirty="0" err="1">
                <a:effectLst/>
                <a:latin typeface="+mj-lt"/>
                <a:ea typeface="Arial MT"/>
                <a:cs typeface="Arial MT"/>
              </a:rPr>
              <a:t>værktøjer</a:t>
            </a:r>
            <a:r>
              <a:rPr lang="en-IE" sz="2000" dirty="0">
                <a:effectLst/>
                <a:latin typeface="+mj-lt"/>
                <a:ea typeface="Arial MT"/>
                <a:cs typeface="Arial MT"/>
              </a:rPr>
              <a:t> og </a:t>
            </a:r>
            <a:r>
              <a:rPr lang="en-IE" sz="2000" dirty="0" err="1">
                <a:effectLst/>
                <a:latin typeface="+mj-lt"/>
                <a:ea typeface="Arial MT"/>
                <a:cs typeface="Arial MT"/>
              </a:rPr>
              <a:t>læringsmål</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25531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628051" y="3983487"/>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28062"/>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ea typeface="Microsoft Sans Serif" panose="020B0604020202020204" pitchFamily="34" charset="0"/>
                <a:cs typeface="Poppins ExtraLight" panose="00000300000000000000" pitchFamily="2" charset="0"/>
              </a:rPr>
              <a:t>Hvad</a:t>
            </a:r>
            <a:r>
              <a:rPr lang="en-US" sz="2000" dirty="0">
                <a:latin typeface="+mj-lt"/>
                <a:ea typeface="Microsoft Sans Serif" panose="020B0604020202020204" pitchFamily="34" charset="0"/>
                <a:cs typeface="Poppins ExtraLight" panose="00000300000000000000" pitchFamily="2" charset="0"/>
              </a:rPr>
              <a:t> er elever </a:t>
            </a:r>
            <a:r>
              <a:rPr lang="en-US" sz="2000" dirty="0" err="1">
                <a:latin typeface="+mj-lt"/>
                <a:ea typeface="Microsoft Sans Serif" panose="020B0604020202020204" pitchFamily="34" charset="0"/>
                <a:cs typeface="Poppins ExtraLight" panose="00000300000000000000" pitchFamily="2" charset="0"/>
              </a:rPr>
              <a:t>nødt</a:t>
            </a:r>
            <a:r>
              <a:rPr lang="en-US" sz="2000" dirty="0">
                <a:latin typeface="+mj-lt"/>
                <a:ea typeface="Microsoft Sans Serif" panose="020B0604020202020204" pitchFamily="34" charset="0"/>
                <a:cs typeface="Poppins ExtraLight" panose="00000300000000000000" pitchFamily="2" charset="0"/>
              </a:rPr>
              <a:t> til at vide, </a:t>
            </a:r>
            <a:r>
              <a:rPr lang="en-US" sz="2000" dirty="0" err="1">
                <a:latin typeface="+mj-lt"/>
                <a:ea typeface="Microsoft Sans Serif" panose="020B0604020202020204" pitchFamily="34" charset="0"/>
                <a:cs typeface="Poppins ExtraLight" panose="00000300000000000000" pitchFamily="2" charset="0"/>
              </a:rPr>
              <a:t>forstå</a:t>
            </a:r>
            <a:r>
              <a:rPr lang="en-US" sz="2000" dirty="0">
                <a:latin typeface="+mj-lt"/>
                <a:ea typeface="Microsoft Sans Serif" panose="020B0604020202020204" pitchFamily="34" charset="0"/>
                <a:cs typeface="Poppins ExtraLight" panose="00000300000000000000" pitchFamily="2" charset="0"/>
              </a:rPr>
              <a:t> og være i stand til?</a:t>
            </a:r>
            <a:endParaRPr lang="en-AU" sz="2000" dirty="0">
              <a:latin typeface="+mj-lt"/>
              <a:ea typeface="Microsoft Sans Serif" panose="020B0604020202020204" pitchFamily="34" charset="0"/>
              <a:cs typeface="Poppins ExtraLight" panose="00000300000000000000" pitchFamily="2" charset="0"/>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523240" y="4091678"/>
            <a:ext cx="9678743"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200" b="1" dirty="0">
                <a:solidFill>
                  <a:schemeClr val="tx1">
                    <a:lumMod val="50000"/>
                    <a:lumOff val="50000"/>
                  </a:schemeClr>
                </a:solidFill>
                <a:latin typeface="+mn-lt"/>
                <a:ea typeface="Varela Round"/>
                <a:cs typeface="Varela Round"/>
                <a:sym typeface="Varela Round"/>
              </a:rPr>
              <a:t>Digitale </a:t>
            </a:r>
            <a:r>
              <a:rPr lang="en-US" sz="3200" b="1" dirty="0" err="1">
                <a:solidFill>
                  <a:schemeClr val="tx1">
                    <a:lumMod val="50000"/>
                    <a:lumOff val="50000"/>
                  </a:schemeClr>
                </a:solidFill>
                <a:latin typeface="+mn-lt"/>
                <a:ea typeface="Varela Round"/>
                <a:cs typeface="Varela Round"/>
                <a:sym typeface="Varela Round"/>
              </a:rPr>
              <a:t>værktøjer</a:t>
            </a:r>
            <a:r>
              <a:rPr lang="en-US" sz="3200" b="1" dirty="0">
                <a:solidFill>
                  <a:schemeClr val="tx1">
                    <a:lumMod val="50000"/>
                    <a:lumOff val="50000"/>
                  </a:schemeClr>
                </a:solidFill>
                <a:latin typeface="+mn-lt"/>
                <a:ea typeface="Varela Round"/>
                <a:cs typeface="Varela Round"/>
                <a:sym typeface="Varela Round"/>
              </a:rPr>
              <a:t> </a:t>
            </a:r>
            <a:r>
              <a:rPr lang="en-US" sz="3200" b="1" dirty="0" err="1">
                <a:solidFill>
                  <a:schemeClr val="tx1">
                    <a:lumMod val="50000"/>
                    <a:lumOff val="50000"/>
                  </a:schemeClr>
                </a:solidFill>
                <a:latin typeface="+mn-lt"/>
                <a:ea typeface="Varela Round"/>
                <a:cs typeface="Varela Round"/>
                <a:sym typeface="Varela Round"/>
              </a:rPr>
              <a:t>kan</a:t>
            </a:r>
            <a:r>
              <a:rPr lang="en-US" sz="3200" b="1" dirty="0">
                <a:solidFill>
                  <a:schemeClr val="tx1">
                    <a:lumMod val="50000"/>
                    <a:lumOff val="50000"/>
                  </a:schemeClr>
                </a:solidFill>
                <a:latin typeface="+mn-lt"/>
                <a:ea typeface="Varela Round"/>
                <a:cs typeface="Varela Round"/>
                <a:sym typeface="Varela Round"/>
              </a:rPr>
              <a:t> </a:t>
            </a:r>
            <a:r>
              <a:rPr lang="en-US" sz="3200" b="1" dirty="0" err="1">
                <a:solidFill>
                  <a:schemeClr val="tx1">
                    <a:lumMod val="50000"/>
                    <a:lumOff val="50000"/>
                  </a:schemeClr>
                </a:solidFill>
                <a:latin typeface="+mn-lt"/>
                <a:ea typeface="Varela Round"/>
                <a:cs typeface="Varela Round"/>
                <a:sym typeface="Varela Round"/>
              </a:rPr>
              <a:t>bruges</a:t>
            </a:r>
            <a:r>
              <a:rPr lang="en-US" sz="3200" b="1" dirty="0">
                <a:solidFill>
                  <a:schemeClr val="tx1">
                    <a:lumMod val="50000"/>
                    <a:lumOff val="50000"/>
                  </a:schemeClr>
                </a:solidFill>
                <a:latin typeface="+mn-lt"/>
                <a:ea typeface="Varela Round"/>
                <a:cs typeface="Varela Round"/>
                <a:sym typeface="Varela Round"/>
              </a:rPr>
              <a:t> </a:t>
            </a:r>
            <a:r>
              <a:rPr lang="en-US" sz="3200" b="1" dirty="0" err="1">
                <a:solidFill>
                  <a:schemeClr val="tx1">
                    <a:lumMod val="50000"/>
                    <a:lumOff val="50000"/>
                  </a:schemeClr>
                </a:solidFill>
                <a:latin typeface="+mn-lt"/>
                <a:ea typeface="Varela Round"/>
                <a:cs typeface="Varela Round"/>
                <a:sym typeface="Varela Round"/>
              </a:rPr>
              <a:t>sammen</a:t>
            </a:r>
            <a:r>
              <a:rPr lang="en-US" sz="3200" b="1" dirty="0">
                <a:solidFill>
                  <a:schemeClr val="tx1">
                    <a:lumMod val="50000"/>
                    <a:lumOff val="50000"/>
                  </a:schemeClr>
                </a:solidFill>
                <a:latin typeface="+mn-lt"/>
                <a:ea typeface="Varela Round"/>
                <a:cs typeface="Varela Round"/>
                <a:sym typeface="Varela Round"/>
              </a:rPr>
              <a:t> med </a:t>
            </a:r>
            <a:r>
              <a:rPr lang="en-US" sz="3200" b="1" dirty="0" err="1">
                <a:solidFill>
                  <a:schemeClr val="tx1">
                    <a:lumMod val="50000"/>
                    <a:lumOff val="50000"/>
                  </a:schemeClr>
                </a:solidFill>
                <a:latin typeface="+mn-lt"/>
                <a:ea typeface="Varela Round"/>
                <a:cs typeface="Varela Round"/>
                <a:sym typeface="Varela Round"/>
              </a:rPr>
              <a:t>undervisningen</a:t>
            </a:r>
            <a:r>
              <a:rPr lang="en-US" sz="3200" b="1" dirty="0">
                <a:solidFill>
                  <a:schemeClr val="tx1">
                    <a:lumMod val="50000"/>
                    <a:lumOff val="50000"/>
                  </a:schemeClr>
                </a:solidFill>
                <a:latin typeface="+mn-lt"/>
                <a:ea typeface="Varela Round"/>
                <a:cs typeface="Varela Round"/>
                <a:sym typeface="Varela Round"/>
              </a:rPr>
              <a:t> for at </a:t>
            </a:r>
            <a:r>
              <a:rPr lang="en-US" sz="3200" b="1" dirty="0" err="1">
                <a:solidFill>
                  <a:schemeClr val="tx1">
                    <a:lumMod val="50000"/>
                    <a:lumOff val="50000"/>
                  </a:schemeClr>
                </a:solidFill>
                <a:latin typeface="+mn-lt"/>
                <a:ea typeface="Varela Round"/>
                <a:cs typeface="Varela Round"/>
                <a:sym typeface="Varela Round"/>
              </a:rPr>
              <a:t>forbedre</a:t>
            </a:r>
            <a:r>
              <a:rPr lang="en-US" sz="3200" b="1" dirty="0">
                <a:solidFill>
                  <a:schemeClr val="tx1">
                    <a:lumMod val="50000"/>
                    <a:lumOff val="50000"/>
                  </a:schemeClr>
                </a:solidFill>
                <a:latin typeface="+mn-lt"/>
                <a:ea typeface="Varela Round"/>
                <a:cs typeface="Varela Round"/>
                <a:sym typeface="Varela Round"/>
              </a:rPr>
              <a:t> og </a:t>
            </a:r>
            <a:r>
              <a:rPr lang="en-US" sz="3200" b="1" dirty="0" err="1">
                <a:solidFill>
                  <a:schemeClr val="tx1">
                    <a:lumMod val="50000"/>
                    <a:lumOff val="50000"/>
                  </a:schemeClr>
                </a:solidFill>
                <a:latin typeface="+mn-lt"/>
                <a:ea typeface="Varela Round"/>
                <a:cs typeface="Varela Round"/>
                <a:sym typeface="Varela Round"/>
              </a:rPr>
              <a:t>styrke</a:t>
            </a:r>
            <a:r>
              <a:rPr lang="en-US" sz="3200" b="1" dirty="0">
                <a:solidFill>
                  <a:schemeClr val="tx1">
                    <a:lumMod val="50000"/>
                    <a:lumOff val="50000"/>
                  </a:schemeClr>
                </a:solidFill>
                <a:latin typeface="+mn-lt"/>
                <a:ea typeface="Varela Round"/>
                <a:cs typeface="Varela Round"/>
                <a:sym typeface="Varela Round"/>
              </a:rPr>
              <a:t> den</a:t>
            </a:r>
            <a:endParaRPr lang="en" sz="32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256629" y="4701574"/>
            <a:ext cx="9678742"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Man </a:t>
            </a:r>
            <a:r>
              <a:rPr lang="en-US" sz="2000" dirty="0" err="1">
                <a:latin typeface="+mj-lt"/>
              </a:rPr>
              <a:t>kan</a:t>
            </a:r>
            <a:r>
              <a:rPr lang="en-US" sz="2000" dirty="0">
                <a:latin typeface="+mj-lt"/>
              </a:rPr>
              <a:t> ikke </a:t>
            </a:r>
            <a:r>
              <a:rPr lang="en-US" sz="2000" dirty="0" err="1">
                <a:latin typeface="+mj-lt"/>
              </a:rPr>
              <a:t>lære</a:t>
            </a:r>
            <a:r>
              <a:rPr lang="en-US" sz="2000" dirty="0">
                <a:latin typeface="+mj-lt"/>
              </a:rPr>
              <a:t> </a:t>
            </a:r>
            <a:r>
              <a:rPr lang="en-US" sz="2000" dirty="0" err="1">
                <a:latin typeface="+mj-lt"/>
              </a:rPr>
              <a:t>hamre</a:t>
            </a:r>
            <a:r>
              <a:rPr lang="en-US" sz="2000" dirty="0">
                <a:latin typeface="+mj-lt"/>
              </a:rPr>
              <a:t>, </a:t>
            </a:r>
            <a:r>
              <a:rPr lang="en-US" sz="2000" dirty="0" err="1">
                <a:latin typeface="+mj-lt"/>
              </a:rPr>
              <a:t>svejse</a:t>
            </a:r>
            <a:r>
              <a:rPr lang="en-US" sz="2000" dirty="0">
                <a:latin typeface="+mj-lt"/>
              </a:rPr>
              <a:t> eller lave mad bare </a:t>
            </a:r>
            <a:r>
              <a:rPr lang="en-US" sz="2000" dirty="0" err="1">
                <a:latin typeface="+mj-lt"/>
              </a:rPr>
              <a:t>ved</a:t>
            </a:r>
            <a:r>
              <a:rPr lang="en-US" sz="2000" dirty="0">
                <a:latin typeface="+mj-lt"/>
              </a:rPr>
              <a:t> at </a:t>
            </a:r>
            <a:r>
              <a:rPr lang="en-US" sz="2000" dirty="0" err="1">
                <a:latin typeface="+mj-lt"/>
              </a:rPr>
              <a:t>kigge</a:t>
            </a:r>
            <a:r>
              <a:rPr lang="en-US" sz="2000" dirty="0">
                <a:latin typeface="+mj-lt"/>
              </a:rPr>
              <a:t> på </a:t>
            </a:r>
            <a:r>
              <a:rPr lang="en-US" sz="2000" dirty="0" err="1">
                <a:latin typeface="+mj-lt"/>
              </a:rPr>
              <a:t>en</a:t>
            </a:r>
            <a:r>
              <a:rPr lang="en-US" sz="2000" dirty="0">
                <a:latin typeface="+mj-lt"/>
              </a:rPr>
              <a:t> </a:t>
            </a:r>
            <a:r>
              <a:rPr lang="en-US" sz="2000" dirty="0" err="1">
                <a:latin typeface="+mj-lt"/>
              </a:rPr>
              <a:t>skærm</a:t>
            </a:r>
            <a:r>
              <a:rPr lang="en-US" sz="2000" dirty="0">
                <a:latin typeface="+mj-lt"/>
              </a:rPr>
              <a:t>. Digitale </a:t>
            </a:r>
            <a:r>
              <a:rPr lang="en-US" sz="2000" dirty="0" err="1">
                <a:latin typeface="+mj-lt"/>
              </a:rPr>
              <a:t>værktøjer</a:t>
            </a:r>
            <a:r>
              <a:rPr lang="en-US" sz="2000" dirty="0">
                <a:latin typeface="+mj-lt"/>
              </a:rPr>
              <a:t> </a:t>
            </a:r>
            <a:r>
              <a:rPr lang="en-US" sz="2000" dirty="0" err="1">
                <a:latin typeface="+mj-lt"/>
              </a:rPr>
              <a:t>kan</a:t>
            </a:r>
            <a:r>
              <a:rPr lang="en-US" sz="2000" dirty="0">
                <a:latin typeface="+mj-lt"/>
              </a:rPr>
              <a:t> </a:t>
            </a:r>
            <a:r>
              <a:rPr lang="en-US" sz="2000" dirty="0" err="1">
                <a:latin typeface="+mj-lt"/>
              </a:rPr>
              <a:t>bruges</a:t>
            </a:r>
            <a:r>
              <a:rPr lang="en-US" sz="2000" dirty="0">
                <a:latin typeface="+mj-lt"/>
              </a:rPr>
              <a:t> </a:t>
            </a:r>
            <a:r>
              <a:rPr lang="en-US" sz="2000" dirty="0" err="1">
                <a:latin typeface="+mj-lt"/>
              </a:rPr>
              <a:t>sammen</a:t>
            </a:r>
            <a:r>
              <a:rPr lang="en-US" sz="2000" dirty="0">
                <a:latin typeface="+mj-lt"/>
              </a:rPr>
              <a:t> med </a:t>
            </a:r>
            <a:r>
              <a:rPr lang="en-US" sz="2000" dirty="0" err="1">
                <a:latin typeface="+mj-lt"/>
              </a:rPr>
              <a:t>undervisningen</a:t>
            </a:r>
            <a:r>
              <a:rPr lang="en-US" sz="2000" dirty="0">
                <a:latin typeface="+mj-lt"/>
              </a:rPr>
              <a:t>, men de er ikke </a:t>
            </a:r>
            <a:r>
              <a:rPr lang="en-US" sz="2000" dirty="0" err="1">
                <a:latin typeface="+mj-lt"/>
              </a:rPr>
              <a:t>en</a:t>
            </a:r>
            <a:r>
              <a:rPr lang="en-US" sz="2000" dirty="0">
                <a:latin typeface="+mj-lt"/>
              </a:rPr>
              <a:t> </a:t>
            </a:r>
            <a:r>
              <a:rPr lang="en-US" sz="2000" dirty="0" err="1">
                <a:latin typeface="+mj-lt"/>
              </a:rPr>
              <a:t>erstatning</a:t>
            </a:r>
            <a:r>
              <a:rPr lang="en-US" sz="2000" dirty="0">
                <a:latin typeface="+mj-lt"/>
              </a:rPr>
              <a:t> for </a:t>
            </a:r>
            <a:r>
              <a:rPr lang="en-US" sz="2000" dirty="0" err="1">
                <a:latin typeface="+mj-lt"/>
              </a:rPr>
              <a:t>praktisk</a:t>
            </a:r>
            <a:r>
              <a:rPr lang="en-US" sz="2000" dirty="0">
                <a:latin typeface="+mj-lt"/>
              </a:rPr>
              <a:t> </a:t>
            </a:r>
            <a:r>
              <a:rPr lang="en-US" sz="2000" dirty="0" err="1">
                <a:latin typeface="+mj-lt"/>
              </a:rPr>
              <a:t>erfaring</a:t>
            </a:r>
            <a:r>
              <a:rPr lang="en-US" sz="2000" dirty="0">
                <a:latin typeface="+mj-lt"/>
              </a:rPr>
              <a:t>.</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525139"/>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600" b="1" dirty="0" err="1">
                <a:solidFill>
                  <a:schemeClr val="tx1">
                    <a:lumMod val="50000"/>
                    <a:lumOff val="50000"/>
                  </a:schemeClr>
                </a:solidFill>
                <a:latin typeface="+mn-lt"/>
                <a:ea typeface="Varela Round"/>
                <a:cs typeface="Varela Round"/>
                <a:sym typeface="Varela Round"/>
              </a:rPr>
              <a:t>Valget</a:t>
            </a:r>
            <a:r>
              <a:rPr lang="en-US" sz="3600" b="1" dirty="0">
                <a:solidFill>
                  <a:schemeClr val="tx1">
                    <a:lumMod val="50000"/>
                    <a:lumOff val="50000"/>
                  </a:schemeClr>
                </a:solidFill>
                <a:latin typeface="+mn-lt"/>
                <a:ea typeface="Varela Round"/>
                <a:cs typeface="Varela Round"/>
                <a:sym typeface="Varela Round"/>
              </a:rPr>
              <a:t> af digitale </a:t>
            </a:r>
            <a:r>
              <a:rPr lang="en-US" sz="3600" b="1" dirty="0" err="1">
                <a:solidFill>
                  <a:schemeClr val="tx1">
                    <a:lumMod val="50000"/>
                    <a:lumOff val="50000"/>
                  </a:schemeClr>
                </a:solidFill>
                <a:latin typeface="+mn-lt"/>
                <a:ea typeface="Varela Round"/>
                <a:cs typeface="Varela Round"/>
                <a:sym typeface="Varela Round"/>
              </a:rPr>
              <a:t>værktøjer</a:t>
            </a:r>
            <a:r>
              <a:rPr lang="en-US" sz="3600" b="1" dirty="0">
                <a:solidFill>
                  <a:schemeClr val="tx1">
                    <a:lumMod val="50000"/>
                    <a:lumOff val="50000"/>
                  </a:schemeClr>
                </a:solidFill>
                <a:latin typeface="+mn-lt"/>
                <a:ea typeface="Varela Round"/>
                <a:cs typeface="Varela Round"/>
                <a:sym typeface="Varela Round"/>
              </a:rPr>
              <a:t> </a:t>
            </a:r>
            <a:r>
              <a:rPr lang="en-US" sz="3600" b="1" dirty="0" err="1">
                <a:solidFill>
                  <a:schemeClr val="tx1">
                    <a:lumMod val="50000"/>
                    <a:lumOff val="50000"/>
                  </a:schemeClr>
                </a:solidFill>
                <a:latin typeface="+mn-lt"/>
                <a:ea typeface="Varela Round"/>
                <a:cs typeface="Varela Round"/>
                <a:sym typeface="Varela Round"/>
              </a:rPr>
              <a:t>bør</a:t>
            </a:r>
            <a:r>
              <a:rPr lang="en-US" sz="3600" b="1" dirty="0">
                <a:solidFill>
                  <a:schemeClr val="tx1">
                    <a:lumMod val="50000"/>
                    <a:lumOff val="50000"/>
                  </a:schemeClr>
                </a:solidFill>
                <a:latin typeface="+mn-lt"/>
                <a:ea typeface="Varela Round"/>
                <a:cs typeface="Varela Round"/>
                <a:sym typeface="Varela Round"/>
              </a:rPr>
              <a:t> være </a:t>
            </a:r>
            <a:r>
              <a:rPr lang="en-US" sz="3600" b="1" dirty="0" err="1">
                <a:solidFill>
                  <a:schemeClr val="tx1">
                    <a:lumMod val="50000"/>
                    <a:lumOff val="50000"/>
                  </a:schemeClr>
                </a:solidFill>
                <a:latin typeface="+mn-lt"/>
                <a:ea typeface="Varela Round"/>
                <a:cs typeface="Varela Round"/>
                <a:sym typeface="Varela Round"/>
              </a:rPr>
              <a:t>baseret</a:t>
            </a:r>
            <a:r>
              <a:rPr lang="en-US" sz="3600" b="1" dirty="0">
                <a:solidFill>
                  <a:schemeClr val="tx1">
                    <a:lumMod val="50000"/>
                    <a:lumOff val="50000"/>
                  </a:schemeClr>
                </a:solidFill>
                <a:latin typeface="+mn-lt"/>
                <a:ea typeface="Varela Round"/>
                <a:cs typeface="Varela Round"/>
                <a:sym typeface="Varela Round"/>
              </a:rPr>
              <a:t> på </a:t>
            </a:r>
            <a:r>
              <a:rPr lang="en-US" sz="3600" b="1" dirty="0" err="1">
                <a:solidFill>
                  <a:schemeClr val="tx1">
                    <a:lumMod val="50000"/>
                    <a:lumOff val="50000"/>
                  </a:schemeClr>
                </a:solidFill>
                <a:latin typeface="+mn-lt"/>
                <a:ea typeface="Varela Round"/>
                <a:cs typeface="Varela Round"/>
                <a:sym typeface="Varela Round"/>
              </a:rPr>
              <a:t>læringsmålene</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3126353"/>
            <a:ext cx="8516839"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dirty="0">
                <a:latin typeface="+mj-lt"/>
              </a:rPr>
              <a:t> </a:t>
            </a:r>
            <a:r>
              <a:rPr lang="en-US" sz="2000" dirty="0" err="1">
                <a:latin typeface="+mj-lt"/>
              </a:rPr>
              <a:t>Brug</a:t>
            </a:r>
            <a:r>
              <a:rPr lang="en-US" sz="2000" dirty="0">
                <a:latin typeface="+mj-lt"/>
              </a:rPr>
              <a:t> af digitale </a:t>
            </a:r>
            <a:r>
              <a:rPr lang="en-US" sz="2000" dirty="0" err="1">
                <a:latin typeface="+mj-lt"/>
              </a:rPr>
              <a:t>værktøjer</a:t>
            </a:r>
            <a:r>
              <a:rPr lang="en-US" sz="2000" dirty="0">
                <a:latin typeface="+mj-lt"/>
              </a:rPr>
              <a:t> </a:t>
            </a:r>
            <a:r>
              <a:rPr lang="en-US" sz="2000" dirty="0" err="1">
                <a:latin typeface="+mj-lt"/>
              </a:rPr>
              <a:t>bør</a:t>
            </a:r>
            <a:r>
              <a:rPr lang="en-US" sz="2000" dirty="0">
                <a:latin typeface="+mj-lt"/>
              </a:rPr>
              <a:t> </a:t>
            </a:r>
            <a:r>
              <a:rPr lang="en-US" sz="2000" dirty="0" err="1">
                <a:latin typeface="+mj-lt"/>
              </a:rPr>
              <a:t>altid</a:t>
            </a:r>
            <a:r>
              <a:rPr lang="en-US" sz="2000" dirty="0">
                <a:latin typeface="+mj-lt"/>
              </a:rPr>
              <a:t> </a:t>
            </a:r>
            <a:r>
              <a:rPr lang="en-US" sz="2000" dirty="0" err="1">
                <a:latin typeface="+mj-lt"/>
              </a:rPr>
              <a:t>ses</a:t>
            </a:r>
            <a:r>
              <a:rPr lang="en-US" sz="2000" dirty="0">
                <a:latin typeface="+mj-lt"/>
              </a:rPr>
              <a:t> </a:t>
            </a:r>
            <a:r>
              <a:rPr lang="en-US" sz="2000" dirty="0" err="1">
                <a:latin typeface="+mj-lt"/>
              </a:rPr>
              <a:t>som</a:t>
            </a:r>
            <a:r>
              <a:rPr lang="en-US" sz="2000" dirty="0">
                <a:latin typeface="+mj-lt"/>
              </a:rPr>
              <a:t> et </a:t>
            </a:r>
            <a:r>
              <a:rPr lang="en-US" sz="2000" dirty="0" err="1">
                <a:latin typeface="+mj-lt"/>
              </a:rPr>
              <a:t>læringsmål</a:t>
            </a:r>
            <a:r>
              <a:rPr lang="en-US" sz="2000" dirty="0">
                <a:latin typeface="+mj-lt"/>
              </a:rPr>
              <a:t> i sig </a:t>
            </a:r>
            <a:r>
              <a:rPr lang="en-US" sz="2000" dirty="0" err="1">
                <a:latin typeface="+mj-lt"/>
              </a:rPr>
              <a:t>selv</a:t>
            </a:r>
            <a:r>
              <a:rPr lang="en-US" sz="2000" dirty="0">
                <a:latin typeface="+mj-lt"/>
              </a:rPr>
              <a:t> og ikke </a:t>
            </a:r>
            <a:r>
              <a:rPr lang="en-US" sz="2000" dirty="0" err="1">
                <a:latin typeface="+mj-lt"/>
              </a:rPr>
              <a:t>kun</a:t>
            </a:r>
            <a:r>
              <a:rPr lang="en-US" sz="2000" dirty="0">
                <a:latin typeface="+mj-lt"/>
              </a:rPr>
              <a:t> et </a:t>
            </a:r>
            <a:r>
              <a:rPr lang="en-US" sz="2000" dirty="0" err="1">
                <a:latin typeface="+mj-lt"/>
              </a:rPr>
              <a:t>middel</a:t>
            </a:r>
            <a:r>
              <a:rPr lang="en-US" sz="2000" dirty="0">
                <a:latin typeface="+mj-lt"/>
              </a:rPr>
              <a:t> til at </a:t>
            </a:r>
            <a:r>
              <a:rPr lang="en-US" sz="2000" dirty="0" err="1">
                <a:latin typeface="+mj-lt"/>
              </a:rPr>
              <a:t>nå</a:t>
            </a:r>
            <a:r>
              <a:rPr lang="en-US" sz="2000" dirty="0">
                <a:latin typeface="+mj-lt"/>
              </a:rPr>
              <a:t> et mål, da </a:t>
            </a:r>
            <a:r>
              <a:rPr lang="en-US" sz="2000" dirty="0" err="1">
                <a:latin typeface="+mj-lt"/>
              </a:rPr>
              <a:t>digitalisering</a:t>
            </a:r>
            <a:r>
              <a:rPr lang="en-US" sz="2000" dirty="0">
                <a:latin typeface="+mj-lt"/>
              </a:rPr>
              <a:t> </a:t>
            </a:r>
            <a:r>
              <a:rPr lang="en-US" sz="2000" dirty="0" err="1">
                <a:latin typeface="+mj-lt"/>
              </a:rPr>
              <a:t>sker</a:t>
            </a:r>
            <a:r>
              <a:rPr lang="en-US" sz="2000" dirty="0">
                <a:latin typeface="+mj-lt"/>
              </a:rPr>
              <a:t> i alle </a:t>
            </a:r>
            <a:r>
              <a:rPr lang="en-US" sz="2000" dirty="0" err="1">
                <a:latin typeface="+mj-lt"/>
              </a:rPr>
              <a:t>sektorer</a:t>
            </a:r>
            <a:r>
              <a:rPr lang="en-US" sz="2000" dirty="0">
                <a:latin typeface="+mj-lt"/>
              </a:rPr>
              <a:t>.</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55666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172FEC5A-08F4-43AF-8A78-32BD140C2A72}"/>
              </a:ext>
            </a:extLst>
          </p:cNvPr>
          <p:cNvSpPr txBox="1"/>
          <p:nvPr/>
        </p:nvSpPr>
        <p:spPr>
          <a:xfrm>
            <a:off x="523240" y="1451064"/>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2.1 </a:t>
            </a:r>
            <a:r>
              <a:rPr lang="en-IE" sz="2000" dirty="0">
                <a:effectLst/>
                <a:latin typeface="+mj-lt"/>
                <a:ea typeface="Arial MT"/>
                <a:cs typeface="Arial MT"/>
              </a:rPr>
              <a:t>Digitale </a:t>
            </a:r>
            <a:r>
              <a:rPr lang="en-IE" sz="2000" dirty="0" err="1">
                <a:effectLst/>
                <a:latin typeface="+mj-lt"/>
                <a:ea typeface="Arial MT"/>
                <a:cs typeface="Arial MT"/>
              </a:rPr>
              <a:t>værktøjer</a:t>
            </a:r>
            <a:r>
              <a:rPr lang="en-IE" sz="2000" dirty="0">
                <a:effectLst/>
                <a:latin typeface="+mj-lt"/>
                <a:ea typeface="Arial MT"/>
                <a:cs typeface="Arial MT"/>
              </a:rPr>
              <a:t> og </a:t>
            </a:r>
            <a:r>
              <a:rPr lang="en-IE" sz="2000" dirty="0" err="1">
                <a:effectLst/>
                <a:latin typeface="+mj-lt"/>
                <a:ea typeface="Arial MT"/>
                <a:cs typeface="Arial MT"/>
              </a:rPr>
              <a:t>læringsmål</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376506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545702" cy="3736403"/>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Læring og undervisning</a:t>
            </a:r>
          </a:p>
          <a:p>
            <a:pPr marL="284400">
              <a:lnSpc>
                <a:spcPct val="120000"/>
              </a:lnSpc>
            </a:pPr>
            <a:r>
              <a:rPr lang="en-US" sz="1600" dirty="0">
                <a:latin typeface="+mj-lt"/>
                <a:cs typeface="Poppins ExtraLight" panose="00000300000000000000" pitchFamily="2" charset="0"/>
              </a:rPr>
              <a:t>For at </a:t>
            </a:r>
            <a:r>
              <a:rPr lang="en-US" sz="1600" dirty="0" err="1">
                <a:latin typeface="+mj-lt"/>
                <a:cs typeface="Poppins ExtraLight" panose="00000300000000000000" pitchFamily="2" charset="0"/>
              </a:rPr>
              <a:t>digitalisere</a:t>
            </a:r>
            <a:r>
              <a:rPr lang="en-US" sz="1600" dirty="0">
                <a:latin typeface="+mj-lt"/>
                <a:cs typeface="Poppins ExtraLight" panose="00000300000000000000" pitchFamily="2" charset="0"/>
              </a:rPr>
              <a:t> undervisning </a:t>
            </a:r>
            <a:r>
              <a:rPr lang="en-US" sz="1600" dirty="0" err="1">
                <a:latin typeface="+mj-lt"/>
                <a:cs typeface="Poppins ExtraLight" panose="00000300000000000000" pitchFamily="2" charset="0"/>
              </a:rPr>
              <a:t>kan</a:t>
            </a:r>
            <a:r>
              <a:rPr lang="en-US" sz="1600" dirty="0">
                <a:latin typeface="+mj-lt"/>
                <a:cs typeface="Poppins ExtraLight" panose="00000300000000000000" pitchFamily="2" charset="0"/>
              </a:rPr>
              <a:t> man </a:t>
            </a:r>
            <a:r>
              <a:rPr lang="en-US" sz="1600" dirty="0" err="1">
                <a:latin typeface="+mj-lt"/>
                <a:cs typeface="Poppins ExtraLight" panose="00000300000000000000" pitchFamily="2" charset="0"/>
              </a:rPr>
              <a:t>bruge</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en</a:t>
            </a:r>
            <a:r>
              <a:rPr lang="en-US" sz="1600" dirty="0">
                <a:latin typeface="+mj-lt"/>
                <a:cs typeface="Poppins ExtraLight" panose="00000300000000000000" pitchFamily="2" charset="0"/>
              </a:rPr>
              <a:t> bred </a:t>
            </a:r>
            <a:r>
              <a:rPr lang="en-US" sz="1600" dirty="0" err="1">
                <a:latin typeface="+mj-lt"/>
                <a:cs typeface="Poppins ExtraLight" panose="00000300000000000000" pitchFamily="2" charset="0"/>
              </a:rPr>
              <a:t>vifte</a:t>
            </a:r>
            <a:r>
              <a:rPr lang="en-US" sz="1600" dirty="0">
                <a:latin typeface="+mj-lt"/>
                <a:cs typeface="Poppins ExtraLight" panose="00000300000000000000" pitchFamily="2" charset="0"/>
              </a:rPr>
              <a:t> af </a:t>
            </a:r>
            <a:r>
              <a:rPr lang="en-US" sz="1600" dirty="0" err="1">
                <a:latin typeface="+mj-lt"/>
                <a:cs typeface="Poppins ExtraLight" panose="00000300000000000000" pitchFamily="2" charset="0"/>
              </a:rPr>
              <a:t>værktøjer</a:t>
            </a:r>
            <a:r>
              <a:rPr lang="en-US" sz="1600" dirty="0">
                <a:latin typeface="+mj-lt"/>
                <a:cs typeface="Poppins ExtraLight" panose="00000300000000000000" pitchFamily="2" charset="0"/>
              </a:rPr>
              <a:t> og teknologier </a:t>
            </a:r>
            <a:r>
              <a:rPr lang="en-US" sz="1600" dirty="0" err="1">
                <a:latin typeface="+mj-lt"/>
                <a:cs typeface="Poppins ExtraLight" panose="00000300000000000000" pitchFamily="2" charset="0"/>
              </a:rPr>
              <a:t>som</a:t>
            </a:r>
            <a:r>
              <a:rPr lang="en-US" sz="1600" dirty="0">
                <a:latin typeface="+mj-lt"/>
                <a:cs typeface="Poppins ExtraLight" panose="00000300000000000000" pitchFamily="2" charset="0"/>
              </a:rPr>
              <a:t> </a:t>
            </a:r>
            <a:r>
              <a:rPr lang="en-US" sz="1600" dirty="0" err="1">
                <a:latin typeface="+mj-lt"/>
                <a:cs typeface="Poppins ExtraLight" panose="00000300000000000000" pitchFamily="2" charset="0"/>
              </a:rPr>
              <a:t>f.eks</a:t>
            </a:r>
            <a:r>
              <a:rPr lang="en-US" sz="1600" dirty="0">
                <a:latin typeface="+mj-lt"/>
                <a:cs typeface="Poppins ExtraLight" panose="00000300000000000000" pitchFamily="2" charset="0"/>
              </a:rPr>
              <a:t>. software til </a:t>
            </a:r>
            <a:r>
              <a:rPr lang="en-US" sz="1600" dirty="0" err="1">
                <a:latin typeface="+mj-lt"/>
                <a:cs typeface="Poppins ExtraLight" panose="00000300000000000000" pitchFamily="2" charset="0"/>
              </a:rPr>
              <a:t>videokonferenceo</a:t>
            </a:r>
            <a:r>
              <a:rPr lang="en-US" sz="1600" dirty="0">
                <a:latin typeface="+mj-lt"/>
                <a:cs typeface="Poppins ExtraLight" panose="00000300000000000000" pitchFamily="2" charset="0"/>
              </a:rPr>
              <a:t>, LMS-</a:t>
            </a:r>
            <a:r>
              <a:rPr lang="en-US" sz="1600" dirty="0" err="1">
                <a:latin typeface="+mj-lt"/>
                <a:cs typeface="Poppins ExtraLight" panose="00000300000000000000" pitchFamily="2" charset="0"/>
              </a:rPr>
              <a:t>platforme</a:t>
            </a:r>
            <a:r>
              <a:rPr lang="en-US" sz="1600" dirty="0">
                <a:latin typeface="+mj-lt"/>
                <a:cs typeface="Poppins ExtraLight" panose="00000300000000000000" pitchFamily="2" charset="0"/>
              </a:rPr>
              <a:t> og online </a:t>
            </a:r>
            <a:r>
              <a:rPr lang="en-US" sz="1600" dirty="0" err="1">
                <a:latin typeface="+mj-lt"/>
                <a:cs typeface="Poppins ExtraLight" panose="00000300000000000000" pitchFamily="2" charset="0"/>
              </a:rPr>
              <a:t>samarbejdsværktøjer</a:t>
            </a:r>
            <a:r>
              <a:rPr lang="en-US" sz="1600" dirty="0">
                <a:latin typeface="+mj-lt"/>
                <a:cs typeface="Poppins ExtraLight" panose="00000300000000000000" pitchFamily="2" charset="0"/>
              </a:rPr>
              <a:t>. </a:t>
            </a:r>
          </a:p>
          <a:p>
            <a:pPr marL="284400">
              <a:lnSpc>
                <a:spcPct val="120000"/>
              </a:lnSpc>
            </a:pPr>
            <a:endParaRPr lang="en-US" altLang="ko-KR" sz="1600" dirty="0">
              <a:solidFill>
                <a:srgbClr val="374151"/>
              </a:solidFill>
              <a:latin typeface="Söhne"/>
              <a:cs typeface="Poppins ExtraLight" panose="00000300000000000000" pitchFamily="2" charset="0"/>
            </a:endParaRPr>
          </a:p>
          <a:p>
            <a:pPr marL="284400">
              <a:lnSpc>
                <a:spcPct val="120000"/>
              </a:lnSpc>
            </a:pPr>
            <a:r>
              <a:rPr lang="en-US" altLang="ko-KR" sz="1600" dirty="0">
                <a:latin typeface="+mj-lt"/>
                <a:cs typeface="Poppins ExtraLight" panose="00000300000000000000" pitchFamily="2" charset="0"/>
              </a:rPr>
              <a:t>Der er mange </a:t>
            </a:r>
            <a:r>
              <a:rPr lang="en-US" altLang="ko-KR" sz="1600" dirty="0" err="1">
                <a:latin typeface="+mj-lt"/>
                <a:cs typeface="Poppins ExtraLight" panose="00000300000000000000" pitchFamily="2" charset="0"/>
              </a:rPr>
              <a:t>forskellige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muligheder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så</a:t>
            </a:r>
            <a:r>
              <a:rPr lang="en-US" altLang="ko-KR" sz="1600" dirty="0">
                <a:latin typeface="+mj-lt"/>
                <a:cs typeface="Poppins ExtraLight" panose="00000300000000000000" pitchFamily="2" charset="0"/>
              </a:rPr>
              <a:t> man </a:t>
            </a:r>
            <a:r>
              <a:rPr lang="en-US" altLang="ko-KR" sz="1600" dirty="0" err="1">
                <a:latin typeface="+mj-lt"/>
                <a:cs typeface="Poppins ExtraLight" panose="00000300000000000000" pitchFamily="2" charset="0"/>
              </a:rPr>
              <a:t>vil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sandsynligvis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fortage</a:t>
            </a:r>
            <a:r>
              <a:rPr lang="en-US" altLang="ko-KR" sz="1600" dirty="0">
                <a:latin typeface="+mj-lt"/>
                <a:cs typeface="Poppins ExtraLight" panose="00000300000000000000" pitchFamily="2" charset="0"/>
              </a:rPr>
              <a:t> research for at </a:t>
            </a:r>
            <a:r>
              <a:rPr lang="en-US" altLang="ko-KR" sz="1600" dirty="0" err="1">
                <a:latin typeface="+mj-lt"/>
                <a:cs typeface="Poppins ExtraLight" panose="00000300000000000000" pitchFamily="2" charset="0"/>
              </a:rPr>
              <a:t>finde</a:t>
            </a:r>
            <a:r>
              <a:rPr lang="en-US" altLang="ko-KR" sz="1600" dirty="0">
                <a:latin typeface="+mj-lt"/>
                <a:cs typeface="Poppins ExtraLight" panose="00000300000000000000" pitchFamily="2" charset="0"/>
              </a:rPr>
              <a:t> de </a:t>
            </a:r>
            <a:r>
              <a:rPr lang="en-US" altLang="ko-KR" sz="1600" dirty="0" err="1">
                <a:latin typeface="+mj-lt"/>
                <a:cs typeface="Poppins ExtraLight" panose="00000300000000000000" pitchFamily="2" charset="0"/>
              </a:rPr>
              <a:t>bedste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værktøjer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teknikker</a:t>
            </a:r>
            <a:r>
              <a:rPr lang="en-US" altLang="ko-KR" sz="1600" dirty="0">
                <a:latin typeface="+mj-lt"/>
                <a:cs typeface="Poppins ExtraLight" panose="00000300000000000000" pitchFamily="2" charset="0"/>
              </a:rPr>
              <a:t> til sine </a:t>
            </a:r>
            <a:r>
              <a:rPr lang="en-US" altLang="ko-KR" sz="1600" dirty="0" err="1">
                <a:latin typeface="+mj-lt"/>
                <a:cs typeface="Poppins ExtraLight" panose="00000300000000000000" pitchFamily="2" charset="0"/>
              </a:rPr>
              <a:t>specifikke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læringsmål</a:t>
            </a:r>
            <a:r>
              <a:rPr lang="en-US" altLang="ko-KR" sz="1600" dirty="0">
                <a:latin typeface="+mj-lt"/>
                <a:cs typeface="Poppins ExtraLight" panose="00000300000000000000" pitchFamily="2" charset="0"/>
              </a:rPr>
              <a:t>. </a:t>
            </a:r>
            <a:br>
              <a:rPr lang="en-US" altLang="ko-KR" sz="1600" dirty="0">
                <a:latin typeface="+mj-lt"/>
                <a:cs typeface="Poppins ExtraLight" panose="00000300000000000000" pitchFamily="2" charset="0"/>
              </a:rPr>
            </a:b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Stil</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spørgsmål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som</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a:t>
            </a:r>
          </a:p>
          <a:p>
            <a:pPr marL="284400" marR="0" lvl="0" indent="0"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Hvordan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yder</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vi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støtte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i forhold til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sikre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kreativ</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samarbejdende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og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autentisk</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læring?</a:t>
            </a:r>
            <a:b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br>
            <a:endPar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endParaRPr>
          </a:p>
          <a:p>
            <a:pPr marL="284400" marR="0" lvl="0" indent="0"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Hvordan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kan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vi lade elever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arbejde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på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projekter</a:t>
            </a:r>
            <a:r>
              <a:rPr lang="en-US" altLang="ko-KR" sz="1600" dirty="0">
                <a:solidFill>
                  <a:prstClr val="black"/>
                </a:solidFill>
                <a:latin typeface="Calibri Light"/>
                <a:ea typeface="맑은 고딕" panose="020B0503020000020004" pitchFamily="34" charset="-127"/>
                <a:cs typeface="Poppins ExtraLight" panose="00000300000000000000" pitchFamily="2" charset="0"/>
              </a:rPr>
              <a:t> i </a:t>
            </a:r>
            <a:r>
              <a:rPr lang="en-US" altLang="ko-KR" sz="1600" dirty="0" err="1">
                <a:solidFill>
                  <a:prstClr val="black"/>
                </a:solidFill>
                <a:latin typeface="Calibri Light"/>
                <a:ea typeface="맑은 고딕" panose="020B0503020000020004" pitchFamily="34" charset="-127"/>
                <a:cs typeface="Poppins ExtraLight" panose="00000300000000000000" pitchFamily="2" charset="0"/>
              </a:rPr>
              <a:t>fællesskab</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p>
          <a:p>
            <a:pPr marL="284400" marR="0" lvl="0" indent="0" defTabSz="914400" rtl="0" eaLnBrk="1" fontAlgn="auto" latinLnBrk="0" hangingPunct="1">
              <a:lnSpc>
                <a:spcPct val="120000"/>
              </a:lnSpc>
              <a:spcBef>
                <a:spcPts val="0"/>
              </a:spcBef>
              <a:spcAft>
                <a:spcPts val="0"/>
              </a:spcAft>
              <a:buClrTx/>
              <a:buSzTx/>
              <a:buFontTx/>
              <a:buNone/>
              <a:tabLst/>
              <a:defRPr/>
            </a:pPr>
            <a:br>
              <a:rPr lang="en-US" altLang="ko-KR" sz="1600" dirty="0">
                <a:solidFill>
                  <a:prstClr val="black"/>
                </a:solidFill>
                <a:latin typeface="+mj-lt"/>
                <a:cs typeface="Poppins ExtraLight" panose="00000300000000000000" pitchFamily="2" charset="0"/>
              </a:rPr>
            </a:b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Hvordan</a:t>
            </a:r>
            <a:r>
              <a:rPr lang="en-US" altLang="ko-KR" sz="1600" dirty="0">
                <a:solidFill>
                  <a:prstClr val="black"/>
                </a:solidFill>
                <a:latin typeface="+mj-lt"/>
                <a:cs typeface="Poppins ExtraLight" panose="00000300000000000000" pitchFamily="2" charset="0"/>
              </a:rPr>
              <a:t> undervisere vi i færdigheder, der ikke </a:t>
            </a:r>
            <a:r>
              <a:rPr lang="en-US" altLang="ko-KR" sz="1600" dirty="0" err="1">
                <a:solidFill>
                  <a:prstClr val="black"/>
                </a:solidFill>
                <a:latin typeface="+mj-lt"/>
                <a:cs typeface="Poppins ExtraLight" panose="00000300000000000000" pitchFamily="2" charset="0"/>
              </a:rPr>
              <a:t>dækkes</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ind</a:t>
            </a:r>
            <a:r>
              <a:rPr lang="en-US" altLang="ko-KR" sz="1600" dirty="0">
                <a:solidFill>
                  <a:prstClr val="black"/>
                </a:solidFill>
                <a:latin typeface="+mj-lt"/>
                <a:cs typeface="Poppins ExtraLight" panose="00000300000000000000" pitchFamily="2" charset="0"/>
              </a:rPr>
              <a:t> i </a:t>
            </a:r>
            <a:r>
              <a:rPr lang="en-US" altLang="ko-KR" sz="1600" dirty="0" err="1">
                <a:solidFill>
                  <a:prstClr val="black"/>
                </a:solidFill>
                <a:latin typeface="+mj-lt"/>
                <a:cs typeface="Poppins ExtraLight" panose="00000300000000000000" pitchFamily="2" charset="0"/>
              </a:rPr>
              <a:t>klasselokalet</a:t>
            </a:r>
            <a:r>
              <a:rPr lang="en-US" altLang="ko-KR" sz="1600" dirty="0">
                <a:solidFill>
                  <a:prstClr val="black"/>
                </a:solidFill>
                <a:latin typeface="+mj-lt"/>
                <a:cs typeface="Poppins ExtraLight" panose="00000300000000000000" pitchFamily="2" charset="0"/>
              </a:rPr>
              <a:t>?</a:t>
            </a:r>
          </a:p>
          <a:p>
            <a:pPr marL="284400" marR="0" lvl="0" indent="0"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mj-lt"/>
              <a:cs typeface="Poppins ExtraLight" panose="00000300000000000000" pitchFamily="2" charset="0"/>
            </a:endParaRPr>
          </a:p>
          <a:p>
            <a:pPr marL="284400" marR="0" lvl="0" indent="0" defTabSz="914400" rtl="0" eaLnBrk="1" fontAlgn="auto" latinLnBrk="0" hangingPunct="1">
              <a:lnSpc>
                <a:spcPct val="120000"/>
              </a:lnSpc>
              <a:spcBef>
                <a:spcPts val="0"/>
              </a:spcBef>
              <a:spcAft>
                <a:spcPts val="0"/>
              </a:spcAft>
              <a:buClrTx/>
              <a:buSzTx/>
              <a:buFontTx/>
              <a:buNone/>
              <a:tabLst/>
              <a:defRPr/>
            </a:pP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Hvordan</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forbedrer</a:t>
            </a:r>
            <a:r>
              <a:rPr lang="en-US" altLang="ko-KR" sz="1600" dirty="0">
                <a:solidFill>
                  <a:prstClr val="black"/>
                </a:solidFill>
                <a:latin typeface="+mj-lt"/>
                <a:cs typeface="Poppins ExtraLight" panose="00000300000000000000" pitchFamily="2" charset="0"/>
              </a:rPr>
              <a:t> vi elevers </a:t>
            </a:r>
            <a:r>
              <a:rPr lang="en-US" altLang="ko-KR" sz="1600" dirty="0" err="1">
                <a:solidFill>
                  <a:prstClr val="black"/>
                </a:solidFill>
                <a:latin typeface="+mj-lt"/>
                <a:cs typeface="Poppins ExtraLight" panose="00000300000000000000" pitchFamily="2" charset="0"/>
              </a:rPr>
              <a:t>resultater</a:t>
            </a:r>
            <a:r>
              <a:rPr lang="en-US" altLang="ko-KR" sz="1600" dirty="0">
                <a:solidFill>
                  <a:prstClr val="black"/>
                </a:solidFill>
                <a:latin typeface="+mj-lt"/>
                <a:cs typeface="Poppins ExtraLight" panose="00000300000000000000" pitchFamily="2" charset="0"/>
              </a:rPr>
              <a:t> via digital læring?</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9171992" y="3631149"/>
            <a:ext cx="824095"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Vælg det </a:t>
            </a:r>
            <a:r>
              <a:rPr lang="en-AU" sz="2000" dirty="0" err="1">
                <a:latin typeface="+mj-lt"/>
                <a:ea typeface="Microsoft Sans Serif" panose="020B0604020202020204" pitchFamily="34" charset="0"/>
                <a:cs typeface="Poppins ExtraLight" panose="00000300000000000000" pitchFamily="2" charset="0"/>
              </a:rPr>
              <a:t>rigtige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værktøj</a:t>
            </a:r>
            <a:endParaRPr lang="en-AU" sz="2000" dirty="0">
              <a:latin typeface="+mj-lt"/>
              <a:ea typeface="Microsoft Sans Serif" panose="020B0604020202020204" pitchFamily="34" charset="0"/>
              <a:cs typeface="Poppins ExtraLight" panose="00000300000000000000" pitchFamily="2"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61712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065822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Google Shape;536;p42">
            <a:extLst>
              <a:ext uri="{FF2B5EF4-FFF2-40B4-BE49-F238E27FC236}">
                <a16:creationId xmlns:a16="http://schemas.microsoft.com/office/drawing/2014/main" id="{0552E255-CDC8-4241-A53C-8D6B695529F7}"/>
              </a:ext>
            </a:extLst>
          </p:cNvPr>
          <p:cNvSpPr/>
          <p:nvPr/>
        </p:nvSpPr>
        <p:spPr>
          <a:xfrm>
            <a:off x="627233" y="2563630"/>
            <a:ext cx="4461881" cy="972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GB" sz="2000" b="1" dirty="0">
                <a:solidFill>
                  <a:schemeClr val="dk1"/>
                </a:solidFill>
                <a:ea typeface="Varela Round"/>
                <a:cs typeface="Varela Round"/>
                <a:sym typeface="Varela Round"/>
              </a:rPr>
              <a:t>Communication (kommunikation)</a:t>
            </a:r>
            <a:br>
              <a:rPr lang="en-GB" sz="2000" b="1" dirty="0">
                <a:solidFill>
                  <a:schemeClr val="dk1"/>
                </a:solidFill>
                <a:ea typeface="Varela Round"/>
                <a:cs typeface="Varela Round"/>
                <a:sym typeface="Varela Round"/>
              </a:rPr>
            </a:br>
            <a:r>
              <a:rPr lang="da-DK" dirty="0">
                <a:latin typeface="+mj-lt"/>
                <a:ea typeface="Microsoft Sans Serif" panose="020B0604020202020204" pitchFamily="34" charset="0"/>
                <a:sym typeface="Varela Round"/>
              </a:rPr>
              <a:t>Mundtlig, skriftlig, nonverbal.</a:t>
            </a:r>
            <a:endParaRPr lang="da-DK" dirty="0">
              <a:latin typeface="+mj-lt"/>
              <a:ea typeface="Microsoft Sans Serif" panose="020B0604020202020204" pitchFamily="34" charset="0"/>
            </a:endParaRPr>
          </a:p>
          <a:p>
            <a:pPr marL="0" lvl="0" indent="0" algn="l" rtl="0">
              <a:buNone/>
            </a:pP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779146"/>
            <a:ext cx="4154732" cy="175648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lnSpc>
                <a:spcPct val="120000"/>
              </a:lnSpc>
              <a:buClr>
                <a:schemeClr val="dk1"/>
              </a:buClr>
              <a:buSzPts val="1100"/>
            </a:pPr>
            <a:r>
              <a:rPr lang="en-US" altLang="ko-KR" sz="2000" b="1" dirty="0">
                <a:ea typeface="Microsoft Sans Serif" panose="020B0604020202020204" pitchFamily="34" charset="0"/>
                <a:sym typeface="Varela Round"/>
              </a:rPr>
              <a:t>Collaboration (samarbejde)</a:t>
            </a:r>
          </a:p>
          <a:p>
            <a:pPr lvl="0" algn="r">
              <a:lnSpc>
                <a:spcPct val="120000"/>
              </a:lnSpc>
              <a:buClr>
                <a:schemeClr val="dk1"/>
              </a:buClr>
              <a:buSzPts val="1100"/>
            </a:pPr>
            <a:r>
              <a:rPr lang="en-US" altLang="ko-KR" dirty="0">
                <a:latin typeface="+mj-lt"/>
                <a:ea typeface="Microsoft Sans Serif" panose="020B0604020202020204" pitchFamily="34" charset="0"/>
                <a:sym typeface="Varela Round"/>
              </a:rPr>
              <a:t>Samarbejde med andre </a:t>
            </a:r>
            <a:r>
              <a:rPr lang="en-US" altLang="ko-KR" dirty="0" err="1">
                <a:latin typeface="+mj-lt"/>
                <a:ea typeface="Microsoft Sans Serif" panose="020B0604020202020204" pitchFamily="34" charset="0"/>
                <a:sym typeface="Varela Round"/>
              </a:rPr>
              <a:t>mennesker</a:t>
            </a:r>
            <a:endParaRPr lang="en-GB" altLang="ko-KR" dirty="0">
              <a:latin typeface="+mj-lt"/>
              <a:ea typeface="Microsoft Sans Serif" panose="020B0604020202020204" pitchFamily="34"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692639"/>
            <a:ext cx="4461880" cy="191452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ea typeface="Varela Round"/>
                <a:cs typeface="Varela Round"/>
                <a:sym typeface="Varela Round"/>
              </a:rPr>
              <a:t>Critical thinking (</a:t>
            </a:r>
            <a:r>
              <a:rPr lang="en-GB" sz="2000" b="1" dirty="0" err="1">
                <a:solidFill>
                  <a:schemeClr val="dk1"/>
                </a:solidFill>
                <a:ea typeface="Varela Round"/>
                <a:cs typeface="Varela Round"/>
                <a:sym typeface="Varela Round"/>
              </a:rPr>
              <a:t>kritisk</a:t>
            </a:r>
            <a:r>
              <a:rPr lang="en-GB" sz="2000" b="1" dirty="0">
                <a:solidFill>
                  <a:schemeClr val="dk1"/>
                </a:solidFill>
                <a:ea typeface="Varela Round"/>
                <a:cs typeface="Varela Round"/>
                <a:sym typeface="Varela Round"/>
              </a:rPr>
              <a:t> </a:t>
            </a:r>
            <a:r>
              <a:rPr lang="en-GB" sz="2000" b="1" dirty="0" err="1">
                <a:solidFill>
                  <a:schemeClr val="dk1"/>
                </a:solidFill>
                <a:ea typeface="Varela Round"/>
                <a:cs typeface="Varela Round"/>
                <a:sym typeface="Varela Round"/>
              </a:rPr>
              <a:t>tænkning</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GB" dirty="0">
                <a:latin typeface="+mj-lt"/>
                <a:ea typeface="Microsoft Sans Serif" panose="020B0604020202020204" pitchFamily="34" charset="0"/>
                <a:sym typeface="Varela Round"/>
              </a:rPr>
              <a:t>Problemløsning, </a:t>
            </a:r>
            <a:r>
              <a:rPr lang="en-GB" dirty="0" err="1">
                <a:latin typeface="+mj-lt"/>
                <a:ea typeface="Microsoft Sans Serif" panose="020B0604020202020204" pitchFamily="34" charset="0"/>
                <a:sym typeface="Varela Round"/>
              </a:rPr>
              <a:t>ræsonnement</a:t>
            </a:r>
            <a:r>
              <a:rPr lang="en-GB" dirty="0">
                <a:latin typeface="+mj-lt"/>
                <a:ea typeface="Microsoft Sans Serif" panose="020B0604020202020204" pitchFamily="34" charset="0"/>
                <a:sym typeface="Varela Round"/>
              </a:rPr>
              <a:t>, </a:t>
            </a:r>
            <a:r>
              <a:rPr lang="en-GB" dirty="0" err="1">
                <a:latin typeface="+mj-lt"/>
                <a:ea typeface="Microsoft Sans Serif" panose="020B0604020202020204" pitchFamily="34" charset="0"/>
                <a:sym typeface="Varela Round"/>
              </a:rPr>
              <a:t>systematisk</a:t>
            </a:r>
            <a:r>
              <a:rPr lang="en-GB" dirty="0">
                <a:latin typeface="+mj-lt"/>
                <a:ea typeface="Microsoft Sans Serif" panose="020B0604020202020204" pitchFamily="34" charset="0"/>
                <a:sym typeface="Varela Round"/>
              </a:rPr>
              <a:t> </a:t>
            </a:r>
            <a:r>
              <a:rPr lang="en-GB" dirty="0" err="1">
                <a:latin typeface="+mj-lt"/>
                <a:ea typeface="Microsoft Sans Serif" panose="020B0604020202020204" pitchFamily="34" charset="0"/>
                <a:sym typeface="Varela Round"/>
              </a:rPr>
              <a:t>tænkning</a:t>
            </a:r>
            <a:r>
              <a:rPr lang="en-GB" dirty="0">
                <a:latin typeface="+mj-lt"/>
                <a:ea typeface="Microsoft Sans Serif" panose="020B0604020202020204" pitchFamily="34" charset="0"/>
                <a:sym typeface="Varela Round"/>
              </a:rPr>
              <a:t>, </a:t>
            </a:r>
            <a:r>
              <a:rPr lang="en-GB" dirty="0" err="1">
                <a:latin typeface="+mj-lt"/>
                <a:ea typeface="Microsoft Sans Serif" panose="020B0604020202020204" pitchFamily="34" charset="0"/>
                <a:sym typeface="Varela Round"/>
              </a:rPr>
              <a:t>meninger</a:t>
            </a:r>
            <a:r>
              <a:rPr lang="en-GB" dirty="0">
                <a:latin typeface="+mj-lt"/>
                <a:ea typeface="Microsoft Sans Serif" panose="020B0604020202020204" pitchFamily="34" charset="0"/>
                <a:sym typeface="Varela Round"/>
              </a:rPr>
              <a:t> og </a:t>
            </a:r>
            <a:r>
              <a:rPr lang="en-GB" dirty="0" err="1">
                <a:latin typeface="+mj-lt"/>
                <a:ea typeface="Microsoft Sans Serif" panose="020B0604020202020204" pitchFamily="34" charset="0"/>
                <a:sym typeface="Varela Round"/>
              </a:rPr>
              <a:t>beslutninger</a:t>
            </a:r>
            <a:r>
              <a:rPr lang="en-GB" dirty="0">
                <a:latin typeface="+mj-lt"/>
                <a:ea typeface="Microsoft Sans Serif" panose="020B0604020202020204" pitchFamily="34" charset="0"/>
                <a:sym typeface="Varela Round"/>
              </a:rPr>
              <a:t>.</a:t>
            </a:r>
            <a:endParaRPr lang="en-GB" altLang="ko-KR" dirty="0">
              <a:latin typeface="+mj-lt"/>
              <a:ea typeface="Microsoft Sans Serif" panose="020B0604020202020204" pitchFamily="34"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3" y="3617137"/>
            <a:ext cx="4154733" cy="1361003"/>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r>
              <a:rPr lang="en-GB" sz="2000" b="1" dirty="0">
                <a:solidFill>
                  <a:schemeClr val="dk1"/>
                </a:solidFill>
                <a:ea typeface="Varela Round"/>
                <a:cs typeface="Varela Round"/>
                <a:sym typeface="Varela Round"/>
              </a:rPr>
              <a:t> </a:t>
            </a:r>
          </a:p>
          <a:p>
            <a:pPr>
              <a:lnSpc>
                <a:spcPct val="120000"/>
              </a:lnSpc>
              <a:buClr>
                <a:schemeClr val="dk1"/>
              </a:buClr>
              <a:buSzPts val="1100"/>
            </a:pP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en-GB" sz="2000" b="1" dirty="0">
                <a:solidFill>
                  <a:schemeClr val="dk1"/>
                </a:solidFill>
                <a:ea typeface="Varela Round"/>
                <a:cs typeface="Varela Round"/>
                <a:sym typeface="Varela Round"/>
              </a:rPr>
              <a:t>Creativity (kreativitet)</a:t>
            </a:r>
            <a:endParaRPr lang="en-GB" sz="1600" dirty="0">
              <a:solidFill>
                <a:schemeClr val="dk1"/>
              </a:solidFill>
              <a:cs typeface="Varela Round"/>
              <a:sym typeface="Varela Round"/>
            </a:endParaRPr>
          </a:p>
          <a:p>
            <a:pPr lvl="0" algn="r">
              <a:lnSpc>
                <a:spcPct val="120000"/>
              </a:lnSpc>
              <a:buClr>
                <a:schemeClr val="dk1"/>
              </a:buClr>
              <a:buSzPts val="1100"/>
            </a:pPr>
            <a:r>
              <a:rPr lang="da-DK" dirty="0">
                <a:latin typeface="+mj-lt"/>
                <a:ea typeface="Microsoft Sans Serif" panose="020B0604020202020204" pitchFamily="34" charset="0"/>
              </a:rPr>
              <a:t>Arbejde kreativt med andre, implementering af innovation.</a:t>
            </a:r>
            <a:endParaRPr lang="en-GB" altLang="ko-KR" dirty="0">
              <a:latin typeface="+mj-lt"/>
              <a:ea typeface="Microsoft Sans Serif" panose="020B0604020202020204" pitchFamily="34"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636587"/>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C</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C</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C</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464008" y="1639210"/>
            <a:ext cx="4456839" cy="92333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dirty="0">
                <a:latin typeface="+mj-lt"/>
                <a:ea typeface="Microsoft Sans Serif" panose="020B0604020202020204" pitchFamily="34" charset="0"/>
                <a:cs typeface="Poppins ExtraLight" panose="00000300000000000000" pitchFamily="2" charset="0"/>
              </a:rPr>
              <a:t>Færdigheder i det 21. </a:t>
            </a:r>
            <a:r>
              <a:rPr lang="en-US" dirty="0" err="1">
                <a:latin typeface="+mj-lt"/>
                <a:ea typeface="Microsoft Sans Serif" panose="020B0604020202020204" pitchFamily="34" charset="0"/>
                <a:cs typeface="Poppins ExtraLight" panose="00000300000000000000" pitchFamily="2" charset="0"/>
              </a:rPr>
              <a:t>århundrede</a:t>
            </a:r>
            <a:r>
              <a:rPr lang="en-US" dirty="0">
                <a:latin typeface="+mj-lt"/>
                <a:ea typeface="Microsoft Sans Serif" panose="020B0604020202020204" pitchFamily="34" charset="0"/>
                <a:cs typeface="Poppins ExtraLight" panose="00000300000000000000" pitchFamily="2" charset="0"/>
              </a:rPr>
              <a:t> </a:t>
            </a:r>
            <a:r>
              <a:rPr lang="en-US" dirty="0" err="1">
                <a:latin typeface="+mj-lt"/>
                <a:ea typeface="Microsoft Sans Serif" panose="020B0604020202020204" pitchFamily="34" charset="0"/>
                <a:cs typeface="Poppins ExtraLight" panose="00000300000000000000" pitchFamily="2" charset="0"/>
              </a:rPr>
              <a:t>bør</a:t>
            </a:r>
            <a:r>
              <a:rPr lang="en-US" dirty="0">
                <a:latin typeface="+mj-lt"/>
                <a:ea typeface="Microsoft Sans Serif" panose="020B0604020202020204" pitchFamily="34" charset="0"/>
                <a:cs typeface="Poppins ExtraLight" panose="00000300000000000000" pitchFamily="2" charset="0"/>
              </a:rPr>
              <a:t> </a:t>
            </a:r>
            <a:r>
              <a:rPr lang="en-US" dirty="0" err="1">
                <a:latin typeface="+mj-lt"/>
                <a:ea typeface="Microsoft Sans Serif" panose="020B0604020202020204" pitchFamily="34" charset="0"/>
                <a:cs typeface="Poppins ExtraLight" panose="00000300000000000000" pitchFamily="2" charset="0"/>
              </a:rPr>
              <a:t>altid</a:t>
            </a:r>
            <a:r>
              <a:rPr lang="en-US" dirty="0">
                <a:latin typeface="+mj-lt"/>
                <a:ea typeface="Microsoft Sans Serif" panose="020B0604020202020204" pitchFamily="34" charset="0"/>
                <a:cs typeface="Poppins ExtraLight" panose="00000300000000000000" pitchFamily="2" charset="0"/>
              </a:rPr>
              <a:t> </a:t>
            </a:r>
            <a:r>
              <a:rPr lang="en-US" dirty="0" err="1">
                <a:latin typeface="+mj-lt"/>
                <a:ea typeface="Microsoft Sans Serif" panose="020B0604020202020204" pitchFamily="34" charset="0"/>
                <a:cs typeface="Poppins ExtraLight" panose="00000300000000000000" pitchFamily="2" charset="0"/>
              </a:rPr>
              <a:t>tages</a:t>
            </a:r>
            <a:r>
              <a:rPr lang="en-US" dirty="0">
                <a:latin typeface="+mj-lt"/>
                <a:ea typeface="Microsoft Sans Serif" panose="020B0604020202020204" pitchFamily="34" charset="0"/>
                <a:cs typeface="Poppins ExtraLight" panose="00000300000000000000" pitchFamily="2" charset="0"/>
              </a:rPr>
              <a:t> i </a:t>
            </a:r>
            <a:r>
              <a:rPr lang="en-US" dirty="0" err="1">
                <a:latin typeface="+mj-lt"/>
                <a:ea typeface="Microsoft Sans Serif" panose="020B0604020202020204" pitchFamily="34" charset="0"/>
                <a:cs typeface="Poppins ExtraLight" panose="00000300000000000000" pitchFamily="2" charset="0"/>
              </a:rPr>
              <a:t>betragtning</a:t>
            </a:r>
            <a:r>
              <a:rPr lang="en-US" dirty="0">
                <a:latin typeface="+mj-lt"/>
                <a:ea typeface="Microsoft Sans Serif" panose="020B0604020202020204" pitchFamily="34" charset="0"/>
                <a:cs typeface="Poppins ExtraLight" panose="00000300000000000000" pitchFamily="2" charset="0"/>
              </a:rPr>
              <a:t>, </a:t>
            </a:r>
            <a:r>
              <a:rPr lang="en-US" dirty="0" err="1">
                <a:latin typeface="+mj-lt"/>
                <a:ea typeface="Microsoft Sans Serif" panose="020B0604020202020204" pitchFamily="34" charset="0"/>
                <a:cs typeface="Poppins ExtraLight" panose="00000300000000000000" pitchFamily="2" charset="0"/>
              </a:rPr>
              <a:t>når</a:t>
            </a:r>
            <a:r>
              <a:rPr lang="en-US" dirty="0">
                <a:latin typeface="+mj-lt"/>
                <a:ea typeface="Microsoft Sans Serif" panose="020B0604020202020204" pitchFamily="34" charset="0"/>
                <a:cs typeface="Poppins ExtraLight" panose="00000300000000000000" pitchFamily="2" charset="0"/>
              </a:rPr>
              <a:t> man </a:t>
            </a:r>
            <a:r>
              <a:rPr lang="en-US" dirty="0" err="1">
                <a:latin typeface="+mj-lt"/>
                <a:ea typeface="Microsoft Sans Serif" panose="020B0604020202020204" pitchFamily="34" charset="0"/>
                <a:cs typeface="Poppins ExtraLight" panose="00000300000000000000" pitchFamily="2" charset="0"/>
              </a:rPr>
              <a:t>fastlægger</a:t>
            </a:r>
            <a:r>
              <a:rPr lang="en-US" dirty="0">
                <a:latin typeface="+mj-lt"/>
                <a:ea typeface="Microsoft Sans Serif" panose="020B0604020202020204" pitchFamily="34" charset="0"/>
                <a:cs typeface="Poppins ExtraLight" panose="00000300000000000000" pitchFamily="2" charset="0"/>
              </a:rPr>
              <a:t> </a:t>
            </a:r>
            <a:r>
              <a:rPr lang="en-US" dirty="0" err="1">
                <a:latin typeface="+mj-lt"/>
                <a:ea typeface="Microsoft Sans Serif" panose="020B0604020202020204" pitchFamily="34" charset="0"/>
                <a:cs typeface="Poppins ExtraLight" panose="00000300000000000000" pitchFamily="2" charset="0"/>
              </a:rPr>
              <a:t>læringsmål</a:t>
            </a:r>
            <a:r>
              <a:rPr lang="en-US" dirty="0">
                <a:latin typeface="+mj-lt"/>
                <a:ea typeface="Microsoft Sans Serif" panose="020B0604020202020204" pitchFamily="34" charset="0"/>
                <a:cs typeface="Poppins ExtraLight" panose="00000300000000000000" pitchFamily="2" charset="0"/>
              </a:rPr>
              <a:t>. The fire </a:t>
            </a:r>
            <a:r>
              <a:rPr lang="en-US" dirty="0" err="1">
                <a:latin typeface="+mj-lt"/>
                <a:ea typeface="Microsoft Sans Serif" panose="020B0604020202020204" pitchFamily="34" charset="0"/>
                <a:cs typeface="Poppins ExtraLight" panose="00000300000000000000" pitchFamily="2" charset="0"/>
              </a:rPr>
              <a:t>C’er</a:t>
            </a:r>
            <a:r>
              <a:rPr lang="en-US" dirty="0">
                <a:latin typeface="+mj-lt"/>
                <a:ea typeface="Microsoft Sans Serif" panose="020B0604020202020204" pitchFamily="34" charset="0"/>
                <a:cs typeface="Poppins ExtraLight" panose="00000300000000000000" pitchFamily="2" charset="0"/>
              </a:rPr>
              <a:t>: </a:t>
            </a:r>
            <a:endParaRPr lang="en-AU"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CuadroTexto 4">
            <a:extLst>
              <a:ext uri="{FF2B5EF4-FFF2-40B4-BE49-F238E27FC236}">
                <a16:creationId xmlns:a16="http://schemas.microsoft.com/office/drawing/2014/main" id="{1FFEEC48-1958-4149-B83C-6B10762B69C2}"/>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Vælg det </a:t>
            </a:r>
            <a:r>
              <a:rPr lang="en-AU" sz="2000" dirty="0" err="1">
                <a:latin typeface="+mj-lt"/>
                <a:ea typeface="Microsoft Sans Serif" panose="020B0604020202020204" pitchFamily="34" charset="0"/>
                <a:cs typeface="Poppins ExtraLight" panose="00000300000000000000" pitchFamily="2" charset="0"/>
              </a:rPr>
              <a:t>rigtige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værktøj</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426845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59445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45780"/>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err="1">
                <a:solidFill>
                  <a:prstClr val="black"/>
                </a:solidFill>
                <a:latin typeface="Calibri"/>
                <a:ea typeface="맑은 고딕" panose="020B0503020000020004" pitchFamily="34" charset="-127"/>
                <a:cs typeface="Poppins Medium" panose="00000600000000000000" pitchFamily="2" charset="0"/>
              </a:rPr>
              <a:t>Fremskridt</a:t>
            </a:r>
            <a:r>
              <a:rPr lang="en-US" sz="2000" b="1" dirty="0">
                <a:solidFill>
                  <a:prstClr val="black"/>
                </a:solidFill>
                <a:latin typeface="Calibri"/>
                <a:ea typeface="맑은 고딕" panose="020B0503020000020004" pitchFamily="34" charset="-127"/>
                <a:cs typeface="Poppins Medium" panose="00000600000000000000" pitchFamily="2" charset="0"/>
              </a:rPr>
              <a:t> og feedback</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lang="en-US" sz="1600" dirty="0">
                <a:solidFill>
                  <a:prstClr val="black"/>
                </a:solidFill>
                <a:latin typeface="Calibri Light" panose="020F0302020204030204"/>
              </a:rPr>
              <a:t>Digitale </a:t>
            </a:r>
            <a:r>
              <a:rPr lang="en-US" sz="1600" dirty="0" err="1">
                <a:solidFill>
                  <a:prstClr val="black"/>
                </a:solidFill>
                <a:latin typeface="Calibri Light" panose="020F0302020204030204"/>
              </a:rPr>
              <a:t>værktøjer</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kan</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bruges</a:t>
            </a:r>
            <a:r>
              <a:rPr lang="en-US" sz="1600" dirty="0">
                <a:solidFill>
                  <a:prstClr val="black"/>
                </a:solidFill>
                <a:latin typeface="Calibri Light" panose="020F0302020204030204"/>
              </a:rPr>
              <a:t> til at </a:t>
            </a:r>
            <a:r>
              <a:rPr lang="en-US" sz="1600" dirty="0" err="1">
                <a:solidFill>
                  <a:prstClr val="black"/>
                </a:solidFill>
                <a:latin typeface="Calibri Light" panose="020F0302020204030204"/>
              </a:rPr>
              <a:t>monitorere</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elevfremskridt</a:t>
            </a:r>
            <a:r>
              <a:rPr lang="en-US" sz="1600" dirty="0">
                <a:solidFill>
                  <a:prstClr val="black"/>
                </a:solidFill>
                <a:latin typeface="Calibri Light" panose="020F0302020204030204"/>
              </a:rPr>
              <a:t> og give feedback på elevers </a:t>
            </a:r>
            <a:r>
              <a:rPr lang="en-US" sz="1600" dirty="0" err="1">
                <a:solidFill>
                  <a:prstClr val="black"/>
                </a:solidFill>
                <a:latin typeface="Calibri Light" panose="020F0302020204030204"/>
              </a:rPr>
              <a:t>præstation</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hvilket</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kan</a:t>
            </a:r>
            <a:r>
              <a:rPr lang="en-US" sz="1600" dirty="0">
                <a:solidFill>
                  <a:prstClr val="black"/>
                </a:solidFill>
                <a:latin typeface="Calibri Light" panose="020F0302020204030204"/>
              </a:rPr>
              <a:t> være </a:t>
            </a:r>
            <a:r>
              <a:rPr lang="en-US" sz="1600" dirty="0" err="1">
                <a:solidFill>
                  <a:prstClr val="black"/>
                </a:solidFill>
                <a:latin typeface="Calibri Light" panose="020F0302020204030204"/>
              </a:rPr>
              <a:t>en</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hjælp</a:t>
            </a:r>
            <a:r>
              <a:rPr lang="en-US" sz="1600" dirty="0">
                <a:solidFill>
                  <a:prstClr val="black"/>
                </a:solidFill>
                <a:latin typeface="Calibri Light" panose="020F0302020204030204"/>
              </a:rPr>
              <a:t> for </a:t>
            </a:r>
            <a:r>
              <a:rPr lang="en-US" sz="1600" dirty="0" err="1">
                <a:solidFill>
                  <a:prstClr val="black"/>
                </a:solidFill>
                <a:latin typeface="Calibri Light" panose="020F0302020204030204"/>
              </a:rPr>
              <a:t>både</a:t>
            </a:r>
            <a:r>
              <a:rPr lang="en-US" sz="1600" dirty="0">
                <a:solidFill>
                  <a:prstClr val="black"/>
                </a:solidFill>
                <a:latin typeface="Calibri Light" panose="020F0302020204030204"/>
              </a:rPr>
              <a:t> elever og undervisere.</a:t>
            </a:r>
            <a:endParaRPr lang="en-US" altLang="ko-KR" sz="1600" dirty="0">
              <a:solidFill>
                <a:prstClr val="black"/>
              </a:solidFill>
              <a:latin typeface="Calibri Light" panose="020F0302020204030204"/>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Split </a:t>
            </a:r>
            <a:r>
              <a:rPr lang="en-US" altLang="ko-KR" sz="2000" b="1" dirty="0" err="1">
                <a:solidFill>
                  <a:prstClr val="black"/>
                </a:solidFill>
                <a:cs typeface="Poppins Medium" panose="00000600000000000000" pitchFamily="2" charset="0"/>
              </a:rPr>
              <a:t>målene</a:t>
            </a:r>
            <a:r>
              <a:rPr lang="en-US" altLang="ko-KR" sz="2000" b="1" dirty="0">
                <a:solidFill>
                  <a:prstClr val="black"/>
                </a:solidFill>
                <a:cs typeface="Poppins Medium" panose="00000600000000000000" pitchFamily="2" charset="0"/>
              </a:rPr>
              <a:t> op</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God undervisning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tillade</a:t>
            </a:r>
            <a:r>
              <a:rPr lang="en-US" altLang="ko-KR" sz="1600" dirty="0">
                <a:solidFill>
                  <a:prstClr val="black"/>
                </a:solidFill>
                <a:latin typeface="Calibri Light" panose="020F0302020204030204"/>
                <a:cs typeface="Poppins ExtraLight" panose="00000300000000000000" pitchFamily="2" charset="0"/>
              </a:rPr>
              <a:t> elever at </a:t>
            </a:r>
            <a:r>
              <a:rPr lang="en-US" altLang="ko-KR" sz="1600" dirty="0" err="1">
                <a:solidFill>
                  <a:prstClr val="black"/>
                </a:solidFill>
                <a:latin typeface="Calibri Light" panose="020F0302020204030204"/>
                <a:cs typeface="Poppins ExtraLight" panose="00000300000000000000" pitchFamily="2" charset="0"/>
              </a:rPr>
              <a:t>lære</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eget</a:t>
            </a:r>
            <a:r>
              <a:rPr lang="en-US" altLang="ko-KR" sz="1600" dirty="0">
                <a:solidFill>
                  <a:prstClr val="black"/>
                </a:solidFill>
                <a:latin typeface="Calibri Light" panose="020F0302020204030204"/>
                <a:cs typeface="Poppins ExtraLight" panose="00000300000000000000" pitchFamily="2" charset="0"/>
              </a:rPr>
              <a:t> tempo, og man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dem </a:t>
            </a:r>
            <a:r>
              <a:rPr lang="en-US" altLang="ko-KR" sz="1600" dirty="0" err="1">
                <a:solidFill>
                  <a:prstClr val="black"/>
                </a:solidFill>
                <a:latin typeface="Calibri Light" panose="020F0302020204030204"/>
                <a:cs typeface="Poppins ExtraLight" panose="00000300000000000000" pitchFamily="2" charset="0"/>
              </a:rPr>
              <a:t>nå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mål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splitte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undervisningen</a:t>
            </a:r>
            <a:r>
              <a:rPr lang="en-US" altLang="ko-KR" sz="1600" dirty="0">
                <a:solidFill>
                  <a:prstClr val="black"/>
                </a:solidFill>
                <a:latin typeface="Calibri Light" panose="020F0302020204030204"/>
                <a:cs typeface="Poppins ExtraLight" panose="00000300000000000000" pitchFamily="2" charset="0"/>
              </a:rPr>
              <a:t> op i </a:t>
            </a:r>
            <a:r>
              <a:rPr lang="en-US" altLang="ko-KR" sz="1600" dirty="0" err="1">
                <a:solidFill>
                  <a:prstClr val="black"/>
                </a:solidFill>
                <a:latin typeface="Calibri Light" panose="020F0302020204030204"/>
                <a:cs typeface="Poppins ExtraLight" panose="00000300000000000000" pitchFamily="2" charset="0"/>
              </a:rPr>
              <a:t>små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opnåelige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delmål</a:t>
            </a:r>
            <a:r>
              <a:rPr lang="en-US" altLang="ko-KR" sz="1600" dirty="0">
                <a:solidFill>
                  <a:prstClr val="black"/>
                </a:solidFill>
                <a:latin typeface="Calibri Light" panose="020F0302020204030204"/>
                <a:cs typeface="Poppins ExtraLight" panose="00000300000000000000" pitchFamily="2" charset="0"/>
              </a:rPr>
              <a:t>. Ved at give </a:t>
            </a:r>
            <a:r>
              <a:rPr lang="en-US" altLang="ko-KR" sz="1600" dirty="0" err="1">
                <a:solidFill>
                  <a:prstClr val="black"/>
                </a:solidFill>
                <a:latin typeface="Calibri Light" panose="020F0302020204030204"/>
                <a:cs typeface="Poppins ExtraLight" panose="00000300000000000000" pitchFamily="2" charset="0"/>
              </a:rPr>
              <a:t>eleverne</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sæt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håndterbare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opgaver</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arbejde</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løbende</a:t>
            </a:r>
            <a:r>
              <a:rPr lang="en-US" altLang="ko-KR" sz="1600" dirty="0">
                <a:solidFill>
                  <a:prstClr val="black"/>
                </a:solidFill>
                <a:latin typeface="Calibri Light" panose="020F0302020204030204"/>
                <a:cs typeface="Poppins ExtraLight" panose="00000300000000000000" pitchFamily="2" charset="0"/>
              </a:rPr>
              <a:t>, er de </a:t>
            </a:r>
            <a:r>
              <a:rPr lang="en-US" altLang="ko-KR" sz="1600" dirty="0" err="1">
                <a:solidFill>
                  <a:prstClr val="black"/>
                </a:solidFill>
                <a:latin typeface="Calibri Light" panose="020F0302020204030204"/>
                <a:cs typeface="Poppins ExtraLight" panose="00000300000000000000" pitchFamily="2" charset="0"/>
              </a:rPr>
              <a:t>mindre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tilbøjgelige</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blive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frusterede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droppe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a:t>
            </a:r>
            <a:r>
              <a:rPr lang="en-US" altLang="ko-KR" sz="1600" dirty="0">
                <a:solidFill>
                  <a:prstClr val="black"/>
                </a:solidFill>
                <a:latin typeface="Calibri Light" panose="020F0302020204030204"/>
                <a:cs typeface="Poppins ExtraLight" panose="00000300000000000000" pitchFamily="2" charset="0"/>
              </a:rPr>
              <a:t>.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663054"/>
            <a:ext cx="9208589"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dirty="0" err="1">
                <a:latin typeface="+mj-lt"/>
                <a:ea typeface="Microsoft Sans Serif" panose="020B0604020202020204" pitchFamily="34" charset="0"/>
              </a:rPr>
              <a:t>Hvordan</a:t>
            </a:r>
            <a:r>
              <a:rPr lang="en-US" dirty="0">
                <a:latin typeface="+mj-lt"/>
                <a:ea typeface="Microsoft Sans Serif" panose="020B0604020202020204" pitchFamily="34" charset="0"/>
              </a:rPr>
              <a:t> </a:t>
            </a:r>
            <a:r>
              <a:rPr lang="en-US" dirty="0" err="1">
                <a:latin typeface="+mj-lt"/>
                <a:ea typeface="Microsoft Sans Serif" panose="020B0604020202020204" pitchFamily="34" charset="0"/>
              </a:rPr>
              <a:t>kan</a:t>
            </a:r>
            <a:r>
              <a:rPr lang="en-US" dirty="0">
                <a:latin typeface="+mj-lt"/>
                <a:ea typeface="Microsoft Sans Serif" panose="020B0604020202020204" pitchFamily="34" charset="0"/>
              </a:rPr>
              <a:t> digitale </a:t>
            </a:r>
            <a:r>
              <a:rPr lang="en-US" dirty="0" err="1">
                <a:latin typeface="+mj-lt"/>
                <a:ea typeface="Microsoft Sans Serif" panose="020B0604020202020204" pitchFamily="34" charset="0"/>
              </a:rPr>
              <a:t>værktøjer</a:t>
            </a:r>
            <a:r>
              <a:rPr lang="en-US" dirty="0">
                <a:latin typeface="+mj-lt"/>
                <a:ea typeface="Microsoft Sans Serif" panose="020B0604020202020204" pitchFamily="34" charset="0"/>
              </a:rPr>
              <a:t> </a:t>
            </a:r>
            <a:r>
              <a:rPr lang="en-US" dirty="0" err="1">
                <a:latin typeface="+mj-lt"/>
                <a:ea typeface="Microsoft Sans Serif" panose="020B0604020202020204" pitchFamily="34" charset="0"/>
              </a:rPr>
              <a:t>hjælpe</a:t>
            </a:r>
            <a:r>
              <a:rPr lang="en-US" dirty="0">
                <a:latin typeface="+mj-lt"/>
                <a:ea typeface="Microsoft Sans Serif" panose="020B0604020202020204" pitchFamily="34" charset="0"/>
              </a:rPr>
              <a:t> med at </a:t>
            </a:r>
            <a:r>
              <a:rPr lang="en-US" dirty="0" err="1">
                <a:latin typeface="+mj-lt"/>
                <a:ea typeface="Microsoft Sans Serif" panose="020B0604020202020204" pitchFamily="34" charset="0"/>
              </a:rPr>
              <a:t>opnå</a:t>
            </a:r>
            <a:r>
              <a:rPr lang="en-US" dirty="0">
                <a:latin typeface="+mj-lt"/>
                <a:ea typeface="Microsoft Sans Serif" panose="020B0604020202020204" pitchFamily="34" charset="0"/>
              </a:rPr>
              <a:t> </a:t>
            </a:r>
            <a:r>
              <a:rPr lang="en-US" dirty="0" err="1">
                <a:latin typeface="+mj-lt"/>
                <a:ea typeface="Microsoft Sans Serif" panose="020B0604020202020204" pitchFamily="34" charset="0"/>
              </a:rPr>
              <a:t>læringsmål</a:t>
            </a:r>
            <a:r>
              <a:rPr lang="en-US" dirty="0">
                <a:latin typeface="+mj-lt"/>
                <a:ea typeface="Microsoft Sans Serif" panose="020B0604020202020204" pitchFamily="34" charset="0"/>
              </a:rPr>
              <a:t>?</a:t>
            </a:r>
            <a:endParaRPr lang="en-AU"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074" name="Picture 2" descr="EdwordLearning (@EdwordLearning) / Twitter">
            <a:extLst>
              <a:ext uri="{FF2B5EF4-FFF2-40B4-BE49-F238E27FC236}">
                <a16:creationId xmlns:a16="http://schemas.microsoft.com/office/drawing/2014/main" id="{DFE201E9-F087-FEFC-075F-6C8FFC257BE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005312" y="2245780"/>
            <a:ext cx="4117675" cy="2720104"/>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4">
            <a:extLst>
              <a:ext uri="{FF2B5EF4-FFF2-40B4-BE49-F238E27FC236}">
                <a16:creationId xmlns:a16="http://schemas.microsoft.com/office/drawing/2014/main" id="{9DA1241B-B635-436C-84BA-DDE19CFA86A8}"/>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Vælg det </a:t>
            </a:r>
            <a:r>
              <a:rPr lang="en-AU" sz="2000" dirty="0" err="1">
                <a:latin typeface="+mj-lt"/>
                <a:ea typeface="Microsoft Sans Serif" panose="020B0604020202020204" pitchFamily="34" charset="0"/>
                <a:cs typeface="Poppins ExtraLight" panose="00000300000000000000" pitchFamily="2" charset="0"/>
              </a:rPr>
              <a:t>rigtige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værktøj</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420299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6510592" cy="1008233"/>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da-DK" sz="1800" b="1" dirty="0">
                <a:effectLst/>
                <a:ea typeface="Calibri" panose="020F0502020204030204" pitchFamily="34" charset="0"/>
              </a:rPr>
              <a:t>Optimering af digital erhvervsuddannelse</a:t>
            </a:r>
          </a:p>
          <a:p>
            <a:pPr marL="144000"/>
            <a:r>
              <a:rPr lang="da-DK" sz="1800" b="1" dirty="0">
                <a:effectLst/>
                <a:ea typeface="Calibri" panose="020F0502020204030204" pitchFamily="34" charset="0"/>
              </a:rPr>
              <a:t>​Digitale redskaber og ressourcer – Læringsformer og roller</a:t>
            </a:r>
            <a:endParaRPr lang="en-US" sz="1800" b="1" dirty="0">
              <a:effectLst/>
              <a:ea typeface="Times New Roman" panose="02020603050405020304" pitchFamily="18" charset="0"/>
              <a:cs typeface="Times New Roman" panose="02020603050405020304" pitchFamily="18"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451029" y="2071003"/>
            <a:ext cx="8545702"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Henvend</a:t>
            </a:r>
            <a:r>
              <a:rPr lang="en-US" altLang="ko-KR" sz="2000" b="1" dirty="0">
                <a:cs typeface="Poppins Medium" panose="00000600000000000000" pitchFamily="2" charset="0"/>
              </a:rPr>
              <a:t> dig </a:t>
            </a:r>
            <a:r>
              <a:rPr lang="en-US" altLang="ko-KR" sz="2000" b="1" dirty="0" err="1">
                <a:cs typeface="Poppins Medium" panose="00000600000000000000" pitchFamily="2" charset="0"/>
              </a:rPr>
              <a:t>direkte</a:t>
            </a:r>
            <a:r>
              <a:rPr lang="en-US" altLang="ko-KR" sz="2000" b="1" dirty="0">
                <a:cs typeface="Poppins Medium" panose="00000600000000000000" pitchFamily="2" charset="0"/>
              </a:rPr>
              <a:t> til </a:t>
            </a:r>
            <a:r>
              <a:rPr lang="en-US" altLang="ko-KR" sz="2000" b="1" dirty="0" err="1">
                <a:cs typeface="Poppins Medium" panose="00000600000000000000" pitchFamily="2" charset="0"/>
              </a:rPr>
              <a:t>eleverne</a:t>
            </a:r>
            <a:endParaRPr lang="en-US" altLang="ko-KR" sz="2000" b="1" dirty="0">
              <a:cs typeface="Poppins Medium" panose="00000600000000000000" pitchFamily="2" charset="0"/>
            </a:endParaRPr>
          </a:p>
          <a:p>
            <a:pPr marL="284400" algn="just">
              <a:lnSpc>
                <a:spcPct val="120000"/>
              </a:lnSpc>
            </a:pPr>
            <a:r>
              <a:rPr lang="en-US" altLang="ko-KR" sz="1600" dirty="0" err="1">
                <a:latin typeface="+mj-lt"/>
                <a:cs typeface="Poppins ExtraLight" panose="00000300000000000000" pitchFamily="2" charset="0"/>
              </a:rPr>
              <a:t>Læringsmål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bør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forklares</a:t>
            </a:r>
            <a:r>
              <a:rPr lang="en-US" altLang="ko-KR" sz="1600" dirty="0">
                <a:latin typeface="+mj-lt"/>
                <a:cs typeface="Poppins ExtraLight" panose="00000300000000000000" pitchFamily="2" charset="0"/>
              </a:rPr>
              <a:t> på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måde</a:t>
            </a:r>
            <a:r>
              <a:rPr lang="en-US" altLang="ko-KR" sz="1600" dirty="0">
                <a:latin typeface="+mj-lt"/>
                <a:cs typeface="Poppins ExtraLight" panose="00000300000000000000" pitchFamily="2" charset="0"/>
              </a:rPr>
              <a:t>, der </a:t>
            </a:r>
            <a:r>
              <a:rPr lang="en-US" altLang="ko-KR" sz="1600" dirty="0" err="1">
                <a:latin typeface="+mj-lt"/>
                <a:cs typeface="Poppins ExtraLight" panose="00000300000000000000" pitchFamily="2" charset="0"/>
              </a:rPr>
              <a:t>gør</a:t>
            </a:r>
            <a:r>
              <a:rPr lang="en-US" altLang="ko-KR" sz="1600" dirty="0">
                <a:latin typeface="+mj-lt"/>
                <a:cs typeface="Poppins ExtraLight" panose="00000300000000000000" pitchFamily="2" charset="0"/>
              </a:rPr>
              <a:t> dem </a:t>
            </a:r>
            <a:r>
              <a:rPr lang="en-US" altLang="ko-KR" sz="1600" dirty="0" err="1">
                <a:latin typeface="+mj-lt"/>
                <a:cs typeface="Poppins ExtraLight" panose="00000300000000000000" pitchFamily="2" charset="0"/>
              </a:rPr>
              <a:t>personlige</a:t>
            </a:r>
            <a:r>
              <a:rPr lang="en-US" altLang="ko-KR" sz="1600" dirty="0">
                <a:latin typeface="+mj-lt"/>
                <a:cs typeface="Poppins ExtraLight" panose="00000300000000000000" pitchFamily="2" charset="0"/>
              </a:rPr>
              <a:t> for </a:t>
            </a:r>
            <a:r>
              <a:rPr lang="en-US" altLang="ko-KR" sz="1600" dirty="0" err="1">
                <a:latin typeface="+mj-lt"/>
                <a:cs typeface="Poppins ExtraLight" panose="00000300000000000000" pitchFamily="2" charset="0"/>
              </a:rPr>
              <a:t>hver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enkelt</a:t>
            </a:r>
            <a:r>
              <a:rPr lang="en-US" altLang="ko-KR" sz="1600" dirty="0">
                <a:latin typeface="+mj-lt"/>
                <a:cs typeface="Poppins ExtraLight" panose="00000300000000000000" pitchFamily="2" charset="0"/>
              </a:rPr>
              <a:t> elev. Dette </a:t>
            </a:r>
            <a:r>
              <a:rPr lang="en-US" altLang="ko-KR" sz="1600" dirty="0" err="1">
                <a:latin typeface="+mj-lt"/>
                <a:cs typeface="Poppins ExtraLight" panose="00000300000000000000" pitchFamily="2" charset="0"/>
              </a:rPr>
              <a:t>vil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hjælpe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eleverne</a:t>
            </a:r>
            <a:r>
              <a:rPr lang="en-US" altLang="ko-KR" sz="1600" dirty="0">
                <a:latin typeface="+mj-lt"/>
                <a:cs typeface="Poppins ExtraLight" panose="00000300000000000000" pitchFamily="2" charset="0"/>
              </a:rPr>
              <a:t> til at </a:t>
            </a:r>
            <a:r>
              <a:rPr lang="en-US" altLang="ko-KR" sz="1600" dirty="0" err="1">
                <a:latin typeface="+mj-lt"/>
                <a:cs typeface="Poppins ExtraLight" panose="00000300000000000000" pitchFamily="2" charset="0"/>
              </a:rPr>
              <a:t>føle</a:t>
            </a:r>
            <a:r>
              <a:rPr lang="en-US" altLang="ko-KR" sz="1600" dirty="0">
                <a:latin typeface="+mj-lt"/>
                <a:cs typeface="Poppins ExtraLight" panose="00000300000000000000" pitchFamily="2" charset="0"/>
              </a:rPr>
              <a:t> sig mere </a:t>
            </a:r>
            <a:r>
              <a:rPr lang="en-US" altLang="ko-KR" sz="1600" dirty="0" err="1">
                <a:latin typeface="+mj-lt"/>
                <a:cs typeface="Poppins ExtraLight" panose="00000300000000000000" pitchFamily="2" charset="0"/>
              </a:rPr>
              <a:t>inkluderede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motiverede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som</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igen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forhåbentlig</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vil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lede</a:t>
            </a:r>
            <a:r>
              <a:rPr lang="en-US" altLang="ko-KR" sz="1600" dirty="0">
                <a:latin typeface="+mj-lt"/>
                <a:cs typeface="Poppins ExtraLight" panose="00000300000000000000" pitchFamily="2" charset="0"/>
              </a:rPr>
              <a:t> til mere </a:t>
            </a:r>
            <a:r>
              <a:rPr lang="en-US" altLang="ko-KR" sz="1600" dirty="0" err="1">
                <a:latin typeface="+mj-lt"/>
                <a:cs typeface="Poppins ExtraLight" panose="00000300000000000000" pitchFamily="2" charset="0"/>
              </a:rPr>
              <a:t>effektiv</a:t>
            </a:r>
            <a:r>
              <a:rPr lang="en-US" altLang="ko-KR" sz="1600" dirty="0">
                <a:latin typeface="+mj-lt"/>
                <a:cs typeface="Poppins ExtraLight" panose="00000300000000000000" pitchFamily="2" charset="0"/>
              </a:rPr>
              <a:t> læring.</a:t>
            </a:r>
          </a:p>
          <a:p>
            <a:pPr marL="284400">
              <a:lnSpc>
                <a:spcPct val="120000"/>
              </a:lnSpc>
            </a:pPr>
            <a:endParaRPr lang="en-US" altLang="ko-KR" sz="1600" i="1" dirty="0">
              <a:latin typeface="+mj-lt"/>
              <a:cs typeface="Poppins ExtraLight" panose="00000300000000000000" pitchFamily="2" charset="0"/>
            </a:endParaRPr>
          </a:p>
          <a:p>
            <a:pPr marL="284400">
              <a:lnSpc>
                <a:spcPct val="120000"/>
              </a:lnSpc>
            </a:pPr>
            <a:r>
              <a:rPr lang="en-US" altLang="ko-KR" sz="1600" i="1" dirty="0">
                <a:latin typeface="+mj-lt"/>
                <a:cs typeface="Poppins ExtraLight" panose="00000300000000000000" pitchFamily="2" charset="0"/>
              </a:rPr>
              <a:t>Dette </a:t>
            </a:r>
            <a:r>
              <a:rPr lang="en-US" altLang="ko-KR" sz="1600" i="1" dirty="0" err="1">
                <a:latin typeface="+mj-lt"/>
                <a:cs typeface="Poppins ExtraLight" panose="00000300000000000000" pitchFamily="2" charset="0"/>
              </a:rPr>
              <a:t>kan</a:t>
            </a:r>
            <a:r>
              <a:rPr lang="en-US" altLang="ko-KR" sz="1600" i="1" dirty="0">
                <a:latin typeface="+mj-lt"/>
                <a:cs typeface="Poppins ExtraLight" panose="00000300000000000000" pitchFamily="2" charset="0"/>
              </a:rPr>
              <a:t> let deles digitalt.</a:t>
            </a: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627300" indent="-342900">
              <a:lnSpc>
                <a:spcPct val="120000"/>
              </a:lnSpc>
              <a:buFont typeface="Arial" panose="020B0604020202020204" pitchFamily="34" charset="0"/>
              <a:buChar char="•"/>
            </a:pPr>
            <a:endParaRPr lang="en-US" altLang="ko-KR" sz="2000" b="1" dirty="0">
              <a:cs typeface="Poppins Medium" panose="000006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dirty="0" err="1">
                <a:solidFill>
                  <a:prstClr val="black"/>
                </a:solidFill>
                <a:latin typeface="Calibri"/>
                <a:ea typeface="맑은 고딕" panose="020B0503020000020004" pitchFamily="34" charset="-127"/>
                <a:cs typeface="Poppins Medium" panose="00000600000000000000" pitchFamily="2" charset="0"/>
              </a:rPr>
              <a:t>Lav</a:t>
            </a:r>
            <a:r>
              <a:rPr lang="en-US" altLang="ko-KR" sz="2000" b="1" dirty="0">
                <a:solidFill>
                  <a:prstClr val="black"/>
                </a:solidFill>
                <a:latin typeface="Calibri"/>
                <a:ea typeface="맑은 고딕" panose="020B0503020000020004" pitchFamily="34" charset="-127"/>
                <a:cs typeface="Poppins Medium" panose="00000600000000000000" pitchFamily="2" charset="0"/>
              </a:rPr>
              <a:t> </a:t>
            </a:r>
            <a:r>
              <a:rPr lang="en-US" altLang="ko-KR" sz="2000" b="1" dirty="0" err="1">
                <a:solidFill>
                  <a:prstClr val="black"/>
                </a:solidFill>
                <a:latin typeface="Calibri"/>
                <a:ea typeface="맑은 고딕" panose="020B0503020000020004" pitchFamily="34" charset="-127"/>
                <a:cs typeface="Poppins Medium" panose="00000600000000000000" pitchFamily="2" charset="0"/>
              </a:rPr>
              <a:t>en</a:t>
            </a:r>
            <a:r>
              <a:rPr lang="en-US" altLang="ko-KR" sz="2000" b="1" dirty="0">
                <a:solidFill>
                  <a:prstClr val="black"/>
                </a:solidFill>
                <a:latin typeface="Calibri"/>
                <a:ea typeface="맑은 고딕" panose="020B0503020000020004" pitchFamily="34" charset="-127"/>
                <a:cs typeface="Poppins Medium" panose="00000600000000000000" pitchFamily="2" charset="0"/>
              </a:rPr>
              <a:t> video</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Optag</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en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video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hvor</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eleverne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kan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se og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høre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dig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forklare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læringsmålene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Dette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hjælper</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med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skabe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bedre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forhold og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fællesskab</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og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derfor</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bedre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læring.</a:t>
            </a: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lang="en-US" altLang="ko-KR" sz="1600" i="1" dirty="0" err="1">
                <a:solidFill>
                  <a:prstClr val="black"/>
                </a:solidFill>
                <a:latin typeface="+mj-lt"/>
                <a:cs typeface="Poppins ExtraLight" panose="00000300000000000000" pitchFamily="2" charset="0"/>
              </a:rPr>
              <a:t>Fortæl</a:t>
            </a:r>
            <a:r>
              <a:rPr lang="en-US" altLang="ko-KR" sz="1600" i="1" dirty="0">
                <a:solidFill>
                  <a:prstClr val="black"/>
                </a:solidFill>
                <a:latin typeface="+mj-lt"/>
                <a:cs typeface="Poppins ExtraLight" panose="00000300000000000000" pitchFamily="2" charset="0"/>
              </a:rPr>
              <a:t> dem </a:t>
            </a:r>
            <a:r>
              <a:rPr lang="en-US" altLang="ko-KR" sz="1600" i="1" dirty="0" err="1">
                <a:solidFill>
                  <a:prstClr val="black"/>
                </a:solidFill>
                <a:latin typeface="+mj-lt"/>
                <a:cs typeface="Poppins ExtraLight" panose="00000300000000000000" pitchFamily="2" charset="0"/>
              </a:rPr>
              <a:t>hvad</a:t>
            </a:r>
            <a:r>
              <a:rPr lang="en-US" altLang="ko-KR" sz="1600" i="1" dirty="0">
                <a:solidFill>
                  <a:prstClr val="black"/>
                </a:solidFill>
                <a:latin typeface="+mj-lt"/>
                <a:cs typeface="Poppins ExtraLight" panose="00000300000000000000" pitchFamily="2" charset="0"/>
              </a:rPr>
              <a:t> vi </a:t>
            </a:r>
            <a:r>
              <a:rPr lang="en-US" altLang="ko-KR" sz="1600" i="1" dirty="0" err="1">
                <a:solidFill>
                  <a:prstClr val="black"/>
                </a:solidFill>
                <a:latin typeface="+mj-lt"/>
                <a:cs typeface="Poppins ExtraLight" panose="00000300000000000000" pitchFamily="2" charset="0"/>
              </a:rPr>
              <a:t>skal</a:t>
            </a:r>
            <a:r>
              <a:rPr lang="en-US" altLang="ko-KR" sz="1600" i="1" dirty="0">
                <a:solidFill>
                  <a:prstClr val="black"/>
                </a:solidFill>
                <a:latin typeface="+mj-lt"/>
                <a:cs typeface="Poppins ExtraLight" panose="00000300000000000000" pitchFamily="2" charset="0"/>
              </a:rPr>
              <a:t> lave, </a:t>
            </a:r>
            <a:r>
              <a:rPr lang="en-US" altLang="ko-KR" sz="1600" i="1" dirty="0" err="1">
                <a:solidFill>
                  <a:prstClr val="black"/>
                </a:solidFill>
                <a:latin typeface="+mj-lt"/>
                <a:cs typeface="Poppins ExtraLight" panose="00000300000000000000" pitchFamily="2" charset="0"/>
              </a:rPr>
              <a:t>hvorfor</a:t>
            </a:r>
            <a:r>
              <a:rPr lang="en-US" altLang="ko-KR" sz="1600" i="1" dirty="0">
                <a:solidFill>
                  <a:prstClr val="black"/>
                </a:solidFill>
                <a:latin typeface="+mj-lt"/>
                <a:cs typeface="Poppins ExtraLight" panose="00000300000000000000" pitchFamily="2" charset="0"/>
              </a:rPr>
              <a:t> vi </a:t>
            </a:r>
            <a:r>
              <a:rPr lang="en-US" altLang="ko-KR" sz="1600" i="1" dirty="0" err="1">
                <a:solidFill>
                  <a:prstClr val="black"/>
                </a:solidFill>
                <a:latin typeface="+mj-lt"/>
                <a:cs typeface="Poppins ExtraLight" panose="00000300000000000000" pitchFamily="2" charset="0"/>
              </a:rPr>
              <a:t>gør</a:t>
            </a:r>
            <a:r>
              <a:rPr lang="en-US" altLang="ko-KR" sz="1600" i="1" dirty="0">
                <a:solidFill>
                  <a:prstClr val="black"/>
                </a:solidFill>
                <a:latin typeface="+mj-lt"/>
                <a:cs typeface="Poppins ExtraLight" panose="00000300000000000000" pitchFamily="2" charset="0"/>
              </a:rPr>
              <a:t> det, </a:t>
            </a:r>
            <a:r>
              <a:rPr lang="en-US" altLang="ko-KR" sz="1600" i="1" dirty="0" err="1">
                <a:solidFill>
                  <a:prstClr val="black"/>
                </a:solidFill>
                <a:latin typeface="+mj-lt"/>
                <a:cs typeface="Poppins ExtraLight" panose="00000300000000000000" pitchFamily="2" charset="0"/>
              </a:rPr>
              <a:t>hvordan</a:t>
            </a:r>
            <a:r>
              <a:rPr lang="en-US" altLang="ko-KR" sz="1600" i="1" dirty="0">
                <a:solidFill>
                  <a:prstClr val="black"/>
                </a:solidFill>
                <a:latin typeface="+mj-lt"/>
                <a:cs typeface="Poppins ExtraLight" panose="00000300000000000000" pitchFamily="2" charset="0"/>
              </a:rPr>
              <a:t> vi </a:t>
            </a:r>
            <a:r>
              <a:rPr lang="en-US" altLang="ko-KR" sz="1600" i="1" dirty="0" err="1">
                <a:solidFill>
                  <a:prstClr val="black"/>
                </a:solidFill>
                <a:latin typeface="+mj-lt"/>
                <a:cs typeface="Poppins ExtraLight" panose="00000300000000000000" pitchFamily="2" charset="0"/>
              </a:rPr>
              <a:t>gør</a:t>
            </a:r>
            <a:r>
              <a:rPr lang="en-US" altLang="ko-KR" sz="1600" i="1" dirty="0">
                <a:solidFill>
                  <a:prstClr val="black"/>
                </a:solidFill>
                <a:latin typeface="+mj-lt"/>
                <a:cs typeface="Poppins ExtraLight" panose="00000300000000000000" pitchFamily="2" charset="0"/>
              </a:rPr>
              <a:t> det, og </a:t>
            </a:r>
            <a:r>
              <a:rPr lang="en-US" altLang="ko-KR" sz="1600" i="1" dirty="0" err="1">
                <a:solidFill>
                  <a:prstClr val="black"/>
                </a:solidFill>
                <a:latin typeface="+mj-lt"/>
                <a:cs typeface="Poppins ExtraLight" panose="00000300000000000000" pitchFamily="2" charset="0"/>
              </a:rPr>
              <a:t>hvad</a:t>
            </a:r>
            <a:r>
              <a:rPr lang="en-US" altLang="ko-KR" sz="1600" i="1" dirty="0">
                <a:solidFill>
                  <a:prstClr val="black"/>
                </a:solidFill>
                <a:latin typeface="+mj-lt"/>
                <a:cs typeface="Poppins ExtraLight" panose="00000300000000000000" pitchFamily="2" charset="0"/>
              </a:rPr>
              <a:t> vi </a:t>
            </a:r>
            <a:r>
              <a:rPr lang="en-US" altLang="ko-KR" sz="1600" i="1" dirty="0" err="1">
                <a:solidFill>
                  <a:prstClr val="black"/>
                </a:solidFill>
                <a:latin typeface="+mj-lt"/>
                <a:cs typeface="Poppins ExtraLight" panose="00000300000000000000" pitchFamily="2" charset="0"/>
              </a:rPr>
              <a:t>har</a:t>
            </a:r>
            <a:r>
              <a:rPr lang="en-US" altLang="ko-KR" sz="1600" i="1" dirty="0">
                <a:solidFill>
                  <a:prstClr val="black"/>
                </a:solidFill>
                <a:latin typeface="+mj-lt"/>
                <a:cs typeface="Poppins ExtraLight" panose="00000300000000000000" pitchFamily="2" charset="0"/>
              </a:rPr>
              <a:t> </a:t>
            </a:r>
            <a:r>
              <a:rPr lang="en-US" altLang="ko-KR" sz="1600" i="1" dirty="0" err="1">
                <a:solidFill>
                  <a:prstClr val="black"/>
                </a:solidFill>
                <a:latin typeface="+mj-lt"/>
                <a:cs typeface="Poppins ExtraLight" panose="00000300000000000000" pitchFamily="2" charset="0"/>
              </a:rPr>
              <a:t>lært</a:t>
            </a:r>
            <a:r>
              <a:rPr lang="en-US" altLang="ko-KR" sz="1600" i="1" dirty="0">
                <a:solidFill>
                  <a:prstClr val="black"/>
                </a:solidFill>
                <a:latin typeface="+mj-lt"/>
                <a:cs typeface="Poppins ExtraLight" panose="00000300000000000000" pitchFamily="2" charset="0"/>
              </a:rPr>
              <a:t>, </a:t>
            </a:r>
            <a:r>
              <a:rPr lang="en-US" altLang="ko-KR" sz="1600" i="1" dirty="0" err="1">
                <a:solidFill>
                  <a:prstClr val="black"/>
                </a:solidFill>
                <a:latin typeface="+mj-lt"/>
                <a:cs typeface="Poppins ExtraLight" panose="00000300000000000000" pitchFamily="2" charset="0"/>
              </a:rPr>
              <a:t>når</a:t>
            </a:r>
            <a:r>
              <a:rPr lang="en-US" altLang="ko-KR" sz="1600" i="1" dirty="0">
                <a:solidFill>
                  <a:prstClr val="black"/>
                </a:solidFill>
                <a:latin typeface="+mj-lt"/>
                <a:cs typeface="Poppins ExtraLight" panose="00000300000000000000" pitchFamily="2" charset="0"/>
              </a:rPr>
              <a:t> vi er </a:t>
            </a:r>
            <a:r>
              <a:rPr lang="en-US" altLang="ko-KR" sz="1600" i="1" dirty="0" err="1">
                <a:solidFill>
                  <a:prstClr val="black"/>
                </a:solidFill>
                <a:latin typeface="+mj-lt"/>
                <a:cs typeface="Poppins ExtraLight" panose="00000300000000000000" pitchFamily="2" charset="0"/>
              </a:rPr>
              <a:t>færdige</a:t>
            </a:r>
            <a:r>
              <a:rPr lang="en-US" altLang="ko-KR" sz="1600" i="1" dirty="0">
                <a:solidFill>
                  <a:prstClr val="black"/>
                </a:solidFill>
                <a:latin typeface="+mj-lt"/>
                <a:cs typeface="Poppins ExtraLight" panose="00000300000000000000" pitchFamily="2" charset="0"/>
              </a:rPr>
              <a:t>. </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451029" y="1440354"/>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2.3 Gør det personligt</a:t>
            </a:r>
            <a:endParaRPr lang="en-AU" sz="2000" dirty="0">
              <a:latin typeface="+mj-lt"/>
              <a:ea typeface="Microsoft Sans Serif" panose="020B0604020202020204" pitchFamily="34"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56422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4A54B4FD-3AFA-D6D6-E4B4-D9C3B38E260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88770" y="2821309"/>
            <a:ext cx="2887366" cy="1619680"/>
          </a:xfrm>
          <a:prstGeom prst="rect">
            <a:avLst/>
          </a:prstGeom>
        </p:spPr>
      </p:pic>
    </p:spTree>
    <p:extLst>
      <p:ext uri="{BB962C8B-B14F-4D97-AF65-F5344CB8AC3E}">
        <p14:creationId xmlns:p14="http://schemas.microsoft.com/office/powerpoint/2010/main" val="2156446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012221" cy="4149683"/>
            <a:chOff x="-2868940" y="1571528"/>
            <a:chExt cx="13012221"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Digitale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værktøjer</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og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læringsmål</a:t>
              </a:r>
              <a:endParaRPr lang="en-US" altLang="ko-KR" sz="1600" b="1" dirty="0">
                <a:cs typeface="Poppins Medium" panose="00000600000000000000" pitchFamily="2" charset="0"/>
              </a:endParaRPr>
            </a:p>
            <a:p>
              <a:pPr indent="-285750">
                <a:lnSpc>
                  <a:spcPct val="120000"/>
                </a:lnSpc>
              </a:pP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Alle digitale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værktøjer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eleverne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bruger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587915"/>
              <a:ext cx="7235251"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Hvad</a:t>
              </a:r>
              <a:r>
                <a:rPr lang="en-US" altLang="ko-KR" sz="2000" b="1" dirty="0">
                  <a:cs typeface="Poppins Medium" panose="00000600000000000000" pitchFamily="2" charset="0"/>
                </a:rPr>
                <a:t> er elever </a:t>
              </a:r>
              <a:r>
                <a:rPr lang="en-US" altLang="ko-KR" sz="2000" b="1" dirty="0" err="1">
                  <a:cs typeface="Poppins Medium" panose="00000600000000000000" pitchFamily="2" charset="0"/>
                </a:rPr>
                <a:t>nødt</a:t>
              </a:r>
              <a:r>
                <a:rPr lang="en-US" altLang="ko-KR" sz="2000" b="1" dirty="0">
                  <a:cs typeface="Poppins Medium" panose="00000600000000000000" pitchFamily="2" charset="0"/>
                </a:rPr>
                <a:t> til at vide, </a:t>
              </a:r>
              <a:r>
                <a:rPr lang="en-US" altLang="ko-KR" sz="2000" b="1" dirty="0" err="1">
                  <a:cs typeface="Poppins Medium" panose="00000600000000000000" pitchFamily="2" charset="0"/>
                </a:rPr>
                <a:t>forstå</a:t>
              </a:r>
              <a:r>
                <a:rPr lang="en-US" altLang="ko-KR" sz="2000" b="1" dirty="0">
                  <a:cs typeface="Poppins Medium" panose="00000600000000000000" pitchFamily="2" charset="0"/>
                </a:rPr>
                <a:t> og være i stand til?</a:t>
              </a:r>
            </a:p>
            <a:p>
              <a:pPr indent="-285750">
                <a:lnSpc>
                  <a:spcPct val="120000"/>
                </a:lnSpc>
              </a:pPr>
              <a:r>
                <a:rPr lang="en-US" sz="1600" dirty="0">
                  <a:latin typeface="+mj-lt"/>
                </a:rPr>
                <a:t>Man </a:t>
              </a:r>
              <a:r>
                <a:rPr lang="en-US" sz="1600" dirty="0" err="1">
                  <a:latin typeface="+mj-lt"/>
                </a:rPr>
                <a:t>kan</a:t>
              </a:r>
              <a:r>
                <a:rPr lang="en-US" sz="1600" dirty="0">
                  <a:latin typeface="+mj-lt"/>
                </a:rPr>
                <a:t> ikke </a:t>
              </a:r>
              <a:r>
                <a:rPr lang="en-US" sz="1600" dirty="0" err="1">
                  <a:latin typeface="+mj-lt"/>
                </a:rPr>
                <a:t>lære</a:t>
              </a:r>
              <a:r>
                <a:rPr lang="en-US" sz="1600" dirty="0">
                  <a:latin typeface="+mj-lt"/>
                </a:rPr>
                <a:t> at </a:t>
              </a:r>
              <a:r>
                <a:rPr lang="en-US" sz="1600" dirty="0" err="1">
                  <a:latin typeface="+mj-lt"/>
                </a:rPr>
                <a:t>hamre</a:t>
              </a:r>
              <a:r>
                <a:rPr lang="en-US" sz="1600" dirty="0">
                  <a:latin typeface="+mj-lt"/>
                </a:rPr>
                <a:t>, </a:t>
              </a:r>
              <a:r>
                <a:rPr lang="en-US" sz="1600" dirty="0" err="1">
                  <a:latin typeface="+mj-lt"/>
                </a:rPr>
                <a:t>svejse</a:t>
              </a:r>
              <a:r>
                <a:rPr lang="en-US" sz="1600" dirty="0">
                  <a:latin typeface="+mj-lt"/>
                </a:rPr>
                <a:t> eller lave mad bare </a:t>
              </a:r>
              <a:r>
                <a:rPr lang="en-US" sz="1600" dirty="0" err="1">
                  <a:latin typeface="+mj-lt"/>
                </a:rPr>
                <a:t>ved</a:t>
              </a:r>
              <a:r>
                <a:rPr lang="en-US" sz="1600" dirty="0">
                  <a:latin typeface="+mj-lt"/>
                </a:rPr>
                <a:t> at </a:t>
              </a:r>
              <a:r>
                <a:rPr lang="en-US" sz="1600" dirty="0" err="1">
                  <a:latin typeface="+mj-lt"/>
                </a:rPr>
                <a:t>kigge</a:t>
              </a:r>
              <a:r>
                <a:rPr lang="en-US" sz="1600" dirty="0">
                  <a:latin typeface="+mj-lt"/>
                </a:rPr>
                <a:t> på </a:t>
              </a:r>
              <a:r>
                <a:rPr lang="en-US" sz="1600" dirty="0" err="1">
                  <a:latin typeface="+mj-lt"/>
                </a:rPr>
                <a:t>en</a:t>
              </a:r>
              <a:r>
                <a:rPr lang="en-US" sz="1600" dirty="0">
                  <a:latin typeface="+mj-lt"/>
                </a:rPr>
                <a:t> </a:t>
              </a:r>
              <a:r>
                <a:rPr lang="en-US" sz="1600" dirty="0" err="1">
                  <a:latin typeface="+mj-lt"/>
                </a:rPr>
                <a:t>skærm</a:t>
              </a:r>
              <a:r>
                <a:rPr lang="en-US" sz="1600" dirty="0">
                  <a:latin typeface="+mj-lt"/>
                </a:rPr>
                <a:t>. Digitale </a:t>
              </a:r>
              <a:r>
                <a:rPr lang="en-US" sz="1600" dirty="0" err="1">
                  <a:latin typeface="+mj-lt"/>
                </a:rPr>
                <a:t>værktøjer</a:t>
              </a:r>
              <a:r>
                <a:rPr lang="en-US" sz="1600" dirty="0">
                  <a:latin typeface="+mj-lt"/>
                </a:rPr>
                <a:t> </a:t>
              </a:r>
              <a:r>
                <a:rPr lang="en-US" sz="1600" dirty="0" err="1">
                  <a:latin typeface="+mj-lt"/>
                </a:rPr>
                <a:t>kan</a:t>
              </a:r>
              <a:r>
                <a:rPr lang="en-US" sz="1600" dirty="0">
                  <a:latin typeface="+mj-lt"/>
                </a:rPr>
                <a:t> </a:t>
              </a:r>
              <a:r>
                <a:rPr lang="en-US" sz="1600" dirty="0" err="1">
                  <a:latin typeface="+mj-lt"/>
                </a:rPr>
                <a:t>bruges</a:t>
              </a:r>
              <a:r>
                <a:rPr lang="en-US" sz="1600" dirty="0">
                  <a:latin typeface="+mj-lt"/>
                </a:rPr>
                <a:t> </a:t>
              </a:r>
              <a:r>
                <a:rPr lang="en-US" sz="1600" dirty="0" err="1">
                  <a:latin typeface="+mj-lt"/>
                </a:rPr>
                <a:t>sammen</a:t>
              </a:r>
              <a:r>
                <a:rPr lang="en-US" sz="1600" dirty="0">
                  <a:latin typeface="+mj-lt"/>
                </a:rPr>
                <a:t> med </a:t>
              </a:r>
              <a:r>
                <a:rPr lang="en-US" sz="1600" dirty="0" err="1">
                  <a:latin typeface="+mj-lt"/>
                </a:rPr>
                <a:t>undervisningen</a:t>
              </a:r>
              <a:r>
                <a:rPr lang="en-US" sz="1600" dirty="0">
                  <a:latin typeface="+mj-lt"/>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7665586" cy="646331"/>
            </a:xfrm>
            <a:prstGeom prst="rect">
              <a:avLst/>
            </a:prstGeom>
            <a:noFill/>
          </p:spPr>
          <p:txBody>
            <a:bodyPr wrap="square" rtlCol="0">
              <a:spAutoFit/>
            </a:bodyPr>
            <a:lstStyle/>
            <a:p>
              <a:pPr indent="-285750"/>
              <a:r>
                <a:rPr lang="en-US" altLang="ko-KR" sz="2000" b="1" dirty="0">
                  <a:cs typeface="Poppins Medium" panose="00000600000000000000" pitchFamily="2" charset="0"/>
                </a:rPr>
                <a:t>Færdigheder i det 21. </a:t>
              </a:r>
              <a:r>
                <a:rPr lang="en-US" altLang="ko-KR" sz="2000" b="1" dirty="0" err="1">
                  <a:cs typeface="Poppins Medium" panose="00000600000000000000" pitchFamily="2" charset="0"/>
                </a:rPr>
                <a:t>århundrede</a:t>
              </a:r>
              <a:endParaRPr lang="en-US" altLang="ko-KR" sz="2000" b="1" dirty="0">
                <a:cs typeface="Poppins Medium" panose="00000600000000000000" pitchFamily="2" charset="0"/>
              </a:endParaRPr>
            </a:p>
            <a:p>
              <a:pPr indent="-285750"/>
              <a:r>
                <a:rPr lang="en-US" altLang="ko-KR" sz="1600" dirty="0">
                  <a:solidFill>
                    <a:prstClr val="black"/>
                  </a:solidFill>
                  <a:latin typeface="Calibri Light" panose="020F0302020204030204"/>
                  <a:cs typeface="Poppins ExtraLight" panose="00000300000000000000" pitchFamily="2" charset="0"/>
                </a:rPr>
                <a:t>The fire </a:t>
              </a:r>
              <a:r>
                <a:rPr lang="en-US" altLang="ko-KR" sz="1600" dirty="0" err="1">
                  <a:solidFill>
                    <a:prstClr val="black"/>
                  </a:solidFill>
                  <a:latin typeface="Calibri Light" panose="020F0302020204030204"/>
                  <a:cs typeface="Poppins ExtraLight" panose="00000300000000000000" pitchFamily="2" charset="0"/>
                </a:rPr>
                <a:t>C’er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altid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tages</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betragtning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fastlægger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læringsmål</a:t>
              </a:r>
              <a:r>
                <a:rPr lang="en-US" altLang="ko-KR" sz="1600" dirty="0">
                  <a:solidFill>
                    <a:prstClr val="black"/>
                  </a:solidFill>
                  <a:latin typeface="Calibri Light" panose="020F0302020204030204"/>
                  <a:cs typeface="Poppins ExtraLight" panose="00000300000000000000" pitchFamily="2" charset="0"/>
                </a:rPr>
                <a:t>.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6967120" cy="675826"/>
            </a:xfrm>
            <a:prstGeom prst="rect">
              <a:avLst/>
            </a:prstGeom>
            <a:noFill/>
          </p:spPr>
          <p:txBody>
            <a:bodyPr wrap="square" rtlCol="0">
              <a:spAutoFit/>
            </a:bodyPr>
            <a:lstStyle/>
            <a:p>
              <a:pPr indent="-285750"/>
              <a:r>
                <a:rPr lang="en-US" altLang="ko-KR" sz="2000" b="1" dirty="0" err="1">
                  <a:cs typeface="Poppins Medium" panose="00000600000000000000" pitchFamily="2" charset="0"/>
                </a:rPr>
                <a:t>Gør</a:t>
              </a:r>
              <a:r>
                <a:rPr lang="en-US" altLang="ko-KR" sz="2000" b="1" dirty="0">
                  <a:cs typeface="Poppins Medium" panose="00000600000000000000" pitchFamily="2" charset="0"/>
                </a:rPr>
                <a:t> det </a:t>
              </a:r>
              <a:r>
                <a:rPr lang="en-US" altLang="ko-KR" sz="2000" b="1" dirty="0" err="1">
                  <a:cs typeface="Poppins Medium" panose="00000600000000000000" pitchFamily="2" charset="0"/>
                </a:rPr>
                <a:t>personligt</a:t>
              </a:r>
              <a:endParaRPr lang="en-US" altLang="ko-KR" sz="1600" b="1" dirty="0">
                <a:cs typeface="Poppins Medium" panose="00000600000000000000" pitchFamily="2" charset="0"/>
              </a:endParaRPr>
            </a:p>
            <a:p>
              <a:pPr indent="-285750">
                <a:lnSpc>
                  <a:spcPct val="120000"/>
                </a:lnSpc>
              </a:pPr>
              <a:r>
                <a:rPr lang="en-US" altLang="ko-KR" sz="1600" dirty="0" err="1">
                  <a:latin typeface="+mj-lt"/>
                  <a:cs typeface="Poppins ExtraLight" panose="00000300000000000000" pitchFamily="2" charset="0"/>
                </a:rPr>
                <a:t>Læringsmål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bør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forklares</a:t>
              </a:r>
              <a:r>
                <a:rPr lang="en-US" altLang="ko-KR" sz="1600" dirty="0">
                  <a:latin typeface="+mj-lt"/>
                  <a:cs typeface="Poppins ExtraLight" panose="00000300000000000000" pitchFamily="2" charset="0"/>
                </a:rPr>
                <a:t> på </a:t>
              </a: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måde</a:t>
              </a:r>
              <a:r>
                <a:rPr lang="en-US" altLang="ko-KR" sz="1600" dirty="0">
                  <a:latin typeface="+mj-lt"/>
                  <a:cs typeface="Poppins ExtraLight" panose="00000300000000000000" pitchFamily="2" charset="0"/>
                </a:rPr>
                <a:t>, der </a:t>
              </a:r>
              <a:r>
                <a:rPr lang="en-US" altLang="ko-KR" sz="1600" dirty="0" err="1">
                  <a:latin typeface="+mj-lt"/>
                  <a:cs typeface="Poppins ExtraLight" panose="00000300000000000000" pitchFamily="2" charset="0"/>
                </a:rPr>
                <a:t>gør</a:t>
              </a:r>
              <a:r>
                <a:rPr lang="en-US" altLang="ko-KR" sz="1600" dirty="0">
                  <a:latin typeface="+mj-lt"/>
                  <a:cs typeface="Poppins ExtraLight" panose="00000300000000000000" pitchFamily="2" charset="0"/>
                </a:rPr>
                <a:t> dem </a:t>
              </a:r>
              <a:r>
                <a:rPr lang="en-US" altLang="ko-KR" sz="1600" dirty="0" err="1">
                  <a:latin typeface="+mj-lt"/>
                  <a:cs typeface="Poppins ExtraLight" panose="00000300000000000000" pitchFamily="2" charset="0"/>
                </a:rPr>
                <a:t>personlige</a:t>
              </a:r>
              <a:r>
                <a:rPr lang="en-US" altLang="ko-KR" sz="1600" dirty="0">
                  <a:latin typeface="+mj-lt"/>
                  <a:cs typeface="Poppins ExtraLight" panose="00000300000000000000" pitchFamily="2" charset="0"/>
                </a:rPr>
                <a:t> for </a:t>
              </a:r>
              <a:r>
                <a:rPr lang="en-US" altLang="ko-KR" sz="1600" dirty="0" err="1">
                  <a:latin typeface="+mj-lt"/>
                  <a:cs typeface="Poppins ExtraLight" panose="00000300000000000000" pitchFamily="2" charset="0"/>
                </a:rPr>
                <a:t>hver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enkelt</a:t>
              </a:r>
              <a:r>
                <a:rPr lang="en-US" altLang="ko-KR" sz="1600" dirty="0">
                  <a:latin typeface="+mj-lt"/>
                  <a:cs typeface="Poppins ExtraLight" panose="00000300000000000000" pitchFamily="2" charset="0"/>
                </a:rPr>
                <a:t> elev.</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55666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Opsummering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3789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9618723" cy="4036251"/>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er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vigtige</a:t>
            </a:r>
            <a:r>
              <a:rPr lang="en-US" sz="2000" b="1" dirty="0">
                <a:effectLst/>
                <a:ea typeface="Calibri" panose="020F0502020204030204" pitchFamily="34" charset="0"/>
                <a:cs typeface="Times New Roman" panose="02020603050405020304" pitchFamily="18" charset="0"/>
              </a:rPr>
              <a:t>?</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Læringsplatformen behøver dem som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Læringsmål bestemmer hvor mange lektier elever skal have for.</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De giver et klart, målbart mål for elever at arbejde hen imod.</a:t>
            </a:r>
          </a:p>
          <a:p>
            <a:pPr lvl="1" fontAlgn="base">
              <a:tabLst>
                <a:tab pos="1371600" algn="l"/>
              </a:tabLst>
            </a:pPr>
            <a:endParaRPr lang="en-US" altLang="ko-KR" sz="1600" dirty="0">
              <a:latin typeface="+mj-lt"/>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Valget af digitale værktøjer bør baseres på</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Læringsmål</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Elevernes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køn</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Uddannelsens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længde</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fire C’er i ”færdigheder i det 21. århundrede”?</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Change, Culture, Chaos, Clear mindset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GB" sz="1600" dirty="0">
                <a:effectLst/>
                <a:latin typeface="+mj-lt"/>
                <a:ea typeface="Calibri" panose="020F0502020204030204" pitchFamily="34" charset="0"/>
                <a:cs typeface="Times New Roman" panose="02020603050405020304" pitchFamily="18" charset="0"/>
              </a:rPr>
              <a:t>Communication, Collaboration, Critical thinking, Creativity</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Common sense, Care, Control, Computers</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Courses, Compassion, Cities, Competences </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splitte</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op?</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Ledelsen kan måle undervisningens fremdrift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Elever vil være mindre tilbøjelige til at blive frustrerede </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Undervisere ved, hvor de skal starte og slutte</a:t>
            </a:r>
            <a:endParaRPr lang="da-DK" sz="1600" dirty="0">
              <a:effectLst/>
              <a:latin typeface="+mj-lt"/>
              <a:ea typeface="Arial MT"/>
              <a:cs typeface="Times New Roman" panose="02020603050405020304" pitchFamily="18"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88851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Besvar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venligst</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nedenstående</a:t>
            </a:r>
            <a:r>
              <a:rPr lang="en-AU" sz="2000" dirty="0">
                <a:latin typeface="+mj-lt"/>
                <a:ea typeface="Microsoft Sans Serif" panose="020B0604020202020204" pitchFamily="34" charset="0"/>
                <a:cs typeface="Poppins ExtraLight" panose="00000300000000000000" pitchFamily="2" charset="0"/>
              </a:rPr>
              <a:t> spørgsmål:</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902922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8956017" cy="4036251"/>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er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vigtige</a:t>
            </a:r>
            <a:r>
              <a:rPr lang="en-US" sz="2000" b="1" dirty="0">
                <a:effectLst/>
                <a:ea typeface="Calibri" panose="020F0502020204030204" pitchFamily="34" charset="0"/>
                <a:cs typeface="Times New Roman" panose="02020603050405020304" pitchFamily="18" charset="0"/>
              </a:rPr>
              <a:t>?</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Læringsplatformen behøver dem som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Læringsmål bestemmer hvor mange lektier elever skal have for.</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solidFill>
                  <a:srgbClr val="00B050"/>
                </a:solidFill>
                <a:effectLst/>
                <a:latin typeface="+mj-lt"/>
                <a:ea typeface="Calibri" panose="020F0502020204030204" pitchFamily="34" charset="0"/>
                <a:cs typeface="Times New Roman" panose="02020603050405020304" pitchFamily="18" charset="0"/>
              </a:rPr>
              <a:t>De giver et klart, målbart mål for elever at arbejde hen imod.</a:t>
            </a:r>
          </a:p>
          <a:p>
            <a:pPr lvl="1" fontAlgn="base">
              <a:tabLst>
                <a:tab pos="1371600" algn="l"/>
              </a:tabLst>
            </a:pPr>
            <a:endParaRPr lang="en-US" altLang="ko-KR" sz="1600" dirty="0">
              <a:latin typeface="+mj-lt"/>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Valget af digitale værktøjer bør baseres på</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solidFill>
                  <a:srgbClr val="00B050"/>
                </a:solidFill>
                <a:effectLst/>
                <a:latin typeface="+mj-lt"/>
                <a:ea typeface="Calibri" panose="020F0502020204030204" pitchFamily="34" charset="0"/>
                <a:cs typeface="Times New Roman" panose="02020603050405020304" pitchFamily="18" charset="0"/>
              </a:rPr>
              <a:t>Læringsmål</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Elevernes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køn</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Uddannelsens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længde</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fire C’er i ”færdigheder i det 21. århundrede”?</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Change, Culture, Chaos, Clear mindset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GB" sz="1600" dirty="0">
                <a:solidFill>
                  <a:srgbClr val="00B050"/>
                </a:solidFill>
                <a:effectLst/>
                <a:latin typeface="+mj-lt"/>
                <a:ea typeface="Calibri" panose="020F0502020204030204" pitchFamily="34" charset="0"/>
                <a:cs typeface="Times New Roman" panose="02020603050405020304" pitchFamily="18" charset="0"/>
              </a:rPr>
              <a:t>Communication, Collaboration, Critical thinking, Creativity</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Common sense, Care, Control, Computers</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Courses, Compassion, Cities, Competences </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splitte</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op?</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Ledelsen kan måle undervisningens fremdrift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solidFill>
                  <a:srgbClr val="00B050"/>
                </a:solidFill>
                <a:effectLst/>
                <a:latin typeface="+mj-lt"/>
                <a:ea typeface="Calibri" panose="020F0502020204030204" pitchFamily="34" charset="0"/>
                <a:cs typeface="Times New Roman" panose="02020603050405020304" pitchFamily="18" charset="0"/>
              </a:rPr>
              <a:t>Elever vil være mindre tilbøjelige til at blive frustrerede </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Undervisere ved, hvor de skal starte og slutte</a:t>
            </a:r>
            <a:endParaRPr lang="da-DK" sz="1600" dirty="0">
              <a:effectLst/>
              <a:latin typeface="+mj-lt"/>
              <a:ea typeface="Arial MT"/>
              <a:cs typeface="Times New Roman" panose="02020603050405020304" pitchFamily="18"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090500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06129"/>
            <a:ext cx="8268328" cy="4194148"/>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et digitalt læringsmiljø?</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Klasseværelse</a:t>
            </a:r>
            <a:r>
              <a:rPr lang="en-US" sz="1600" dirty="0">
                <a:effectLst/>
                <a:latin typeface="+mj-lt"/>
                <a:ea typeface="Calibri" panose="020F0502020204030204" pitchFamily="34" charset="0"/>
                <a:cs typeface="Times New Roman" panose="02020603050405020304" pitchFamily="18" charset="0"/>
              </a:rPr>
              <a:t> med </a:t>
            </a:r>
            <a:r>
              <a:rPr lang="en-US" sz="1600" dirty="0" err="1">
                <a:effectLst/>
                <a:latin typeface="+mj-lt"/>
                <a:ea typeface="Calibri" panose="020F0502020204030204" pitchFamily="34" charset="0"/>
                <a:cs typeface="Times New Roman" panose="02020603050405020304" pitchFamily="18" charset="0"/>
              </a:rPr>
              <a:t>computere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Alle digitale værktøjer eleverne bruger</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Læringsindhold</a:t>
            </a:r>
            <a:r>
              <a:rPr lang="en-US" sz="1600" dirty="0">
                <a:effectLst/>
                <a:latin typeface="+mj-lt"/>
                <a:ea typeface="Calibri" panose="020F0502020204030204" pitchFamily="34" charset="0"/>
                <a:cs typeface="Times New Roman" panose="02020603050405020304" pitchFamily="18" charset="0"/>
              </a:rPr>
              <a:t> på </a:t>
            </a:r>
            <a:r>
              <a:rPr lang="en-US" sz="1600" dirty="0" err="1">
                <a:effectLst/>
                <a:latin typeface="+mj-lt"/>
                <a:ea typeface="Calibri" panose="020F0502020204030204" pitchFamily="34" charset="0"/>
                <a:cs typeface="Times New Roman" panose="02020603050405020304" pitchFamily="18" charset="0"/>
              </a:rPr>
              <a:t>en</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hjemmeside</a:t>
            </a:r>
            <a:endParaRPr lang="en-US" altLang="ko-KR" sz="1600" dirty="0">
              <a:latin typeface="+mj-lt"/>
              <a:cs typeface="Poppins ExtraLight" panose="00000300000000000000" pitchFamily="2" charset="0"/>
            </a:endParaRPr>
          </a:p>
          <a:p>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er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vigtige</a:t>
            </a:r>
            <a:r>
              <a:rPr lang="en-US" sz="2000" b="1" dirty="0">
                <a:effectLst/>
                <a:ea typeface="Calibri" panose="020F0502020204030204" pitchFamily="34" charset="0"/>
                <a:cs typeface="Times New Roman" panose="02020603050405020304" pitchFamily="18" charset="0"/>
              </a:rPr>
              <a:t>?</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Læringsplatformen behøver dem som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Læringsmål bestemmer hvor mange lektier elever skal have for.</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De giver et klart, målbart mål for elever at arbejde hen imod.</a:t>
            </a:r>
            <a:endParaRPr lang="en-US" altLang="ko-KR" sz="1600" dirty="0">
              <a:latin typeface="+mj-lt"/>
              <a:ea typeface="맑은 고딕" panose="020B0503020000020004" pitchFamily="34" charset="-127"/>
              <a:cs typeface="Poppins ExtraLight" panose="00000300000000000000" pitchFamily="2" charset="0"/>
            </a:endParaRPr>
          </a:p>
          <a:p>
            <a:pPr marL="288000" lvl="2"/>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288000" lvl="2"/>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288000" lvl="2"/>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tre kernekomponenter på en typisk LMS-platform?</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Administrationskonsol</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undervisningsindhold</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brugere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Hardware, software,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Elever, </a:t>
            </a:r>
            <a:r>
              <a:rPr lang="en-US" sz="1600" dirty="0" err="1">
                <a:effectLst/>
                <a:latin typeface="+mj-lt"/>
                <a:ea typeface="Calibri" panose="020F0502020204030204" pitchFamily="34" charset="0"/>
                <a:cs typeface="Times New Roman" panose="02020603050405020304" pitchFamily="18" charset="0"/>
              </a:rPr>
              <a:t>computere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wifi</a:t>
            </a: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endParaRPr lang="en-US" altLang="ko-KR" sz="2000" b="1" dirty="0">
              <a:solidFill>
                <a:prstClr val="black"/>
              </a:solidFill>
              <a:cs typeface="Poppins Medium" panose="000006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Valget af digitale værktøjer bør baseres på</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Læringsmål</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Elevernes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køn</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Uddannelsens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længde</a:t>
            </a:r>
            <a:endParaRPr lang="da-DK" sz="1600" dirty="0">
              <a:effectLst/>
              <a:latin typeface="+mj-lt"/>
              <a:ea typeface="Arial MT"/>
              <a:cs typeface="Times New Roman" panose="02020603050405020304" pitchFamily="18"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Opsummeringstest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Konsolider</a:t>
            </a:r>
            <a:r>
              <a:rPr lang="en-GB" sz="2000" dirty="0">
                <a:latin typeface="+mj-lt"/>
                <a:ea typeface="Microsoft Sans Serif" panose="020B0604020202020204" pitchFamily="34" charset="0"/>
                <a:cs typeface="Poppins ExtraLight" panose="00000300000000000000" pitchFamily="2" charset="0"/>
              </a:rPr>
              <a:t> din viden </a:t>
            </a:r>
            <a:r>
              <a:rPr lang="en-GB" sz="2000" dirty="0" err="1">
                <a:latin typeface="+mj-lt"/>
                <a:ea typeface="Microsoft Sans Serif" panose="020B0604020202020204" pitchFamily="34" charset="0"/>
                <a:cs typeface="Poppins ExtraLight" panose="00000300000000000000" pitchFamily="2" charset="0"/>
              </a:rPr>
              <a:t>ved</a:t>
            </a:r>
            <a:r>
              <a:rPr lang="en-GB" sz="2000" dirty="0">
                <a:latin typeface="+mj-lt"/>
                <a:ea typeface="Microsoft Sans Serif" panose="020B0604020202020204" pitchFamily="34" charset="0"/>
                <a:cs typeface="Poppins ExtraLight" panose="00000300000000000000" pitchFamily="2" charset="0"/>
              </a:rPr>
              <a:t> at </a:t>
            </a:r>
            <a:r>
              <a:rPr lang="en-GB" sz="2000" dirty="0" err="1">
                <a:latin typeface="+mj-lt"/>
                <a:ea typeface="Microsoft Sans Serif" panose="020B0604020202020204" pitchFamily="34" charset="0"/>
                <a:cs typeface="Poppins ExtraLight" panose="00000300000000000000" pitchFamily="2" charset="0"/>
              </a:rPr>
              <a:t>besvare</a:t>
            </a:r>
            <a:r>
              <a:rPr lang="en-GB" sz="2000" dirty="0">
                <a:latin typeface="+mj-lt"/>
                <a:ea typeface="Microsoft Sans Serif" panose="020B0604020202020204" pitchFamily="34" charset="0"/>
                <a:cs typeface="Poppins ExtraLight" panose="00000300000000000000" pitchFamily="2" charset="0"/>
              </a:rPr>
              <a:t> følgende spørgsmål:</a:t>
            </a: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696480"/>
            <a:ext cx="9031316" cy="3013351"/>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fire C’er i ”færdigheder i det 21. århundrede”?</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Change, Culture, Chaos, Clear mindset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GB" sz="1600" dirty="0">
                <a:effectLst/>
                <a:latin typeface="+mj-lt"/>
                <a:ea typeface="Calibri" panose="020F0502020204030204" pitchFamily="34" charset="0"/>
                <a:cs typeface="Times New Roman" panose="02020603050405020304" pitchFamily="18" charset="0"/>
              </a:rPr>
              <a:t>Communication, Collaboration, Critical thinking, Creativity</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Common sense, Care, Control, Computers</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Courses, Compassion, Cities, Competences </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splitte</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op?</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Ledelsen kan måle undervisningens fremdrift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Elever vil være mindre tilbøjelige til at blive frustrerede </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Undervisere ved, hvor de skal starte og slutte</a:t>
            </a:r>
            <a:endParaRPr lang="da-DK" sz="1600" dirty="0">
              <a:effectLst/>
              <a:latin typeface="+mj-lt"/>
              <a:ea typeface="Arial MT"/>
              <a:cs typeface="Times New Roman" panose="02020603050405020304" pitchFamily="18" charset="0"/>
            </a:endParaRPr>
          </a:p>
          <a:p>
            <a:pPr marL="432000" lvl="2" indent="-144000"/>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Opsummeringstest</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Konsolider</a:t>
            </a:r>
            <a:r>
              <a:rPr lang="en-GB" sz="2000" dirty="0">
                <a:latin typeface="+mj-lt"/>
                <a:ea typeface="Microsoft Sans Serif" panose="020B0604020202020204" pitchFamily="34" charset="0"/>
                <a:cs typeface="Poppins ExtraLight" panose="00000300000000000000" pitchFamily="2" charset="0"/>
              </a:rPr>
              <a:t> din viden </a:t>
            </a:r>
            <a:r>
              <a:rPr lang="en-GB" sz="2000" dirty="0" err="1">
                <a:latin typeface="+mj-lt"/>
                <a:ea typeface="Microsoft Sans Serif" panose="020B0604020202020204" pitchFamily="34" charset="0"/>
                <a:cs typeface="Poppins ExtraLight" panose="00000300000000000000" pitchFamily="2" charset="0"/>
              </a:rPr>
              <a:t>ved</a:t>
            </a:r>
            <a:r>
              <a:rPr lang="en-GB" sz="2000" dirty="0">
                <a:latin typeface="+mj-lt"/>
                <a:ea typeface="Microsoft Sans Serif" panose="020B0604020202020204" pitchFamily="34" charset="0"/>
                <a:cs typeface="Poppins ExtraLight" panose="00000300000000000000" pitchFamily="2" charset="0"/>
              </a:rPr>
              <a:t> at </a:t>
            </a:r>
            <a:r>
              <a:rPr lang="en-GB" sz="2000" dirty="0" err="1">
                <a:latin typeface="+mj-lt"/>
                <a:ea typeface="Microsoft Sans Serif" panose="020B0604020202020204" pitchFamily="34" charset="0"/>
                <a:cs typeface="Poppins ExtraLight" panose="00000300000000000000" pitchFamily="2" charset="0"/>
              </a:rPr>
              <a:t>besvare</a:t>
            </a:r>
            <a:r>
              <a:rPr lang="en-GB" sz="2000" dirty="0">
                <a:latin typeface="+mj-lt"/>
                <a:ea typeface="Microsoft Sans Serif" panose="020B0604020202020204" pitchFamily="34" charset="0"/>
                <a:cs typeface="Poppins ExtraLight" panose="00000300000000000000" pitchFamily="2" charset="0"/>
              </a:rPr>
              <a:t> følgende spørgsmål :</a:t>
            </a: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Svar på test/1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81DC6E5E-D3C9-EA68-DACB-BE59763B2244}"/>
              </a:ext>
            </a:extLst>
          </p:cNvPr>
          <p:cNvSpPr txBox="1"/>
          <p:nvPr/>
        </p:nvSpPr>
        <p:spPr>
          <a:xfrm>
            <a:off x="528320" y="1931064"/>
            <a:ext cx="8411640" cy="4194148"/>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et digitalt læringsmiljø?</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Klasseværelse</a:t>
            </a:r>
            <a:r>
              <a:rPr lang="en-US" sz="1600" dirty="0">
                <a:effectLst/>
                <a:latin typeface="+mj-lt"/>
                <a:ea typeface="Calibri" panose="020F0502020204030204" pitchFamily="34" charset="0"/>
                <a:cs typeface="Times New Roman" panose="02020603050405020304" pitchFamily="18" charset="0"/>
              </a:rPr>
              <a:t> med </a:t>
            </a:r>
            <a:r>
              <a:rPr lang="en-US" sz="1600" dirty="0" err="1">
                <a:effectLst/>
                <a:latin typeface="+mj-lt"/>
                <a:ea typeface="Calibri" panose="020F0502020204030204" pitchFamily="34" charset="0"/>
                <a:cs typeface="Times New Roman" panose="02020603050405020304" pitchFamily="18" charset="0"/>
              </a:rPr>
              <a:t>computere</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solidFill>
                  <a:srgbClr val="00B050"/>
                </a:solidFill>
                <a:effectLst/>
                <a:latin typeface="+mj-lt"/>
                <a:ea typeface="Calibri" panose="020F0502020204030204" pitchFamily="34" charset="0"/>
                <a:cs typeface="Times New Roman" panose="02020603050405020304" pitchFamily="18" charset="0"/>
              </a:rPr>
              <a:t>Alle digitale værktøjer eleverne bruger</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Læringsindhold</a:t>
            </a:r>
            <a:r>
              <a:rPr lang="en-US" sz="1600" dirty="0">
                <a:effectLst/>
                <a:latin typeface="+mj-lt"/>
                <a:ea typeface="Calibri" panose="020F0502020204030204" pitchFamily="34" charset="0"/>
                <a:cs typeface="Times New Roman" panose="02020603050405020304" pitchFamily="18" charset="0"/>
              </a:rPr>
              <a:t> på </a:t>
            </a:r>
            <a:r>
              <a:rPr lang="en-US" sz="1600" dirty="0" err="1">
                <a:effectLst/>
                <a:latin typeface="+mj-lt"/>
                <a:ea typeface="Calibri" panose="020F0502020204030204" pitchFamily="34" charset="0"/>
                <a:cs typeface="Times New Roman" panose="02020603050405020304" pitchFamily="18" charset="0"/>
              </a:rPr>
              <a:t>en</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hjemmeside</a:t>
            </a:r>
            <a:endParaRPr lang="en-US" altLang="ko-KR" sz="1600" dirty="0">
              <a:latin typeface="+mj-lt"/>
              <a:cs typeface="Poppins ExtraLight" panose="00000300000000000000" pitchFamily="2" charset="0"/>
            </a:endParaRPr>
          </a:p>
          <a:p>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er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vigtige</a:t>
            </a:r>
            <a:r>
              <a:rPr lang="en-US" sz="2000" b="1" dirty="0">
                <a:effectLst/>
                <a:ea typeface="Calibri" panose="020F0502020204030204" pitchFamily="34" charset="0"/>
                <a:cs typeface="Times New Roman" panose="02020603050405020304" pitchFamily="18" charset="0"/>
              </a:rPr>
              <a:t>?</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Læringsplatformen behøver dem som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Læringsmål bestemmer hvor mange lektier elever skal have for.</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solidFill>
                  <a:srgbClr val="00B050"/>
                </a:solidFill>
                <a:effectLst/>
                <a:latin typeface="+mj-lt"/>
                <a:ea typeface="Calibri" panose="020F0502020204030204" pitchFamily="34" charset="0"/>
                <a:cs typeface="Times New Roman" panose="02020603050405020304" pitchFamily="18" charset="0"/>
              </a:rPr>
              <a:t>De giver et klart, målbart mål for elever at arbejde hen imod.</a:t>
            </a:r>
            <a:endParaRPr lang="en-US" altLang="ko-KR" sz="1600" dirty="0">
              <a:solidFill>
                <a:srgbClr val="00B050"/>
              </a:solidFill>
              <a:latin typeface="+mj-lt"/>
              <a:ea typeface="맑은 고딕" panose="020B0503020000020004" pitchFamily="34" charset="-127"/>
              <a:cs typeface="Poppins ExtraLight" panose="00000300000000000000" pitchFamily="2" charset="0"/>
            </a:endParaRPr>
          </a:p>
          <a:p>
            <a:pPr marL="288000" lvl="2"/>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288000" lvl="2"/>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288000" lvl="2"/>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tre kernekomponenter på en typisk LMS-platform?</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solidFill>
                  <a:srgbClr val="00B050"/>
                </a:solidFill>
                <a:effectLst/>
                <a:latin typeface="+mj-lt"/>
                <a:ea typeface="Calibri" panose="020F0502020204030204" pitchFamily="34" charset="0"/>
                <a:cs typeface="Times New Roman" panose="02020603050405020304" pitchFamily="18" charset="0"/>
              </a:rPr>
              <a:t>Administrationskonsol</a:t>
            </a:r>
            <a:r>
              <a:rPr lang="en-US" sz="1600" dirty="0">
                <a:solidFill>
                  <a:srgbClr val="00B050"/>
                </a:solidFill>
                <a:effectLst/>
                <a:latin typeface="+mj-lt"/>
                <a:ea typeface="Calibri" panose="020F0502020204030204" pitchFamily="34" charset="0"/>
                <a:cs typeface="Times New Roman" panose="02020603050405020304" pitchFamily="18" charset="0"/>
              </a:rPr>
              <a:t>, </a:t>
            </a:r>
            <a:r>
              <a:rPr lang="en-US" sz="1600" dirty="0" err="1">
                <a:solidFill>
                  <a:srgbClr val="00B050"/>
                </a:solidFill>
                <a:effectLst/>
                <a:latin typeface="+mj-lt"/>
                <a:ea typeface="Calibri" panose="020F0502020204030204" pitchFamily="34" charset="0"/>
                <a:cs typeface="Times New Roman" panose="02020603050405020304" pitchFamily="18" charset="0"/>
              </a:rPr>
              <a:t>undervisningsindhold</a:t>
            </a:r>
            <a:r>
              <a:rPr lang="en-US" sz="1600" dirty="0">
                <a:solidFill>
                  <a:srgbClr val="00B050"/>
                </a:solidFill>
                <a:effectLst/>
                <a:latin typeface="+mj-lt"/>
                <a:ea typeface="Calibri" panose="020F0502020204030204" pitchFamily="34" charset="0"/>
                <a:cs typeface="Times New Roman" panose="02020603050405020304" pitchFamily="18" charset="0"/>
              </a:rPr>
              <a:t>, </a:t>
            </a:r>
            <a:r>
              <a:rPr lang="en-US" sz="1600" dirty="0" err="1">
                <a:solidFill>
                  <a:srgbClr val="00B050"/>
                </a:solidFill>
                <a:effectLst/>
                <a:latin typeface="+mj-lt"/>
                <a:ea typeface="Calibri" panose="020F0502020204030204" pitchFamily="34" charset="0"/>
                <a:cs typeface="Times New Roman" panose="02020603050405020304" pitchFamily="18" charset="0"/>
              </a:rPr>
              <a:t>brugere</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Hardware, software, indhold</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Elever, </a:t>
            </a:r>
            <a:r>
              <a:rPr lang="en-US" sz="1600" dirty="0" err="1">
                <a:effectLst/>
                <a:latin typeface="+mj-lt"/>
                <a:ea typeface="Calibri" panose="020F0502020204030204" pitchFamily="34" charset="0"/>
                <a:cs typeface="Times New Roman" panose="02020603050405020304" pitchFamily="18" charset="0"/>
              </a:rPr>
              <a:t>computere</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wifi</a:t>
            </a: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endParaRPr lang="en-US" altLang="ko-KR" sz="2000" b="1" dirty="0">
              <a:solidFill>
                <a:prstClr val="black"/>
              </a:solidFill>
              <a:cs typeface="Poppins Medium" panose="00000600000000000000" pitchFamily="2" charset="0"/>
            </a:endParaRPr>
          </a:p>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Valget af digitale værktøjer bør baseres på</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solidFill>
                  <a:srgbClr val="00B050"/>
                </a:solidFill>
                <a:effectLst/>
                <a:latin typeface="+mj-lt"/>
                <a:ea typeface="Calibri" panose="020F0502020204030204" pitchFamily="34" charset="0"/>
                <a:cs typeface="Times New Roman" panose="02020603050405020304" pitchFamily="18" charset="0"/>
              </a:rPr>
              <a:t>Læringsmål</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Elevernes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køn</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err="1">
                <a:effectLst/>
                <a:latin typeface="+mj-lt"/>
                <a:ea typeface="Calibri" panose="020F0502020204030204" pitchFamily="34" charset="0"/>
                <a:cs typeface="Times New Roman" panose="02020603050405020304" pitchFamily="18" charset="0"/>
              </a:rPr>
              <a:t>Uddannelsens</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længde</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839300"/>
            <a:ext cx="9100872" cy="3013351"/>
          </a:xfrm>
          <a:prstGeom prst="rect">
            <a:avLst/>
          </a:prstGeom>
          <a:noFill/>
        </p:spPr>
        <p:txBody>
          <a:bodyPr wrap="square" numCol="2" rtlCol="0">
            <a:noAutofit/>
          </a:bodyPr>
          <a:lstStyle/>
          <a:p>
            <a:pPr marL="342900" lvl="0" indent="-342900" fontAlgn="base">
              <a:buFont typeface="Arial" panose="020B0604020202020204" pitchFamily="34" charset="0"/>
              <a:buChar char="•"/>
              <a:tabLst>
                <a:tab pos="457200" algn="l"/>
              </a:tabLst>
            </a:pPr>
            <a:r>
              <a:rPr lang="da-DK" sz="2000" b="1" dirty="0">
                <a:effectLst/>
                <a:ea typeface="Calibri" panose="020F0502020204030204" pitchFamily="34" charset="0"/>
                <a:cs typeface="Times New Roman" panose="02020603050405020304" pitchFamily="18" charset="0"/>
              </a:rPr>
              <a:t>Hvad er de fire C’er i ”færdigheder i det 21. århundrede”?</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Change, Culture, Chaos, Clear mindset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GB" sz="1600" dirty="0">
                <a:solidFill>
                  <a:srgbClr val="00B050"/>
                </a:solidFill>
                <a:effectLst/>
                <a:latin typeface="+mj-lt"/>
                <a:ea typeface="Calibri" panose="020F0502020204030204" pitchFamily="34" charset="0"/>
                <a:cs typeface="Times New Roman" panose="02020603050405020304" pitchFamily="18" charset="0"/>
              </a:rPr>
              <a:t>Communication, Collaboration, Critical thinking, Creativity</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Common sense, Care, Control, Computers</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en-US" sz="1600" dirty="0">
                <a:effectLst/>
                <a:latin typeface="+mj-lt"/>
                <a:ea typeface="Calibri" panose="020F0502020204030204" pitchFamily="34" charset="0"/>
                <a:cs typeface="Times New Roman" panose="02020603050405020304" pitchFamily="18" charset="0"/>
              </a:rPr>
              <a:t>Courses, Compassion, Cities, Competences </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342900" lvl="0" indent="-342900" fontAlgn="base">
              <a:buFont typeface="Arial" panose="020B0604020202020204" pitchFamily="34" charset="0"/>
              <a:buChar char="•"/>
              <a:tabLst>
                <a:tab pos="457200" algn="l"/>
              </a:tabLst>
            </a:pPr>
            <a:r>
              <a:rPr lang="en-US" sz="2000" b="1" dirty="0" err="1">
                <a:effectLst/>
                <a:ea typeface="Calibri" panose="020F0502020204030204" pitchFamily="34" charset="0"/>
                <a:cs typeface="Times New Roman" panose="02020603050405020304" pitchFamily="18" charset="0"/>
              </a:rPr>
              <a:t>Hvorfor</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splitte</a:t>
            </a:r>
            <a:r>
              <a:rPr lang="en-US" sz="2000" b="1" dirty="0">
                <a:effectLst/>
                <a:ea typeface="Calibri" panose="020F0502020204030204" pitchFamily="34" charset="0"/>
                <a:cs typeface="Times New Roman" panose="02020603050405020304" pitchFamily="18" charset="0"/>
              </a:rPr>
              <a:t> </a:t>
            </a:r>
            <a:r>
              <a:rPr lang="en-US" sz="2000" b="1" dirty="0" err="1">
                <a:effectLst/>
                <a:ea typeface="Calibri" panose="020F0502020204030204" pitchFamily="34" charset="0"/>
                <a:cs typeface="Times New Roman" panose="02020603050405020304" pitchFamily="18" charset="0"/>
              </a:rPr>
              <a:t>læringsmål</a:t>
            </a:r>
            <a:r>
              <a:rPr lang="en-US" sz="2000" b="1" dirty="0">
                <a:effectLst/>
                <a:ea typeface="Calibri" panose="020F0502020204030204" pitchFamily="34" charset="0"/>
                <a:cs typeface="Times New Roman" panose="02020603050405020304" pitchFamily="18" charset="0"/>
              </a:rPr>
              <a:t> op?</a:t>
            </a:r>
            <a:endParaRPr lang="da-DK" sz="2000" dirty="0">
              <a:effectLs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Ledelsen kan måle undervisningens fremdrift</a:t>
            </a:r>
            <a:endParaRPr lang="da-DK" sz="1600" dirty="0">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solidFill>
                  <a:srgbClr val="00B050"/>
                </a:solidFill>
                <a:effectLst/>
                <a:latin typeface="+mj-lt"/>
                <a:ea typeface="Calibri" panose="020F0502020204030204" pitchFamily="34" charset="0"/>
                <a:cs typeface="Times New Roman" panose="02020603050405020304" pitchFamily="18" charset="0"/>
              </a:rPr>
              <a:t>Elever vil være mindre tilbøjelige til at blive frustrerede </a:t>
            </a:r>
            <a:endParaRPr lang="da-DK" sz="1600" dirty="0">
              <a:solidFill>
                <a:srgbClr val="00B050"/>
              </a:solidFill>
              <a:effectLst/>
              <a:latin typeface="+mj-lt"/>
              <a:ea typeface="Arial MT"/>
              <a:cs typeface="Times New Roman" panose="02020603050405020304" pitchFamily="18" charset="0"/>
            </a:endParaRPr>
          </a:p>
          <a:p>
            <a:pPr marL="685800" lvl="1" indent="-228600" fontAlgn="base">
              <a:buFont typeface="Arial" panose="020B0604020202020204" pitchFamily="34" charset="0"/>
              <a:buChar char="•"/>
              <a:tabLst>
                <a:tab pos="1371600" algn="l"/>
              </a:tabLst>
            </a:pPr>
            <a:r>
              <a:rPr lang="da-DK" sz="1600" dirty="0">
                <a:effectLst/>
                <a:latin typeface="+mj-lt"/>
                <a:ea typeface="Calibri" panose="020F0502020204030204" pitchFamily="34" charset="0"/>
                <a:cs typeface="Times New Roman" panose="02020603050405020304" pitchFamily="18" charset="0"/>
              </a:rPr>
              <a:t>Undervisere ved, hvor de skal starte og slutte</a:t>
            </a:r>
            <a:endParaRPr lang="da-DK" sz="1600" dirty="0">
              <a:effectLst/>
              <a:latin typeface="+mj-lt"/>
              <a:ea typeface="Arial MT"/>
              <a:cs typeface="Times New Roman" panose="02020603050405020304" pitchFamily="18"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Svar på test/2</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chemeClr val="tx1">
                    <a:lumMod val="50000"/>
                    <a:lumOff val="50000"/>
                  </a:schemeClr>
                </a:solidFill>
                <a:ea typeface="Microsoft Sans Serif" panose="020B0604020202020204" pitchFamily="34" charset="0"/>
                <a:cs typeface="Poppins Medium" panose="00000600000000000000" pitchFamily="2" charset="0"/>
              </a:rPr>
              <a:t>Fantastisk</a:t>
            </a:r>
            <a:r>
              <a:rPr lang="en-GB" sz="2400" b="1" dirty="0">
                <a:solidFill>
                  <a:schemeClr val="tx1">
                    <a:lumMod val="50000"/>
                    <a:lumOff val="50000"/>
                  </a:schemeClr>
                </a:solidFill>
                <a:ea typeface="Microsoft Sans Serif" panose="020B0604020202020204" pitchFamily="34" charset="0"/>
                <a:cs typeface="Poppins Medium" panose="00000600000000000000" pitchFamily="2" charset="0"/>
              </a:rPr>
              <a:t>!</a:t>
            </a:r>
          </a:p>
          <a:p>
            <a:r>
              <a:rPr lang="en-GB" sz="2000" dirty="0">
                <a:latin typeface="+mj-lt"/>
                <a:ea typeface="Calibri" panose="020F0502020204030204" pitchFamily="34" charset="0"/>
                <a:cs typeface="Helvetica" panose="020B0604020202020204" pitchFamily="34" charset="0"/>
              </a:rPr>
              <a:t>Husk (at du nu):</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89" y="2220759"/>
            <a:ext cx="3626449"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da-DK" sz="2000" b="1" dirty="0">
                <a:cs typeface="Poppins Medium" panose="00000600000000000000" pitchFamily="2" charset="0"/>
                <a:sym typeface="Varela Round"/>
              </a:rPr>
              <a:t>Valg af platform</a:t>
            </a:r>
            <a:endParaRPr lang="it-IT" sz="2000" b="1" dirty="0">
              <a:solidFill>
                <a:schemeClr val="bg1"/>
              </a:solidFill>
              <a:cs typeface="Poppins Medium" panose="00000600000000000000" pitchFamily="2" charset="0"/>
              <a:sym typeface="Varela Round"/>
            </a:endParaRPr>
          </a:p>
          <a:p>
            <a:pPr marL="0" indent="0">
              <a:lnSpc>
                <a:spcPct val="100000"/>
              </a:lnSpc>
              <a:spcBef>
                <a:spcPts val="0"/>
              </a:spcBef>
              <a:buSzPct val="100000"/>
              <a:buNone/>
            </a:pPr>
            <a:r>
              <a:rPr lang="da-DK" sz="2000" dirty="0">
                <a:effectLst/>
                <a:latin typeface="Calibri Light" panose="020F0302020204030204" pitchFamily="34" charset="0"/>
                <a:ea typeface="Calibri" panose="020F0502020204030204" pitchFamily="34" charset="0"/>
              </a:rPr>
              <a:t>Ved, hvad en LMS-platform er samt er i stand til at vælge en platform</a:t>
            </a:r>
            <a:endParaRPr lang="en-GB"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252739" y="2220759"/>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Læringsmål</a:t>
            </a:r>
            <a:br>
              <a:rPr lang="en-US" sz="2000" b="1" dirty="0">
                <a:cs typeface="Poppins Medium" panose="00000600000000000000" pitchFamily="2" charset="0"/>
                <a:sym typeface="Varela Round"/>
              </a:rPr>
            </a:br>
            <a:r>
              <a:rPr lang="da-DK" sz="2000" dirty="0">
                <a:effectLst/>
                <a:latin typeface="Calibri Light" panose="020F0302020204030204" pitchFamily="34" charset="0"/>
                <a:ea typeface="Calibri" panose="020F0502020204030204" pitchFamily="34" charset="0"/>
              </a:rPr>
              <a:t>Ved, hvad læringsmål er, og hvorfor de er vigtige</a:t>
            </a:r>
            <a:endParaRPr lang="en-GB" sz="2000" dirty="0">
              <a:latin typeface="+mj-lt"/>
              <a:cs typeface="Poppins ExtraLight" panose="00000300000000000000" pitchFamily="2" charset="0"/>
              <a:sym typeface="Varela Round"/>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34451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err="1">
                <a:ea typeface="Microsoft Sans Serif" panose="020B0604020202020204" pitchFamily="34" charset="0"/>
                <a:cs typeface="Poppins SemiBold" panose="00000700000000000000" pitchFamily="2" charset="0"/>
              </a:rPr>
              <a:t>Fortsæt</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Mål</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Efter </a:t>
            </a:r>
            <a:r>
              <a:rPr lang="en-GB" sz="2000" dirty="0" err="1">
                <a:latin typeface="+mj-lt"/>
                <a:ea typeface="Microsoft Sans Serif" panose="020B0604020202020204" pitchFamily="34" charset="0"/>
                <a:cs typeface="Poppins ExtraLight" panose="00000300000000000000" pitchFamily="2" charset="0"/>
              </a:rPr>
              <a:t>gennemførsel</a:t>
            </a:r>
            <a:r>
              <a:rPr lang="en-GB" sz="2000" dirty="0">
                <a:latin typeface="+mj-lt"/>
                <a:ea typeface="Microsoft Sans Serif" panose="020B0604020202020204" pitchFamily="34" charset="0"/>
                <a:cs typeface="Poppins ExtraLight" panose="00000300000000000000" pitchFamily="2" charset="0"/>
              </a:rPr>
              <a:t> af </a:t>
            </a:r>
            <a:r>
              <a:rPr lang="en-GB" sz="2000" dirty="0" err="1">
                <a:latin typeface="+mj-lt"/>
                <a:ea typeface="Microsoft Sans Serif" panose="020B0604020202020204" pitchFamily="34" charset="0"/>
                <a:cs typeface="Poppins ExtraLight" panose="00000300000000000000" pitchFamily="2" charset="0"/>
              </a:rPr>
              <a:t>dette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modul</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vil</a:t>
            </a:r>
            <a:r>
              <a:rPr lang="en-GB" sz="2000" dirty="0">
                <a:latin typeface="+mj-lt"/>
                <a:ea typeface="Microsoft Sans Serif" panose="020B0604020202020204" pitchFamily="34" charset="0"/>
                <a:cs typeface="Poppins ExtraLight" panose="00000300000000000000" pitchFamily="2" charset="0"/>
              </a:rPr>
              <a:t> man:</a:t>
            </a: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Google Shape;351;p30">
            <a:extLst>
              <a:ext uri="{FF2B5EF4-FFF2-40B4-BE49-F238E27FC236}">
                <a16:creationId xmlns:a16="http://schemas.microsoft.com/office/drawing/2014/main" id="{1BA6FE68-BE2A-5288-26AA-78C38B0623C3}"/>
              </a:ext>
            </a:extLst>
          </p:cNvPr>
          <p:cNvSpPr txBox="1">
            <a:spLocks/>
          </p:cNvSpPr>
          <p:nvPr/>
        </p:nvSpPr>
        <p:spPr>
          <a:xfrm>
            <a:off x="626289"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da-DK" sz="2000" b="1" dirty="0">
                <a:cs typeface="Poppins Medium" panose="00000600000000000000" pitchFamily="2" charset="0"/>
                <a:sym typeface="Varela Round"/>
              </a:rPr>
              <a:t>Valg af platform</a:t>
            </a:r>
            <a:endParaRPr lang="it-IT" sz="2000" b="1" dirty="0">
              <a:solidFill>
                <a:schemeClr val="bg1"/>
              </a:solidFill>
              <a:cs typeface="Poppins Medium" panose="00000600000000000000" pitchFamily="2" charset="0"/>
              <a:sym typeface="Varela Round"/>
            </a:endParaRPr>
          </a:p>
          <a:p>
            <a:pPr marL="0" indent="0">
              <a:lnSpc>
                <a:spcPct val="100000"/>
              </a:lnSpc>
              <a:spcBef>
                <a:spcPts val="0"/>
              </a:spcBef>
              <a:buSzPct val="100000"/>
              <a:buNone/>
            </a:pPr>
            <a:r>
              <a:rPr lang="da-DK" sz="2000" dirty="0">
                <a:effectLst/>
                <a:latin typeface="Calibri Light" panose="020F0302020204030204" pitchFamily="34" charset="0"/>
                <a:ea typeface="Calibri" panose="020F0502020204030204" pitchFamily="34" charset="0"/>
              </a:rPr>
              <a:t>Vide, hvad en LMS-platform er samt være i stand til at vælge en platform</a:t>
            </a:r>
            <a:endParaRPr lang="en-GB" sz="2000" dirty="0">
              <a:latin typeface="+mj-lt"/>
              <a:cs typeface="Poppins ExtraLight" panose="00000300000000000000" pitchFamily="2" charset="0"/>
              <a:sym typeface="Varela Round"/>
            </a:endParaRPr>
          </a:p>
        </p:txBody>
      </p:sp>
      <p:sp>
        <p:nvSpPr>
          <p:cNvPr id="7" name="Google Shape;351;p30">
            <a:extLst>
              <a:ext uri="{FF2B5EF4-FFF2-40B4-BE49-F238E27FC236}">
                <a16:creationId xmlns:a16="http://schemas.microsoft.com/office/drawing/2014/main" id="{A96B58E0-022E-BE50-99E9-0A9697F48BE5}"/>
              </a:ext>
            </a:extLst>
          </p:cNvPr>
          <p:cNvSpPr txBox="1">
            <a:spLocks/>
          </p:cNvSpPr>
          <p:nvPr/>
        </p:nvSpPr>
        <p:spPr>
          <a:xfrm>
            <a:off x="4248296" y="2229292"/>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Læringsmål</a:t>
            </a:r>
            <a:br>
              <a:rPr lang="en-US" sz="2000" b="1" dirty="0">
                <a:cs typeface="Poppins Medium" panose="00000600000000000000" pitchFamily="2" charset="0"/>
                <a:sym typeface="Varela Round"/>
              </a:rPr>
            </a:br>
            <a:r>
              <a:rPr lang="da-DK" sz="2000" dirty="0">
                <a:effectLst/>
                <a:latin typeface="Calibri Light" panose="020F0302020204030204" pitchFamily="34" charset="0"/>
                <a:ea typeface="Calibri" panose="020F0502020204030204" pitchFamily="34" charset="0"/>
              </a:rPr>
              <a:t>Vide, hvad læringsmål er, og hvorfor de er vigtige</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14767" y="726770"/>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Indholdsfortegnelse</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257411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2000" b="1" dirty="0">
                <a:cs typeface="Poppins Medium" panose="00000600000000000000" pitchFamily="2" charset="0"/>
                <a:sym typeface="Varela Round"/>
              </a:rPr>
              <a:t>1. </a:t>
            </a: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4543686" y="2771389"/>
            <a:ext cx="248689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Læringsmål</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3" name="Google Shape;351;p30">
            <a:extLst>
              <a:ext uri="{FF2B5EF4-FFF2-40B4-BE49-F238E27FC236}">
                <a16:creationId xmlns:a16="http://schemas.microsoft.com/office/drawing/2014/main" id="{2868BCBE-8FCF-4CEF-AA99-5B5F80818127}"/>
              </a:ext>
            </a:extLst>
          </p:cNvPr>
          <p:cNvSpPr txBox="1">
            <a:spLocks/>
          </p:cNvSpPr>
          <p:nvPr/>
        </p:nvSpPr>
        <p:spPr>
          <a:xfrm>
            <a:off x="4543686" y="3742750"/>
            <a:ext cx="2676770"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 Digitale </a:t>
            </a:r>
            <a:r>
              <a:rPr lang="en-US" sz="1300" dirty="0" err="1">
                <a:latin typeface="+mj-lt"/>
                <a:ea typeface="Varela Round"/>
                <a:cs typeface="Poppins ExtraLight" panose="00000300000000000000" pitchFamily="2" charset="0"/>
                <a:sym typeface="Varela Round"/>
              </a:rPr>
              <a:t>værktøjer</a:t>
            </a:r>
            <a:r>
              <a:rPr lang="en-US" sz="1300" dirty="0">
                <a:latin typeface="+mj-lt"/>
                <a:ea typeface="Varela Round"/>
                <a:cs typeface="Poppins ExtraLight" panose="00000300000000000000" pitchFamily="2" charset="0"/>
                <a:sym typeface="Varela Round"/>
              </a:rPr>
              <a:t> og </a:t>
            </a:r>
            <a:r>
              <a:rPr lang="en-US" sz="1300" dirty="0" err="1">
                <a:latin typeface="+mj-lt"/>
                <a:ea typeface="Varela Round"/>
                <a:cs typeface="Poppins ExtraLight" panose="00000300000000000000" pitchFamily="2" charset="0"/>
                <a:sym typeface="Varela Round"/>
              </a:rPr>
              <a:t>læringsmål</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2.2: Vælg det </a:t>
            </a:r>
            <a:r>
              <a:rPr lang="en-US" sz="1300" dirty="0" err="1">
                <a:latin typeface="+mj-lt"/>
                <a:ea typeface="Varela Round"/>
                <a:cs typeface="Poppins ExtraLight" panose="00000300000000000000" pitchFamily="2" charset="0"/>
                <a:sym typeface="Varela Round"/>
              </a:rPr>
              <a:t>rigtige</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værktøj</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2.3: </a:t>
            </a:r>
            <a:r>
              <a:rPr lang="en-US" sz="1300" dirty="0" err="1">
                <a:latin typeface="+mj-lt"/>
                <a:ea typeface="Varela Round"/>
                <a:cs typeface="Poppins ExtraLight" panose="00000300000000000000" pitchFamily="2" charset="0"/>
                <a:sym typeface="Varela Round"/>
              </a:rPr>
              <a:t>Gør</a:t>
            </a:r>
            <a:r>
              <a:rPr lang="en-US" sz="1300" dirty="0">
                <a:latin typeface="+mj-lt"/>
                <a:ea typeface="Varela Round"/>
                <a:cs typeface="Poppins ExtraLight" panose="00000300000000000000" pitchFamily="2" charset="0"/>
                <a:sym typeface="Varela Round"/>
              </a:rPr>
              <a:t> det </a:t>
            </a:r>
            <a:r>
              <a:rPr lang="en-US" sz="1300" dirty="0" err="1">
                <a:latin typeface="+mj-lt"/>
                <a:ea typeface="Varela Round"/>
                <a:cs typeface="Poppins ExtraLight" panose="00000300000000000000" pitchFamily="2" charset="0"/>
                <a:sym typeface="Varela Round"/>
              </a:rPr>
              <a:t>personligt</a:t>
            </a:r>
            <a:endParaRPr lang="en-US" sz="1300" dirty="0">
              <a:latin typeface="+mj-lt"/>
              <a:ea typeface="Varela Round"/>
              <a:cs typeface="Poppins ExtraLight" panose="00000300000000000000" pitchFamily="2" charset="0"/>
              <a:sym typeface="Varela Round"/>
            </a:endParaRPr>
          </a:p>
        </p:txBody>
      </p:sp>
      <p:sp>
        <p:nvSpPr>
          <p:cNvPr id="16" name="Google Shape;351;p30">
            <a:extLst>
              <a:ext uri="{FF2B5EF4-FFF2-40B4-BE49-F238E27FC236}">
                <a16:creationId xmlns:a16="http://schemas.microsoft.com/office/drawing/2014/main" id="{71D85A56-4C2E-42A2-91A5-0AF8807D8BAC}"/>
              </a:ext>
            </a:extLst>
          </p:cNvPr>
          <p:cNvSpPr txBox="1">
            <a:spLocks/>
          </p:cNvSpPr>
          <p:nvPr/>
        </p:nvSpPr>
        <p:spPr>
          <a:xfrm>
            <a:off x="626265" y="3714171"/>
            <a:ext cx="3628494" cy="189352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 </a:t>
            </a:r>
            <a:r>
              <a:rPr lang="en-US" sz="1300" dirty="0" err="1">
                <a:latin typeface="+mj-lt"/>
                <a:ea typeface="Varela Round"/>
                <a:cs typeface="Poppins ExtraLight" panose="00000300000000000000" pitchFamily="2" charset="0"/>
                <a:sym typeface="Varela Round"/>
              </a:rPr>
              <a:t>Hvad</a:t>
            </a:r>
            <a:r>
              <a:rPr lang="en-US" sz="1300" dirty="0">
                <a:latin typeface="+mj-lt"/>
                <a:ea typeface="Varela Round"/>
                <a:cs typeface="Poppins ExtraLight" panose="00000300000000000000" pitchFamily="2" charset="0"/>
                <a:sym typeface="Varela Round"/>
              </a:rPr>
              <a:t> er </a:t>
            </a:r>
            <a:r>
              <a:rPr lang="en-US" sz="1300" dirty="0" err="1">
                <a:latin typeface="+mj-lt"/>
                <a:ea typeface="Varela Round"/>
                <a:cs typeface="Poppins ExtraLight" panose="00000300000000000000" pitchFamily="2" charset="0"/>
                <a:sym typeface="Varela Round"/>
              </a:rPr>
              <a:t>en</a:t>
            </a:r>
            <a:r>
              <a:rPr lang="en-US" sz="1300" dirty="0">
                <a:latin typeface="+mj-lt"/>
                <a:ea typeface="Varela Round"/>
                <a:cs typeface="Poppins ExtraLight" panose="00000300000000000000" pitchFamily="2" charset="0"/>
                <a:sym typeface="Varela Round"/>
              </a:rPr>
              <a:t> digital </a:t>
            </a:r>
            <a:r>
              <a:rPr lang="en-US" sz="1300" dirty="0" err="1">
                <a:latin typeface="+mj-lt"/>
                <a:ea typeface="Varela Round"/>
                <a:cs typeface="Poppins ExtraLight" panose="00000300000000000000" pitchFamily="2" charset="0"/>
                <a:sym typeface="Varela Round"/>
              </a:rPr>
              <a:t>læringsplatform</a:t>
            </a:r>
            <a:r>
              <a:rPr lang="en-US" sz="1300" dirty="0">
                <a:latin typeface="+mj-lt"/>
                <a:ea typeface="Varela Round"/>
                <a:cs typeface="Poppins ExtraLight" panose="00000300000000000000" pitchFamily="2" charset="0"/>
                <a:sym typeface="Varela Round"/>
              </a:rPr>
              <a:t> (LMS)? </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 En digital </a:t>
            </a:r>
            <a:r>
              <a:rPr lang="en-US" sz="1300" dirty="0" err="1">
                <a:latin typeface="+mj-lt"/>
                <a:ea typeface="Varela Round"/>
                <a:cs typeface="Poppins ExtraLight" panose="00000300000000000000" pitchFamily="2" charset="0"/>
                <a:sym typeface="Varela Round"/>
              </a:rPr>
              <a:t>læringsplatforms</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funktioner</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1.3: </a:t>
            </a:r>
            <a:r>
              <a:rPr lang="en-US" sz="1300" dirty="0" err="1">
                <a:latin typeface="+mj-lt"/>
                <a:ea typeface="Varela Round"/>
                <a:cs typeface="Poppins ExtraLight" panose="00000300000000000000" pitchFamily="2" charset="0"/>
                <a:sym typeface="Varela Round"/>
              </a:rPr>
              <a:t>Forskellige</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typer</a:t>
            </a:r>
            <a:r>
              <a:rPr lang="en-US" sz="1300" dirty="0">
                <a:latin typeface="+mj-lt"/>
                <a:ea typeface="Varela Round"/>
                <a:cs typeface="Poppins ExtraLight" panose="00000300000000000000" pitchFamily="2" charset="0"/>
                <a:sym typeface="Varela Round"/>
              </a:rPr>
              <a:t> af LMS-</a:t>
            </a:r>
            <a:r>
              <a:rPr lang="en-US" sz="1300" dirty="0" err="1">
                <a:latin typeface="+mj-lt"/>
                <a:ea typeface="Varela Round"/>
                <a:cs typeface="Poppins ExtraLight" panose="00000300000000000000" pitchFamily="2" charset="0"/>
                <a:sym typeface="Varela Round"/>
              </a:rPr>
              <a:t>platforme</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1.4: </a:t>
            </a:r>
            <a:r>
              <a:rPr lang="en-US" sz="1300" dirty="0" err="1">
                <a:latin typeface="+mj-lt"/>
                <a:ea typeface="Varela Round"/>
                <a:cs typeface="Poppins ExtraLight" panose="00000300000000000000" pitchFamily="2" charset="0"/>
                <a:sym typeface="Varela Round"/>
              </a:rPr>
              <a:t>Interessenter</a:t>
            </a:r>
            <a:r>
              <a:rPr lang="en-US" sz="1300" dirty="0">
                <a:latin typeface="+mj-lt"/>
                <a:ea typeface="Varela Round"/>
                <a:cs typeface="Poppins ExtraLight" panose="00000300000000000000" pitchFamily="2" charset="0"/>
                <a:sym typeface="Varela Round"/>
              </a:rPr>
              <a:t> – </a:t>
            </a:r>
            <a:r>
              <a:rPr lang="en-US" sz="1300" dirty="0" err="1">
                <a:latin typeface="+mj-lt"/>
                <a:ea typeface="Varela Round"/>
                <a:cs typeface="Poppins ExtraLight" panose="00000300000000000000" pitchFamily="2" charset="0"/>
                <a:sym typeface="Varela Round"/>
              </a:rPr>
              <a:t>forstå</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hvem</a:t>
            </a:r>
            <a:r>
              <a:rPr lang="en-US" sz="1300" dirty="0">
                <a:latin typeface="+mj-lt"/>
                <a:ea typeface="Varela Round"/>
                <a:cs typeface="Poppins ExtraLight" panose="00000300000000000000" pitchFamily="2" charset="0"/>
                <a:sym typeface="Varela Round"/>
              </a:rPr>
              <a:t> man </a:t>
            </a:r>
            <a:r>
              <a:rPr lang="en-US" sz="1300" dirty="0" err="1">
                <a:latin typeface="+mj-lt"/>
                <a:ea typeface="Varela Round"/>
                <a:cs typeface="Poppins ExtraLight" panose="00000300000000000000" pitchFamily="2" charset="0"/>
                <a:sym typeface="Varela Round"/>
              </a:rPr>
              <a:t>skal</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involvere</a:t>
            </a:r>
            <a:endParaRPr lang="en-US" sz="1300" dirty="0">
              <a:latin typeface="+mj-lt"/>
              <a:ea typeface="Varela Round"/>
              <a:cs typeface="Poppins ExtraLight" panose="00000300000000000000" pitchFamily="2" charset="0"/>
              <a:sym typeface="Varela Round"/>
            </a:endParaRP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Digitalt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læringsmiljø</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Det digitale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læringsmiljø</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er alle de digitale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værktøjer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som</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elerverne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bruger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 fra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computere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og smartphones til software,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fildeling</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webservices, multimedia og virtual reality. En digital platform er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en</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del af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dette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miljø</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Learning Management System (LMS)</a:t>
            </a: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En LMS-platform er et digitalt depot for alt </a:t>
            </a:r>
            <a:r>
              <a:rPr lang="en-US" altLang="ko-KR" sz="1600" dirty="0" err="1">
                <a:solidFill>
                  <a:prstClr val="black"/>
                </a:solidFill>
                <a:latin typeface="Calibri Light" panose="020F0302020204030204"/>
                <a:cs typeface="Poppins ExtraLight" panose="00000300000000000000" pitchFamily="2" charset="0"/>
              </a:rPr>
              <a:t>læringsindhold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Systemet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hjælper</a:t>
            </a:r>
            <a:r>
              <a:rPr lang="en-US" altLang="ko-KR" sz="1600" dirty="0">
                <a:solidFill>
                  <a:prstClr val="black"/>
                </a:solidFill>
                <a:latin typeface="Calibri Light" panose="020F0302020204030204"/>
                <a:cs typeface="Poppins ExtraLight" panose="00000300000000000000" pitchFamily="2" charset="0"/>
              </a:rPr>
              <a:t> med at </a:t>
            </a:r>
            <a:r>
              <a:rPr lang="en-US" altLang="ko-KR" sz="1600" dirty="0" err="1">
                <a:solidFill>
                  <a:prstClr val="black"/>
                </a:solidFill>
                <a:latin typeface="Calibri Light" panose="020F0302020204030204"/>
                <a:cs typeface="Poppins ExtraLight" panose="00000300000000000000" pitchFamily="2" charset="0"/>
              </a:rPr>
              <a:t>organisere</a:t>
            </a:r>
            <a:r>
              <a:rPr lang="en-US" altLang="ko-KR" sz="1600" dirty="0">
                <a:solidFill>
                  <a:prstClr val="black"/>
                </a:solidFill>
                <a:latin typeface="Calibri Light" panose="020F0302020204030204"/>
                <a:cs typeface="Poppins ExtraLight" panose="00000300000000000000" pitchFamily="2" charset="0"/>
              </a:rPr>
              <a:t>  ressourcer og </a:t>
            </a:r>
            <a:r>
              <a:rPr lang="en-US" altLang="ko-KR" sz="1600" dirty="0" err="1">
                <a:solidFill>
                  <a:prstClr val="black"/>
                </a:solidFill>
                <a:latin typeface="Calibri Light" panose="020F0302020204030204"/>
                <a:cs typeface="Poppins ExtraLight" panose="00000300000000000000" pitchFamily="2" charset="0"/>
              </a:rPr>
              <a:t>facilitere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læringsprocessen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at lade </a:t>
            </a:r>
            <a:r>
              <a:rPr lang="en-US" altLang="ko-KR" sz="1600" dirty="0" err="1">
                <a:solidFill>
                  <a:prstClr val="black"/>
                </a:solidFill>
                <a:latin typeface="Calibri Light" panose="020F0302020204030204"/>
                <a:cs typeface="Poppins ExtraLight" panose="00000300000000000000" pitchFamily="2" charset="0"/>
              </a:rPr>
              <a:t>brugere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tilgå</a:t>
            </a:r>
            <a:r>
              <a:rPr lang="en-US" altLang="ko-KR" sz="1600" dirty="0">
                <a:solidFill>
                  <a:prstClr val="black"/>
                </a:solidFill>
                <a:latin typeface="Calibri Light" panose="020F0302020204030204"/>
                <a:cs typeface="Poppins ExtraLight" panose="00000300000000000000" pitchFamily="2" charset="0"/>
              </a:rPr>
              <a:t> indhold fra </a:t>
            </a:r>
            <a:r>
              <a:rPr lang="en-US" altLang="ko-KR" sz="1600" dirty="0" err="1">
                <a:solidFill>
                  <a:prstClr val="black"/>
                </a:solidFill>
                <a:latin typeface="Calibri Light" panose="020F0302020204030204"/>
                <a:cs typeface="Poppins ExtraLight" panose="00000300000000000000" pitchFamily="2" charset="0"/>
              </a:rPr>
              <a:t>enhver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enheder</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ethvert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tidspunkt</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platformen</a:t>
            </a:r>
            <a:r>
              <a:rPr lang="en-US" altLang="ko-KR" sz="1600" dirty="0">
                <a:solidFill>
                  <a:prstClr val="black"/>
                </a:solidFill>
                <a:latin typeface="Calibri Light" panose="020F0302020204030204"/>
                <a:cs typeface="Poppins ExtraLight" panose="00000300000000000000" pitchFamily="2" charset="0"/>
              </a:rPr>
              <a:t>.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30" y="1470908"/>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a:t>
            </a:r>
            <a:r>
              <a:rPr lang="da-DK" sz="2000" dirty="0">
                <a:effectLst/>
                <a:latin typeface="+mj-lt"/>
                <a:ea typeface="Arial MT"/>
                <a:cs typeface="Arial MT"/>
              </a:rPr>
              <a:t>Hvad er en digital læringsplatform (LMS)</a:t>
            </a:r>
            <a:r>
              <a:rPr lang="da-DK" sz="2000" dirty="0">
                <a:latin typeface="+mj-lt"/>
                <a:ea typeface="Microsoft Sans Serif" panose="020B0604020202020204" pitchFamily="34" charset="0"/>
              </a:rPr>
              <a:t>?</a:t>
            </a:r>
            <a:r>
              <a:rPr lang="da-DK" sz="2000" i="0" dirty="0">
                <a:solidFill>
                  <a:srgbClr val="202124"/>
                </a:solidFill>
                <a:effectLst/>
                <a:latin typeface="+mj-lt"/>
              </a:rPr>
              <a:t> </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Try Moodle 3.6 ahead of time! - Moodle">
            <a:extLst>
              <a:ext uri="{FF2B5EF4-FFF2-40B4-BE49-F238E27FC236}">
                <a16:creationId xmlns:a16="http://schemas.microsoft.com/office/drawing/2014/main" id="{D9BBE4D2-A467-92CD-905F-12C9EA7A200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3117" y="2420891"/>
            <a:ext cx="3605842" cy="2200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1123" y="2440118"/>
            <a:ext cx="8545702"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Web-</a:t>
            </a:r>
            <a:r>
              <a:rPr lang="en-US" altLang="ko-KR" sz="2000" b="1" dirty="0" err="1">
                <a:cs typeface="Poppins Medium" panose="00000600000000000000" pitchFamily="2" charset="0"/>
              </a:rPr>
              <a:t>baseret</a:t>
            </a:r>
            <a:endParaRPr lang="en-US" altLang="ko-KR" sz="2000" b="1" dirty="0">
              <a:cs typeface="Poppins Medium" panose="00000600000000000000" pitchFamily="2" charset="0"/>
            </a:endParaRPr>
          </a:p>
          <a:p>
            <a:pPr marL="284400">
              <a:lnSpc>
                <a:spcPct val="120000"/>
              </a:lnSpc>
            </a:pPr>
            <a:r>
              <a:rPr lang="en-US" altLang="ko-KR" sz="1600" dirty="0">
                <a:latin typeface="+mj-lt"/>
                <a:cs typeface="Poppins ExtraLight" panose="00000300000000000000" pitchFamily="2" charset="0"/>
              </a:rPr>
              <a:t>En LMS-platform er et web-</a:t>
            </a:r>
            <a:r>
              <a:rPr lang="en-US" altLang="ko-KR" sz="1600" dirty="0" err="1">
                <a:latin typeface="+mj-lt"/>
                <a:cs typeface="Poppins ExtraLight" panose="00000300000000000000" pitchFamily="2" charset="0"/>
              </a:rPr>
              <a:t>baseret</a:t>
            </a:r>
            <a:r>
              <a:rPr lang="en-US" altLang="ko-KR" sz="1600" dirty="0">
                <a:latin typeface="+mj-lt"/>
                <a:cs typeface="Poppins ExtraLight" panose="00000300000000000000" pitchFamily="2" charset="0"/>
              </a:rPr>
              <a:t> system, der </a:t>
            </a:r>
            <a:r>
              <a:rPr lang="en-US" altLang="ko-KR" sz="1600" dirty="0" err="1">
                <a:latin typeface="+mj-lt"/>
                <a:cs typeface="Poppins ExtraLight" panose="00000300000000000000" pitchFamily="2" charset="0"/>
              </a:rPr>
              <a:t>støtter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planlægning</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udarbejdelse</a:t>
            </a:r>
            <a:r>
              <a:rPr lang="en-US" altLang="ko-KR" sz="1600" dirty="0">
                <a:latin typeface="+mj-lt"/>
                <a:cs typeface="Poppins ExtraLight" panose="00000300000000000000" pitchFamily="2" charset="0"/>
              </a:rPr>
              <a:t>, levering, </a:t>
            </a:r>
            <a:r>
              <a:rPr lang="en-US" altLang="ko-KR" sz="1600" dirty="0" err="1">
                <a:latin typeface="+mj-lt"/>
                <a:cs typeface="Poppins ExtraLight" panose="00000300000000000000" pitchFamily="2" charset="0"/>
              </a:rPr>
              <a:t>monitorering</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afrapportering</a:t>
            </a:r>
            <a:r>
              <a:rPr lang="en-US" altLang="ko-KR" sz="1600" dirty="0">
                <a:latin typeface="+mj-lt"/>
                <a:cs typeface="Poppins ExtraLight" panose="00000300000000000000" pitchFamily="2" charset="0"/>
              </a:rPr>
              <a:t> af online </a:t>
            </a:r>
            <a:r>
              <a:rPr lang="en-US" altLang="ko-KR" sz="1600" dirty="0" err="1">
                <a:latin typeface="+mj-lt"/>
                <a:cs typeface="Poppins ExtraLight" panose="00000300000000000000" pitchFamily="2" charset="0"/>
              </a:rPr>
              <a:t>uddannelsesaktiviteter</a:t>
            </a:r>
            <a:r>
              <a:rPr lang="en-US" altLang="ko-KR" sz="1600" dirty="0">
                <a:latin typeface="+mj-lt"/>
                <a:cs typeface="Poppins ExtraLight" panose="00000300000000000000" pitchFamily="2" charset="0"/>
              </a:rPr>
              <a:t>. Det </a:t>
            </a:r>
            <a:r>
              <a:rPr lang="en-US" altLang="ko-KR" sz="1600" dirty="0" err="1">
                <a:latin typeface="+mj-lt"/>
                <a:cs typeface="Poppins ExtraLight" panose="00000300000000000000" pitchFamily="2" charset="0"/>
              </a:rPr>
              <a:t>kan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inkludere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funktioiner</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såsom</a:t>
            </a:r>
            <a:r>
              <a:rPr lang="en-US" altLang="ko-KR" sz="1600" dirty="0">
                <a:latin typeface="+mj-lt"/>
                <a:cs typeface="Poppins ExtraLight" panose="00000300000000000000" pitchFamily="2" charset="0"/>
              </a:rPr>
              <a:t> e-</a:t>
            </a:r>
            <a:r>
              <a:rPr lang="en-US" altLang="ko-KR" sz="1600" dirty="0" err="1">
                <a:latin typeface="+mj-lt"/>
                <a:cs typeface="Poppins ExtraLight" panose="00000300000000000000" pitchFamily="2" charset="0"/>
              </a:rPr>
              <a:t>porteføljer</a:t>
            </a:r>
            <a:r>
              <a:rPr lang="en-US" altLang="ko-KR" sz="1600" dirty="0">
                <a:latin typeface="+mj-lt"/>
                <a:cs typeface="Poppins ExtraLight" panose="00000300000000000000" pitchFamily="2" charset="0"/>
              </a:rPr>
              <a:t>, quizzer, </a:t>
            </a:r>
            <a:r>
              <a:rPr lang="en-US" altLang="ko-KR" sz="1600" dirty="0" err="1">
                <a:latin typeface="+mj-lt"/>
                <a:cs typeface="Poppins ExtraLight" panose="00000300000000000000" pitchFamily="2" charset="0"/>
              </a:rPr>
              <a:t>vurderingsværktøjer</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styringsværktøjer</a:t>
            </a:r>
            <a:r>
              <a:rPr lang="en-US" altLang="ko-KR" sz="1600" dirty="0">
                <a:latin typeface="+mj-lt"/>
                <a:cs typeface="Poppins ExtraLight" panose="00000300000000000000" pitchFamily="2" charset="0"/>
              </a:rPr>
              <a:t>.</a:t>
            </a:r>
            <a:br>
              <a:rPr lang="en-US" altLang="ko-KR" sz="1600" dirty="0">
                <a:latin typeface="+mj-lt"/>
                <a:cs typeface="Poppins ExtraLight" panose="00000300000000000000" pitchFamily="2" charset="0"/>
              </a:rPr>
            </a:br>
            <a:endParaRPr lang="en-US" altLang="ko-KR" sz="1600"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627300" indent="-342900">
              <a:lnSpc>
                <a:spcPct val="120000"/>
              </a:lnSpc>
              <a:buFont typeface="Arial" panose="020B0604020202020204" pitchFamily="34" charset="0"/>
              <a:buChar char="•"/>
            </a:pPr>
            <a:endParaRPr lang="en-US" altLang="ko-KR" sz="2000" b="1" dirty="0">
              <a:cs typeface="Poppins Medium" panose="000006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Bredt</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udvalg</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En LMS-platform er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en</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effektiv</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måde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levere</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et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bredt</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udvalg</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af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uddannelser</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og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uddannelsesresultater</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på. </a:t>
            </a:r>
          </a:p>
          <a:p>
            <a:pPr marL="284400" marR="0" lvl="0" indent="0" defTabSz="914400" rtl="0" eaLnBrk="1" fontAlgn="auto" latinLnBrk="0" hangingPunct="1">
              <a:lnSpc>
                <a:spcPct val="120000"/>
              </a:lnSpc>
              <a:spcBef>
                <a:spcPts val="0"/>
              </a:spcBef>
              <a:spcAft>
                <a:spcPts val="0"/>
              </a:spcAft>
              <a:buClrTx/>
              <a:buSzTx/>
              <a:buFontTx/>
              <a:buNone/>
              <a:tabLst/>
              <a:defRPr/>
            </a:pPr>
            <a:endPar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endParaRPr>
          </a:p>
          <a:p>
            <a:pPr marL="284400" marR="0" lvl="0" indent="0"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De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støtter</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traditionel</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klasserumsundervisning</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blandet</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hybridundervisning</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samt</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a:ea typeface="맑은 고딕" panose="020B0503020000020004" pitchFamily="34" charset="-127"/>
                <a:cs typeface="Poppins ExtraLight" panose="00000300000000000000" pitchFamily="2" charset="0"/>
              </a:rPr>
              <a:t>fjernundervisning</a:t>
            </a:r>
            <a: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9146825" y="3824096"/>
            <a:ext cx="874429"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845478"/>
            <a:ext cx="4115261"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b="1" dirty="0">
                <a:latin typeface="+mj-lt"/>
                <a:ea typeface="Microsoft Sans Serif" panose="020B0604020202020204" pitchFamily="34" charset="0"/>
                <a:cs typeface="Poppins ExtraLight" panose="00000300000000000000" pitchFamily="2" charset="0"/>
              </a:rPr>
              <a:t>Learning Management System (LMS) </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520EDA5E-BE88-4B7D-8861-E0E747C89FBC}"/>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
        <p:nvSpPr>
          <p:cNvPr id="9" name="CuadroTexto 4">
            <a:extLst>
              <a:ext uri="{FF2B5EF4-FFF2-40B4-BE49-F238E27FC236}">
                <a16:creationId xmlns:a16="http://schemas.microsoft.com/office/drawing/2014/main" id="{7914C9F3-30A9-4023-90FA-B78D6A1408A1}"/>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a:t>
            </a:r>
            <a:r>
              <a:rPr lang="da-DK" sz="2000" dirty="0">
                <a:effectLst/>
                <a:latin typeface="+mj-lt"/>
                <a:ea typeface="Arial MT"/>
                <a:cs typeface="Arial MT"/>
              </a:rPr>
              <a:t>Hvad er en digital læringsplatform (LMS)</a:t>
            </a:r>
            <a:r>
              <a:rPr lang="da-DK" sz="2000" dirty="0">
                <a:latin typeface="+mj-lt"/>
                <a:ea typeface="Microsoft Sans Serif" panose="020B0604020202020204" pitchFamily="34" charset="0"/>
              </a:rPr>
              <a:t>?</a:t>
            </a:r>
            <a:r>
              <a:rPr lang="da-DK" sz="2000" i="0" dirty="0">
                <a:solidFill>
                  <a:srgbClr val="202124"/>
                </a:solidFill>
                <a:effectLst/>
                <a:latin typeface="+mj-lt"/>
              </a:rPr>
              <a:t> </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1172" y="2392926"/>
            <a:ext cx="3567942" cy="114270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err="1">
                <a:solidFill>
                  <a:schemeClr val="dk1"/>
                </a:solidFill>
                <a:ea typeface="Varela Round"/>
                <a:cs typeface="Varela Round"/>
                <a:sym typeface="Varela Round"/>
              </a:rPr>
              <a:t>Faciliterer</a:t>
            </a:r>
            <a:r>
              <a:rPr lang="en-GB" sz="2000" b="1" dirty="0">
                <a:solidFill>
                  <a:schemeClr val="dk1"/>
                </a:solidFill>
                <a:ea typeface="Varela Round"/>
                <a:cs typeface="Varela Round"/>
                <a:sym typeface="Varela Round"/>
              </a:rPr>
              <a:t> læring</a:t>
            </a:r>
            <a:br>
              <a:rPr lang="en-GB" sz="2000" b="1" dirty="0">
                <a:solidFill>
                  <a:schemeClr val="dk1"/>
                </a:solidFill>
                <a:ea typeface="Varela Round"/>
                <a:cs typeface="Varela Round"/>
                <a:sym typeface="Varela Round"/>
              </a:rPr>
            </a:br>
            <a:r>
              <a:rPr lang="en-GB" altLang="ko-KR" sz="1600" dirty="0">
                <a:solidFill>
                  <a:prstClr val="black"/>
                </a:solidFill>
                <a:latin typeface="Calibri Light" panose="020F0302020204030204"/>
                <a:cs typeface="Poppins ExtraLight" panose="00000300000000000000" pitchFamily="2" charset="0"/>
              </a:rPr>
              <a:t>Tag </a:t>
            </a:r>
            <a:r>
              <a:rPr lang="en-GB" altLang="ko-KR" sz="1600" dirty="0" err="1">
                <a:solidFill>
                  <a:prstClr val="black"/>
                </a:solidFill>
                <a:latin typeface="Calibri Light" panose="020F0302020204030204"/>
                <a:cs typeface="Poppins ExtraLight" panose="00000300000000000000" pitchFamily="2" charset="0"/>
              </a:rPr>
              <a:t>en</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uddannelse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uanset</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hvor</a:t>
            </a:r>
            <a:r>
              <a:rPr lang="en-GB" altLang="ko-KR" sz="1600" dirty="0">
                <a:solidFill>
                  <a:prstClr val="black"/>
                </a:solidFill>
                <a:latin typeface="Calibri Light" panose="020F0302020204030204"/>
                <a:cs typeface="Poppins ExtraLight" panose="00000300000000000000" pitchFamily="2" charset="0"/>
              </a:rPr>
              <a:t> du er, </a:t>
            </a:r>
            <a:r>
              <a:rPr lang="en-GB" altLang="ko-KR" sz="1600" dirty="0" err="1">
                <a:solidFill>
                  <a:prstClr val="black"/>
                </a:solidFill>
                <a:latin typeface="Calibri Light" panose="020F0302020204030204"/>
                <a:cs typeface="Poppins ExtraLight" panose="00000300000000000000" pitchFamily="2" charset="0"/>
              </a:rPr>
              <a:t>individuelle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læringsplaner</a:t>
            </a:r>
            <a:r>
              <a:rPr lang="en-GB" altLang="ko-KR" sz="1600" dirty="0">
                <a:solidFill>
                  <a:prstClr val="black"/>
                </a:solidFill>
                <a:latin typeface="Calibri Light" panose="020F0302020204030204"/>
                <a:cs typeface="Poppins ExtraLight" panose="00000300000000000000" pitchFamily="2" charset="0"/>
              </a:rPr>
              <a:t>.</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Styring</a:t>
            </a:r>
            <a:endParaRPr lang="en-GB" b="1" dirty="0">
              <a:solidFill>
                <a:schemeClr val="dk1"/>
              </a:solidFill>
              <a:ea typeface="Varela Round"/>
              <a:cs typeface="Varela Round"/>
              <a:sym typeface="Varela Round"/>
            </a:endParaRPr>
          </a:p>
          <a:p>
            <a:pPr lvl="0" algn="r">
              <a:lnSpc>
                <a:spcPct val="120000"/>
              </a:lnSpc>
              <a:buClr>
                <a:schemeClr val="dk1"/>
              </a:buClr>
              <a:buSzPts val="1100"/>
            </a:pPr>
            <a:r>
              <a:rPr lang="en-GB" altLang="ko-KR" sz="1600" dirty="0" err="1">
                <a:solidFill>
                  <a:prstClr val="black"/>
                </a:solidFill>
                <a:latin typeface="Calibri Light" panose="020F0302020204030204"/>
                <a:cs typeface="Poppins ExtraLight" panose="00000300000000000000" pitchFamily="2" charset="0"/>
              </a:rPr>
              <a:t>Tilmelding</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monitorering</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vurdering</a:t>
            </a:r>
            <a:r>
              <a:rPr lang="en-GB" altLang="ko-KR" sz="1600" dirty="0">
                <a:solidFill>
                  <a:prstClr val="black"/>
                </a:solidFill>
                <a:latin typeface="Calibri Light" panose="020F0302020204030204"/>
                <a:cs typeface="Poppins ExtraLight" panose="00000300000000000000" pitchFamily="2" charset="0"/>
              </a:rPr>
              <a:t>, analyse, </a:t>
            </a:r>
            <a:r>
              <a:rPr lang="en-GB" altLang="ko-KR" sz="1600" dirty="0" err="1">
                <a:solidFill>
                  <a:prstClr val="black"/>
                </a:solidFill>
                <a:latin typeface="Calibri Light" panose="020F0302020204030204"/>
                <a:cs typeface="Poppins ExtraLight" panose="00000300000000000000" pitchFamily="2" charset="0"/>
              </a:rPr>
              <a:t>afrapportering</a:t>
            </a:r>
            <a:r>
              <a:rPr lang="en-GB" altLang="ko-KR" sz="1600" dirty="0">
                <a:solidFill>
                  <a:prstClr val="black"/>
                </a:solidFill>
                <a:latin typeface="Calibri Light" panose="020F0302020204030204"/>
                <a:cs typeface="Poppins ExtraLight" panose="00000300000000000000" pitchFamily="2" charset="0"/>
              </a:rPr>
              <a:t>.</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9234" y="3692640"/>
            <a:ext cx="3559879"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ea typeface="Varela Round"/>
                <a:cs typeface="Varela Round"/>
                <a:sym typeface="Varela Round"/>
              </a:rPr>
              <a:t>Spar </a:t>
            </a:r>
            <a:r>
              <a:rPr lang="en-GB" sz="2000" b="1" dirty="0" err="1">
                <a:solidFill>
                  <a:schemeClr val="dk1"/>
                </a:solidFill>
                <a:ea typeface="Varela Round"/>
                <a:cs typeface="Varela Round"/>
                <a:sym typeface="Varela Round"/>
              </a:rPr>
              <a:t>tid</a:t>
            </a:r>
            <a:r>
              <a:rPr lang="en-GB" sz="2000" b="1" dirty="0">
                <a:solidFill>
                  <a:schemeClr val="dk1"/>
                </a:solidFill>
                <a:ea typeface="Varela Round"/>
                <a:cs typeface="Varela Round"/>
                <a:sym typeface="Varela Round"/>
              </a:rPr>
              <a:t> og </a:t>
            </a:r>
            <a:r>
              <a:rPr lang="en-GB" sz="2000" b="1" dirty="0" err="1">
                <a:solidFill>
                  <a:schemeClr val="dk1"/>
                </a:solidFill>
                <a:ea typeface="Varela Round"/>
                <a:cs typeface="Varela Round"/>
                <a:sym typeface="Varela Round"/>
              </a:rPr>
              <a:t>penge</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GB" altLang="ko-KR" sz="1600" dirty="0" err="1">
                <a:solidFill>
                  <a:prstClr val="black"/>
                </a:solidFill>
                <a:latin typeface="Calibri Light" panose="020F0302020204030204"/>
                <a:cs typeface="Poppins ExtraLight" panose="00000300000000000000" pitchFamily="2" charset="0"/>
              </a:rPr>
              <a:t>Mindre</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printning</a:t>
            </a:r>
            <a:r>
              <a:rPr lang="en-GB" altLang="ko-KR" sz="1600" dirty="0">
                <a:solidFill>
                  <a:prstClr val="black"/>
                </a:solidFill>
                <a:latin typeface="Calibri Light" panose="020F0302020204030204"/>
                <a:cs typeface="Poppins ExtraLight" panose="00000300000000000000" pitchFamily="2" charset="0"/>
              </a:rPr>
              <a:t>, let distribution af indhold, </a:t>
            </a:r>
            <a:r>
              <a:rPr lang="en-GB" altLang="ko-KR" sz="1600" dirty="0" err="1">
                <a:solidFill>
                  <a:prstClr val="black"/>
                </a:solidFill>
                <a:latin typeface="Calibri Light" panose="020F0302020204030204"/>
                <a:cs typeface="Poppins ExtraLight" panose="00000300000000000000" pitchFamily="2" charset="0"/>
              </a:rPr>
              <a:t>oversigt</a:t>
            </a:r>
            <a:r>
              <a:rPr lang="en-GB" altLang="ko-KR" sz="1600" dirty="0">
                <a:solidFill>
                  <a:prstClr val="black"/>
                </a:solidFill>
                <a:latin typeface="Calibri Light" panose="020F0302020204030204"/>
                <a:cs typeface="Poppins ExtraLight" panose="00000300000000000000" pitchFamily="2" charset="0"/>
              </a:rPr>
              <a:t> over </a:t>
            </a:r>
            <a:r>
              <a:rPr lang="en-GB" altLang="ko-KR" sz="1600" dirty="0" err="1">
                <a:solidFill>
                  <a:prstClr val="black"/>
                </a:solidFill>
                <a:latin typeface="Calibri Light" panose="020F0302020204030204"/>
                <a:cs typeface="Poppins ExtraLight" panose="00000300000000000000" pitchFamily="2" charset="0"/>
              </a:rPr>
              <a:t>elevaktivitet</a:t>
            </a:r>
            <a:r>
              <a:rPr lang="en-GB" altLang="ko-KR" sz="1600" dirty="0">
                <a:solidFill>
                  <a:prstClr val="black"/>
                </a:solidFill>
                <a:latin typeface="Calibri Light" panose="020F0302020204030204"/>
                <a:cs typeface="Poppins ExtraLight" panose="00000300000000000000" pitchFamily="2" charset="0"/>
              </a:rPr>
              <a:t>. </a:t>
            </a: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a:solidFill>
                  <a:schemeClr val="dk1"/>
                </a:solidFill>
                <a:ea typeface="Varela Round"/>
                <a:cs typeface="Varela Round"/>
                <a:sym typeface="Varela Round"/>
              </a:rPr>
              <a:t>Kommunikation</a:t>
            </a:r>
            <a:endParaRPr lang="en-GB" sz="1600" dirty="0">
              <a:solidFill>
                <a:schemeClr val="dk1"/>
              </a:solidFill>
              <a:cs typeface="Varela Round"/>
              <a:sym typeface="Varela Round"/>
            </a:endParaRPr>
          </a:p>
          <a:p>
            <a:pPr lvl="0" algn="r">
              <a:lnSpc>
                <a:spcPct val="120000"/>
              </a:lnSpc>
              <a:buClr>
                <a:schemeClr val="dk1"/>
              </a:buClr>
              <a:buSzPts val="1100"/>
            </a:pPr>
            <a:r>
              <a:rPr lang="en-GB" altLang="ko-KR" sz="1600" dirty="0" err="1">
                <a:solidFill>
                  <a:prstClr val="black"/>
                </a:solidFill>
                <a:latin typeface="Calibri Light" panose="020F0302020204030204"/>
                <a:cs typeface="Poppins ExtraLight" panose="00000300000000000000" pitchFamily="2" charset="0"/>
              </a:rPr>
              <a:t>Beskeder</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notifikationer</a:t>
            </a:r>
            <a:r>
              <a:rPr lang="en-GB" altLang="ko-KR" sz="1600" dirty="0">
                <a:solidFill>
                  <a:prstClr val="black"/>
                </a:solidFill>
                <a:latin typeface="Calibri Light" panose="020F0302020204030204"/>
                <a:cs typeface="Poppins ExtraLight" panose="00000300000000000000" pitchFamily="2" charset="0"/>
              </a:rPr>
              <a:t>, feedback, </a:t>
            </a:r>
            <a:r>
              <a:rPr lang="en-GB" altLang="ko-KR" sz="1600" dirty="0" err="1">
                <a:solidFill>
                  <a:prstClr val="black"/>
                </a:solidFill>
                <a:latin typeface="Calibri Light" panose="020F0302020204030204"/>
                <a:cs typeface="Poppins ExtraLight" panose="00000300000000000000" pitchFamily="2" charset="0"/>
              </a:rPr>
              <a:t>kalender</a:t>
            </a:r>
            <a:r>
              <a:rPr lang="en-GB" altLang="ko-KR" sz="1600" dirty="0">
                <a:solidFill>
                  <a:prstClr val="black"/>
                </a:solidFill>
                <a:latin typeface="Calibri Light" panose="020F0302020204030204"/>
                <a:cs typeface="Poppins ExtraLight" panose="00000300000000000000" pitchFamily="2" charset="0"/>
              </a:rPr>
              <a:t>, </a:t>
            </a:r>
            <a:r>
              <a:rPr lang="en-GB" altLang="ko-KR" sz="1600" dirty="0" err="1">
                <a:solidFill>
                  <a:prstClr val="black"/>
                </a:solidFill>
                <a:latin typeface="Calibri Light" panose="020F0302020204030204"/>
                <a:cs typeface="Poppins ExtraLight" panose="00000300000000000000" pitchFamily="2" charset="0"/>
              </a:rPr>
              <a:t>skema</a:t>
            </a:r>
            <a:r>
              <a:rPr lang="en-GB" altLang="ko-KR" sz="1600" dirty="0">
                <a:solidFill>
                  <a:prstClr val="black"/>
                </a:solidFill>
                <a:latin typeface="Calibri Light" panose="020F0302020204030204"/>
                <a:cs typeface="Poppins ExtraLight" panose="00000300000000000000" pitchFamily="2" charset="0"/>
              </a:rPr>
              <a:t>.</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545311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cs typeface="Poppins ExtraLight" panose="00000300000000000000" pitchFamily="2" charset="0"/>
              </a:rPr>
              <a:t>1.2 </a:t>
            </a:r>
            <a:r>
              <a:rPr lang="en-IE" sz="2000" dirty="0">
                <a:effectLst/>
                <a:latin typeface="+mj-lt"/>
                <a:ea typeface="Arial MT"/>
                <a:cs typeface="Arial MT"/>
              </a:rPr>
              <a:t>En digital </a:t>
            </a:r>
            <a:r>
              <a:rPr lang="en-IE" sz="2000" dirty="0" err="1">
                <a:effectLst/>
                <a:latin typeface="+mj-lt"/>
                <a:ea typeface="Arial MT"/>
                <a:cs typeface="Arial MT"/>
              </a:rPr>
              <a:t>læringsplatforms</a:t>
            </a:r>
            <a:r>
              <a:rPr lang="en-IE" sz="2000" dirty="0">
                <a:effectLst/>
                <a:latin typeface="+mj-lt"/>
                <a:ea typeface="Arial MT"/>
                <a:cs typeface="Arial MT"/>
              </a:rPr>
              <a:t> </a:t>
            </a:r>
            <a:r>
              <a:rPr lang="en-IE" sz="2000" dirty="0" err="1">
                <a:effectLst/>
                <a:latin typeface="+mj-lt"/>
                <a:ea typeface="Arial MT"/>
                <a:cs typeface="Arial MT"/>
              </a:rPr>
              <a:t>funktioner</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Rettangolo con angoli arrotondati 34">
            <a:extLst>
              <a:ext uri="{FF2B5EF4-FFF2-40B4-BE49-F238E27FC236}">
                <a16:creationId xmlns:a16="http://schemas.microsoft.com/office/drawing/2014/main" id="{4497797B-240A-42C6-8A53-41AE737DDCDF}"/>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489297"/>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Håndtering af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deltagere</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På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en</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LMS-platform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bør</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man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kunne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tilføje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deltagere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i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undervisningen</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og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tildele</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dem roller,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f.eks</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rollen</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som</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a:t>
            </a:r>
            <a:r>
              <a:rPr lang="en-US" altLang="ko-KR" sz="1600" dirty="0" err="1">
                <a:solidFill>
                  <a:prstClr val="black"/>
                </a:solidFill>
                <a:latin typeface="Calibri Light" panose="020F0302020204030204"/>
                <a:ea typeface="맑은 고딕" panose="020B0503020000020004" pitchFamily="34" charset="-127"/>
                <a:cs typeface="Poppins ExtraLight" panose="00000300000000000000" pitchFamily="2" charset="0"/>
              </a:rPr>
              <a:t>underviser</a:t>
            </a:r>
            <a:r>
              <a:rPr lang="en-US" altLang="ko-KR" sz="1600" dirty="0">
                <a:solidFill>
                  <a:prstClr val="black"/>
                </a:solidFill>
                <a:latin typeface="Calibri Light" panose="020F0302020204030204"/>
                <a:ea typeface="맑은 고딕" panose="020B0503020000020004" pitchFamily="34" charset="-127"/>
                <a:cs typeface="Poppins ExtraLight" panose="00000300000000000000" pitchFamily="2" charset="0"/>
              </a:rPr>
              <a:t> eller elev.</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Tre </a:t>
            </a:r>
            <a:r>
              <a:rPr lang="en-US" altLang="ko-KR" sz="2000" b="1" dirty="0" err="1">
                <a:solidFill>
                  <a:prstClr val="black"/>
                </a:solidFill>
                <a:cs typeface="Poppins Medium" panose="00000600000000000000" pitchFamily="2" charset="0"/>
              </a:rPr>
              <a:t>kernekomponenter</a:t>
            </a:r>
            <a:endParaRPr lang="en-US" altLang="ko-KR" sz="2000" b="1" dirty="0">
              <a:solidFill>
                <a:prstClr val="black"/>
              </a:solidFill>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En LMS-platform </a:t>
            </a:r>
            <a:r>
              <a:rPr lang="en-US" altLang="ko-KR" sz="1600" dirty="0" err="1">
                <a:solidFill>
                  <a:prstClr val="black"/>
                </a:solidFill>
                <a:latin typeface="Calibri Light" panose="020F0302020204030204"/>
                <a:cs typeface="Poppins ExtraLight" panose="00000300000000000000" pitchFamily="2" charset="0"/>
              </a:rPr>
              <a:t>består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typisk</a:t>
            </a:r>
            <a:r>
              <a:rPr lang="en-US" altLang="ko-KR" sz="1600" dirty="0">
                <a:solidFill>
                  <a:prstClr val="black"/>
                </a:solidFill>
                <a:latin typeface="Calibri Light" panose="020F0302020204030204"/>
                <a:cs typeface="Poppins ExtraLight" panose="00000300000000000000" pitchFamily="2" charset="0"/>
              </a:rPr>
              <a:t> af tre </a:t>
            </a:r>
            <a:r>
              <a:rPr lang="en-US" altLang="ko-KR" sz="1600" dirty="0" err="1">
                <a:solidFill>
                  <a:prstClr val="black"/>
                </a:solidFill>
                <a:latin typeface="Calibri Light" panose="020F0302020204030204"/>
                <a:cs typeface="Poppins ExtraLight" panose="00000300000000000000" pitchFamily="2" charset="0"/>
              </a:rPr>
              <a:t>kernekomponenter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administrationskonsollen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undervisningsindhold</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brugere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Administrationskonsollen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bruges</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oprette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klasser</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kurser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tilmelde</a:t>
            </a:r>
            <a:r>
              <a:rPr lang="en-US" altLang="ko-KR" sz="1600" dirty="0">
                <a:solidFill>
                  <a:prstClr val="black"/>
                </a:solidFill>
                <a:latin typeface="Calibri Light" panose="020F0302020204030204"/>
                <a:cs typeface="Poppins ExtraLight" panose="00000300000000000000" pitchFamily="2" charset="0"/>
              </a:rPr>
              <a:t> elever og </a:t>
            </a:r>
            <a:r>
              <a:rPr lang="en-US" altLang="ko-KR" sz="1600" dirty="0" err="1">
                <a:solidFill>
                  <a:prstClr val="black"/>
                </a:solidFill>
                <a:latin typeface="Calibri Light" panose="020F0302020204030204"/>
                <a:cs typeface="Poppins ExtraLight" panose="00000300000000000000" pitchFamily="2" charset="0"/>
              </a:rPr>
              <a:t>monitorere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fremskridt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Undervisningsindhold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refererer</a:t>
            </a:r>
            <a:r>
              <a:rPr lang="en-US" altLang="ko-KR" sz="1600" dirty="0">
                <a:solidFill>
                  <a:prstClr val="black"/>
                </a:solidFill>
                <a:latin typeface="Calibri Light" panose="020F0302020204030204"/>
                <a:cs typeface="Poppins ExtraLight" panose="00000300000000000000" pitchFamily="2" charset="0"/>
              </a:rPr>
              <a:t> til alt det </a:t>
            </a:r>
            <a:r>
              <a:rPr lang="en-US" altLang="ko-KR" sz="1600" dirty="0" err="1">
                <a:solidFill>
                  <a:prstClr val="black"/>
                </a:solidFill>
                <a:latin typeface="Calibri Light" panose="020F0302020204030204"/>
                <a:cs typeface="Poppins ExtraLight" panose="00000300000000000000" pitchFamily="2" charset="0"/>
              </a:rPr>
              <a:t>materiale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elever </a:t>
            </a:r>
            <a:r>
              <a:rPr lang="en-US" altLang="ko-KR" sz="1600" dirty="0" err="1">
                <a:solidFill>
                  <a:prstClr val="black"/>
                </a:solidFill>
                <a:latin typeface="Calibri Light" panose="020F0302020204030204"/>
                <a:cs typeface="Poppins ExtraLight" panose="00000300000000000000" pitchFamily="2" charset="0"/>
              </a:rPr>
              <a:t>tilgår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de logger på </a:t>
            </a:r>
            <a:r>
              <a:rPr lang="en-US" altLang="ko-KR" sz="1600" dirty="0" err="1">
                <a:solidFill>
                  <a:prstClr val="black"/>
                </a:solidFill>
                <a:latin typeface="Calibri Light" panose="020F0302020204030204"/>
                <a:cs typeface="Poppins ExtraLight" panose="00000300000000000000" pitchFamily="2" charset="0"/>
              </a:rPr>
              <a:t>systemet</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være videoer, </a:t>
            </a:r>
            <a:r>
              <a:rPr lang="en-US" altLang="ko-KR" sz="1600" dirty="0" err="1">
                <a:solidFill>
                  <a:prstClr val="black"/>
                </a:solidFill>
                <a:latin typeface="Calibri Light" panose="020F0302020204030204"/>
                <a:cs typeface="Poppins ExtraLight" panose="00000300000000000000" pitchFamily="2" charset="0"/>
              </a:rPr>
              <a:t>artikler</a:t>
            </a:r>
            <a:r>
              <a:rPr lang="en-US" altLang="ko-KR" sz="1600" dirty="0">
                <a:solidFill>
                  <a:prstClr val="black"/>
                </a:solidFill>
                <a:latin typeface="Calibri Light" panose="020F0302020204030204"/>
                <a:cs typeface="Poppins ExtraLight" panose="00000300000000000000" pitchFamily="2" charset="0"/>
              </a:rPr>
              <a:t> eller </a:t>
            </a:r>
            <a:r>
              <a:rPr lang="en-US" altLang="ko-KR" sz="1600" dirty="0" err="1">
                <a:solidFill>
                  <a:prstClr val="black"/>
                </a:solidFill>
                <a:latin typeface="Calibri Light" panose="020F0302020204030204"/>
                <a:cs typeface="Poppins ExtraLight" panose="00000300000000000000" pitchFamily="2" charset="0"/>
              </a:rPr>
              <a:t>dokumenter</a:t>
            </a:r>
            <a:r>
              <a:rPr lang="en-US" altLang="ko-KR" sz="1600" dirty="0">
                <a:solidFill>
                  <a:prstClr val="black"/>
                </a:solidFill>
                <a:latin typeface="Calibri Light" panose="020F0302020204030204"/>
                <a:cs typeface="Poppins ExtraLight" panose="00000300000000000000" pitchFamily="2" charset="0"/>
              </a:rPr>
              <a:t>.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3239" y="3748595"/>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69359"/>
            <a:ext cx="9208589" cy="338554"/>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1600" dirty="0">
                <a:solidFill>
                  <a:prstClr val="black"/>
                </a:solidFill>
                <a:latin typeface="Calibri Light" panose="020F0302020204030204"/>
                <a:ea typeface="맑은 고딕" panose="020B0503020000020004" pitchFamily="34" charset="-127"/>
              </a:rPr>
              <a:t>Der er mange </a:t>
            </a:r>
            <a:r>
              <a:rPr lang="en-US" sz="1600" dirty="0" err="1">
                <a:solidFill>
                  <a:prstClr val="black"/>
                </a:solidFill>
                <a:latin typeface="Calibri Light" panose="020F0302020204030204"/>
                <a:ea typeface="맑은 고딕" panose="020B0503020000020004" pitchFamily="34" charset="-127"/>
              </a:rPr>
              <a:t>forskellige</a:t>
            </a:r>
            <a:r>
              <a:rPr lang="en-US" sz="1600" dirty="0">
                <a:solidFill>
                  <a:prstClr val="black"/>
                </a:solidFill>
                <a:latin typeface="Calibri Light" panose="020F0302020204030204"/>
                <a:ea typeface="맑은 고딕" panose="020B0503020000020004" pitchFamily="34" charset="-127"/>
              </a:rPr>
              <a:t> </a:t>
            </a:r>
            <a:r>
              <a:rPr lang="en-US" sz="1600" dirty="0" err="1">
                <a:solidFill>
                  <a:prstClr val="black"/>
                </a:solidFill>
                <a:latin typeface="Calibri Light" panose="020F0302020204030204"/>
                <a:ea typeface="맑은 고딕" panose="020B0503020000020004" pitchFamily="34" charset="-127"/>
              </a:rPr>
              <a:t>typer</a:t>
            </a:r>
            <a:r>
              <a:rPr lang="en-US" sz="1600" dirty="0">
                <a:solidFill>
                  <a:prstClr val="black"/>
                </a:solidFill>
                <a:latin typeface="Calibri Light" panose="020F0302020204030204"/>
                <a:ea typeface="맑은 고딕" panose="020B0503020000020004" pitchFamily="34" charset="-127"/>
              </a:rPr>
              <a:t> af LMS-</a:t>
            </a:r>
            <a:r>
              <a:rPr lang="en-US" sz="1600" dirty="0" err="1">
                <a:solidFill>
                  <a:prstClr val="black"/>
                </a:solidFill>
                <a:latin typeface="Calibri Light" panose="020F0302020204030204"/>
                <a:ea typeface="맑은 고딕" panose="020B0503020000020004" pitchFamily="34" charset="-127"/>
              </a:rPr>
              <a:t>platforme</a:t>
            </a:r>
            <a:r>
              <a:rPr lang="en-US" sz="1600" dirty="0">
                <a:solidFill>
                  <a:prstClr val="black"/>
                </a:solidFill>
                <a:latin typeface="Calibri Light" panose="020F0302020204030204"/>
                <a:ea typeface="맑은 고딕" panose="020B0503020000020004" pitchFamily="34" charset="-127"/>
              </a:rPr>
              <a:t>, men de </a:t>
            </a:r>
            <a:r>
              <a:rPr lang="en-US" sz="1600" dirty="0" err="1">
                <a:solidFill>
                  <a:prstClr val="black"/>
                </a:solidFill>
                <a:latin typeface="Calibri Light" panose="020F0302020204030204"/>
                <a:ea typeface="맑은 고딕" panose="020B0503020000020004" pitchFamily="34" charset="-127"/>
              </a:rPr>
              <a:t>yder</a:t>
            </a:r>
            <a:r>
              <a:rPr lang="en-US" sz="1600" dirty="0">
                <a:solidFill>
                  <a:prstClr val="black"/>
                </a:solidFill>
                <a:latin typeface="Calibri Light" panose="020F0302020204030204"/>
                <a:ea typeface="맑은 고딕" panose="020B0503020000020004" pitchFamily="34" charset="-127"/>
              </a:rPr>
              <a:t> alle de samme </a:t>
            </a:r>
            <a:r>
              <a:rPr lang="en-US" sz="1600" dirty="0" err="1">
                <a:solidFill>
                  <a:prstClr val="black"/>
                </a:solidFill>
                <a:latin typeface="Calibri Light" panose="020F0302020204030204"/>
                <a:ea typeface="맑은 고딕" panose="020B0503020000020004" pitchFamily="34" charset="-127"/>
              </a:rPr>
              <a:t>grunlæggende</a:t>
            </a:r>
            <a:r>
              <a:rPr lang="en-US" sz="1600" dirty="0">
                <a:solidFill>
                  <a:prstClr val="black"/>
                </a:solidFill>
                <a:latin typeface="Calibri Light" panose="020F0302020204030204"/>
                <a:ea typeface="맑은 고딕" panose="020B0503020000020004" pitchFamily="34" charset="-127"/>
              </a:rPr>
              <a:t> </a:t>
            </a:r>
            <a:r>
              <a:rPr lang="en-US" sz="1600" dirty="0" err="1">
                <a:solidFill>
                  <a:prstClr val="black"/>
                </a:solidFill>
                <a:latin typeface="Calibri Light" panose="020F0302020204030204"/>
                <a:ea typeface="맑은 고딕" panose="020B0503020000020004" pitchFamily="34" charset="-127"/>
              </a:rPr>
              <a:t>funktioner</a:t>
            </a:r>
            <a:r>
              <a:rPr lang="en-US" sz="1600" dirty="0">
                <a:solidFill>
                  <a:prstClr val="black"/>
                </a:solidFill>
                <a:latin typeface="Calibri Light" panose="020F0302020204030204"/>
                <a:ea typeface="맑은 고딕" panose="020B0503020000020004" pitchFamily="34" charset="-127"/>
              </a:rPr>
              <a:t>: </a:t>
            </a:r>
            <a:endParaRPr lang="en-AU" sz="1600" dirty="0">
              <a:solidFill>
                <a:prstClr val="black"/>
              </a:solidFill>
              <a:latin typeface="Calibri Light" panose="020F0302020204030204"/>
              <a:ea typeface="맑은 고딕" panose="020B0503020000020004" pitchFamily="34" charset="-127"/>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050" name="Picture 2" descr="Moodle plugins directory: Progress Bar">
            <a:extLst>
              <a:ext uri="{FF2B5EF4-FFF2-40B4-BE49-F238E27FC236}">
                <a16:creationId xmlns:a16="http://schemas.microsoft.com/office/drawing/2014/main" id="{C5DC4252-93BC-3AD3-A873-C831F5AF412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39006" y="2802946"/>
            <a:ext cx="2819400" cy="145732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con angoli arrotondati 9">
            <a:extLst>
              <a:ext uri="{FF2B5EF4-FFF2-40B4-BE49-F238E27FC236}">
                <a16:creationId xmlns:a16="http://schemas.microsoft.com/office/drawing/2014/main" id="{1F3ADA32-80C9-43C3-B95A-3A1679E21E80}"/>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
        <p:nvSpPr>
          <p:cNvPr id="2" name="Rettangolo 1">
            <a:extLst>
              <a:ext uri="{FF2B5EF4-FFF2-40B4-BE49-F238E27FC236}">
                <a16:creationId xmlns:a16="http://schemas.microsoft.com/office/drawing/2014/main" id="{5FB325A8-B55F-4902-B52F-6A55B9563C32}"/>
              </a:ext>
            </a:extLst>
          </p:cNvPr>
          <p:cNvSpPr/>
          <p:nvPr/>
        </p:nvSpPr>
        <p:spPr>
          <a:xfrm>
            <a:off x="624880" y="1374724"/>
            <a:ext cx="4087337" cy="400110"/>
          </a:xfrm>
          <a:prstGeom prst="rect">
            <a:avLst/>
          </a:prstGeom>
        </p:spPr>
        <p:txBody>
          <a:bodyPr wrap="none">
            <a:spAutoFit/>
          </a:bodyPr>
          <a:lstStyle/>
          <a:p>
            <a:r>
              <a:rPr lang="en-US" sz="2000" dirty="0">
                <a:latin typeface="+mj-lt"/>
                <a:ea typeface="Microsoft Sans Serif" panose="020B0604020202020204" pitchFamily="34" charset="0"/>
              </a:rPr>
              <a:t>1.3 </a:t>
            </a:r>
            <a:r>
              <a:rPr lang="en-IE" sz="2000" dirty="0" err="1">
                <a:effectLst/>
                <a:latin typeface="+mj-lt"/>
                <a:ea typeface="Arial MT"/>
                <a:cs typeface="Arial MT"/>
              </a:rPr>
              <a:t>Forskellige</a:t>
            </a:r>
            <a:r>
              <a:rPr lang="en-IE" sz="2000" dirty="0">
                <a:effectLst/>
                <a:latin typeface="+mj-lt"/>
                <a:ea typeface="Arial MT"/>
                <a:cs typeface="Arial MT"/>
              </a:rPr>
              <a:t> </a:t>
            </a:r>
            <a:r>
              <a:rPr lang="en-IE" sz="2000" dirty="0" err="1">
                <a:effectLst/>
                <a:latin typeface="+mj-lt"/>
                <a:ea typeface="Arial MT"/>
                <a:cs typeface="Arial MT"/>
              </a:rPr>
              <a:t>typer</a:t>
            </a:r>
            <a:r>
              <a:rPr lang="en-IE" sz="2000" dirty="0">
                <a:effectLst/>
                <a:latin typeface="+mj-lt"/>
                <a:ea typeface="Arial MT"/>
                <a:cs typeface="Arial MT"/>
              </a:rPr>
              <a:t> af LMS-</a:t>
            </a:r>
            <a:r>
              <a:rPr lang="en-IE" sz="2000" dirty="0" err="1">
                <a:effectLst/>
                <a:latin typeface="+mj-lt"/>
                <a:ea typeface="Arial MT"/>
                <a:cs typeface="Arial MT"/>
              </a:rPr>
              <a:t>platforme</a:t>
            </a:r>
            <a:endParaRPr lang="en-US" sz="2000" dirty="0">
              <a:latin typeface="+mj-lt"/>
              <a:ea typeface="Microsoft Sans Serif" panose="020B0604020202020204" pitchFamily="34" charset="0"/>
            </a:endParaRPr>
          </a:p>
        </p:txBody>
      </p:sp>
    </p:spTree>
    <p:extLst>
      <p:ext uri="{BB962C8B-B14F-4D97-AF65-F5344CB8AC3E}">
        <p14:creationId xmlns:p14="http://schemas.microsoft.com/office/powerpoint/2010/main" val="210274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729960"/>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80669"/>
            <a:ext cx="8900678" cy="338554"/>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1600" dirty="0">
                <a:solidFill>
                  <a:prstClr val="black"/>
                </a:solidFill>
                <a:latin typeface="Calibri Light" panose="020F0302020204030204"/>
                <a:ea typeface="맑은 고딕" panose="020B0503020000020004" pitchFamily="34" charset="-127"/>
              </a:rPr>
              <a:t>Der findes mange </a:t>
            </a:r>
            <a:r>
              <a:rPr lang="en-US" sz="1600" dirty="0" err="1">
                <a:solidFill>
                  <a:prstClr val="black"/>
                </a:solidFill>
                <a:latin typeface="Calibri Light" panose="020F0302020204030204"/>
                <a:ea typeface="맑은 고딕" panose="020B0503020000020004" pitchFamily="34" charset="-127"/>
              </a:rPr>
              <a:t>forskellige</a:t>
            </a:r>
            <a:r>
              <a:rPr lang="en-US" sz="1600" dirty="0">
                <a:solidFill>
                  <a:prstClr val="black"/>
                </a:solidFill>
                <a:latin typeface="Calibri Light" panose="020F0302020204030204"/>
                <a:ea typeface="맑은 고딕" panose="020B0503020000020004" pitchFamily="34" charset="-127"/>
              </a:rPr>
              <a:t> LMS-</a:t>
            </a:r>
            <a:r>
              <a:rPr lang="en-US" sz="1600" dirty="0" err="1">
                <a:solidFill>
                  <a:prstClr val="black"/>
                </a:solidFill>
                <a:latin typeface="Calibri Light" panose="020F0302020204030204"/>
                <a:ea typeface="맑은 고딕" panose="020B0503020000020004" pitchFamily="34" charset="-127"/>
              </a:rPr>
              <a:t>platforme</a:t>
            </a:r>
            <a:r>
              <a:rPr lang="en-US" sz="1600" dirty="0">
                <a:solidFill>
                  <a:prstClr val="black"/>
                </a:solidFill>
                <a:latin typeface="Calibri Light" panose="020F0302020204030204"/>
                <a:ea typeface="맑은 고딕" panose="020B0503020000020004" pitchFamily="34" charset="-127"/>
              </a:rPr>
              <a:t>, og det </a:t>
            </a:r>
            <a:r>
              <a:rPr lang="en-US" sz="1600" dirty="0" err="1">
                <a:solidFill>
                  <a:prstClr val="black"/>
                </a:solidFill>
                <a:latin typeface="Calibri Light" panose="020F0302020204030204"/>
                <a:ea typeface="맑은 고딕" panose="020B0503020000020004" pitchFamily="34" charset="-127"/>
              </a:rPr>
              <a:t>kan</a:t>
            </a:r>
            <a:r>
              <a:rPr lang="en-US" sz="1600" dirty="0">
                <a:solidFill>
                  <a:prstClr val="black"/>
                </a:solidFill>
                <a:latin typeface="Calibri Light" panose="020F0302020204030204"/>
                <a:ea typeface="맑은 고딕" panose="020B0503020000020004" pitchFamily="34" charset="-127"/>
              </a:rPr>
              <a:t> være </a:t>
            </a:r>
            <a:r>
              <a:rPr lang="en-US" sz="1600" dirty="0" err="1">
                <a:solidFill>
                  <a:prstClr val="black"/>
                </a:solidFill>
                <a:latin typeface="Calibri Light" panose="020F0302020204030204"/>
                <a:ea typeface="맑은 고딕" panose="020B0503020000020004" pitchFamily="34" charset="-127"/>
              </a:rPr>
              <a:t>svært</a:t>
            </a:r>
            <a:r>
              <a:rPr lang="en-US" sz="1600" dirty="0">
                <a:solidFill>
                  <a:prstClr val="black"/>
                </a:solidFill>
                <a:latin typeface="Calibri Light" panose="020F0302020204030204"/>
                <a:ea typeface="맑은 고딕" panose="020B0503020000020004" pitchFamily="34" charset="-127"/>
              </a:rPr>
              <a:t> at </a:t>
            </a:r>
            <a:r>
              <a:rPr lang="en-US" sz="1600" dirty="0" err="1">
                <a:solidFill>
                  <a:prstClr val="black"/>
                </a:solidFill>
                <a:latin typeface="Calibri Light" panose="020F0302020204030204"/>
                <a:ea typeface="맑은 고딕" panose="020B0503020000020004" pitchFamily="34" charset="-127"/>
              </a:rPr>
              <a:t>afgøre</a:t>
            </a:r>
            <a:r>
              <a:rPr lang="en-US" sz="1600" dirty="0">
                <a:solidFill>
                  <a:prstClr val="black"/>
                </a:solidFill>
                <a:latin typeface="Calibri Light" panose="020F0302020204030204"/>
                <a:ea typeface="맑은 고딕" panose="020B0503020000020004" pitchFamily="34" charset="-127"/>
              </a:rPr>
              <a:t>, </a:t>
            </a:r>
            <a:r>
              <a:rPr lang="en-US" sz="1600" dirty="0" err="1">
                <a:solidFill>
                  <a:prstClr val="black"/>
                </a:solidFill>
                <a:latin typeface="Calibri Light" panose="020F0302020204030204"/>
                <a:ea typeface="맑은 고딕" panose="020B0503020000020004" pitchFamily="34" charset="-127"/>
              </a:rPr>
              <a:t>hvilket</a:t>
            </a:r>
            <a:r>
              <a:rPr lang="en-US" sz="1600" dirty="0">
                <a:solidFill>
                  <a:prstClr val="black"/>
                </a:solidFill>
                <a:latin typeface="Calibri Light" panose="020F0302020204030204"/>
                <a:ea typeface="맑은 고딕" panose="020B0503020000020004" pitchFamily="34" charset="-127"/>
              </a:rPr>
              <a:t> er det </a:t>
            </a:r>
            <a:r>
              <a:rPr lang="en-US" sz="1600" dirty="0" err="1">
                <a:solidFill>
                  <a:prstClr val="black"/>
                </a:solidFill>
                <a:latin typeface="Calibri Light" panose="020F0302020204030204"/>
                <a:ea typeface="맑은 고딕" panose="020B0503020000020004" pitchFamily="34" charset="-127"/>
              </a:rPr>
              <a:t>rette</a:t>
            </a:r>
            <a:r>
              <a:rPr lang="en-US" sz="1600" dirty="0">
                <a:solidFill>
                  <a:prstClr val="black"/>
                </a:solidFill>
                <a:latin typeface="Calibri Light" panose="020F0302020204030204"/>
                <a:ea typeface="맑은 고딕" panose="020B0503020000020004" pitchFamily="34" charset="-127"/>
              </a:rPr>
              <a:t> for dig. </a:t>
            </a:r>
            <a:endParaRPr lang="en-AU" sz="1600" dirty="0">
              <a:solidFill>
                <a:prstClr val="black"/>
              </a:solidFill>
              <a:latin typeface="Calibri Light" panose="020F0302020204030204"/>
              <a:ea typeface="맑은 고딕" panose="020B0503020000020004" pitchFamily="34" charset="-127"/>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dirty="0">
                <a:solidFill>
                  <a:schemeClr val="tx1">
                    <a:lumMod val="50000"/>
                    <a:lumOff val="50000"/>
                  </a:schemeClr>
                </a:solidFill>
                <a:latin typeface="+mn-lt"/>
                <a:ea typeface="Varela Round"/>
                <a:cs typeface="Varela Round"/>
                <a:sym typeface="Varela Round"/>
              </a:rPr>
              <a:t>Pris vs. funktioner</a:t>
            </a:r>
            <a:endParaRPr lang="en" sz="54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Det handler ikke </a:t>
            </a:r>
            <a:r>
              <a:rPr lang="en-US" sz="2000" dirty="0" err="1">
                <a:latin typeface="+mj-lt"/>
              </a:rPr>
              <a:t>kun</a:t>
            </a:r>
            <a:r>
              <a:rPr lang="en-US" sz="2000" dirty="0">
                <a:latin typeface="+mj-lt"/>
              </a:rPr>
              <a:t> om at </a:t>
            </a:r>
            <a:r>
              <a:rPr lang="en-US" sz="2000" dirty="0" err="1">
                <a:latin typeface="+mj-lt"/>
              </a:rPr>
              <a:t>finde</a:t>
            </a:r>
            <a:r>
              <a:rPr lang="en-US" sz="2000" dirty="0">
                <a:latin typeface="+mj-lt"/>
              </a:rPr>
              <a:t> </a:t>
            </a:r>
            <a:r>
              <a:rPr lang="en-US" sz="2000" dirty="0" err="1">
                <a:latin typeface="+mj-lt"/>
              </a:rPr>
              <a:t>noget</a:t>
            </a:r>
            <a:r>
              <a:rPr lang="en-US" sz="2000" dirty="0">
                <a:latin typeface="+mj-lt"/>
              </a:rPr>
              <a:t>, der </a:t>
            </a:r>
            <a:r>
              <a:rPr lang="en-US" sz="2000" dirty="0" err="1">
                <a:latin typeface="+mj-lt"/>
              </a:rPr>
              <a:t>fungerer</a:t>
            </a:r>
            <a:r>
              <a:rPr lang="en-US" sz="2000" dirty="0">
                <a:latin typeface="+mj-lt"/>
              </a:rPr>
              <a:t> </a:t>
            </a:r>
            <a:r>
              <a:rPr lang="en-US" sz="2000" dirty="0" err="1">
                <a:latin typeface="+mj-lt"/>
              </a:rPr>
              <a:t>godt</a:t>
            </a:r>
            <a:r>
              <a:rPr lang="en-US" sz="2000" dirty="0">
                <a:latin typeface="+mj-lt"/>
              </a:rPr>
              <a:t> for andre; det handler </a:t>
            </a:r>
            <a:r>
              <a:rPr lang="en-US" sz="2000" dirty="0" err="1">
                <a:latin typeface="+mj-lt"/>
              </a:rPr>
              <a:t>også</a:t>
            </a:r>
            <a:r>
              <a:rPr lang="en-US" sz="2000" dirty="0">
                <a:latin typeface="+mj-lt"/>
              </a:rPr>
              <a:t> om at </a:t>
            </a:r>
            <a:r>
              <a:rPr lang="en-US" sz="2000" dirty="0" err="1">
                <a:latin typeface="+mj-lt"/>
              </a:rPr>
              <a:t>finde</a:t>
            </a:r>
            <a:r>
              <a:rPr lang="en-US" sz="2000" dirty="0">
                <a:latin typeface="+mj-lt"/>
              </a:rPr>
              <a:t> </a:t>
            </a:r>
            <a:r>
              <a:rPr lang="en-US" sz="2000" dirty="0" err="1">
                <a:latin typeface="+mj-lt"/>
              </a:rPr>
              <a:t>noget</a:t>
            </a:r>
            <a:r>
              <a:rPr lang="en-US" sz="2000" dirty="0">
                <a:latin typeface="+mj-lt"/>
              </a:rPr>
              <a:t>, der </a:t>
            </a:r>
            <a:r>
              <a:rPr lang="en-US" sz="2000" dirty="0" err="1">
                <a:latin typeface="+mj-lt"/>
              </a:rPr>
              <a:t>fungerer</a:t>
            </a:r>
            <a:r>
              <a:rPr lang="en-US" sz="2000" dirty="0">
                <a:latin typeface="+mj-lt"/>
              </a:rPr>
              <a:t> </a:t>
            </a:r>
            <a:r>
              <a:rPr lang="en-US" sz="2000" dirty="0" err="1">
                <a:latin typeface="+mj-lt"/>
              </a:rPr>
              <a:t>godt</a:t>
            </a:r>
            <a:r>
              <a:rPr lang="en-US" sz="2000" dirty="0">
                <a:latin typeface="+mj-lt"/>
              </a:rPr>
              <a:t> for dig til </a:t>
            </a:r>
            <a:r>
              <a:rPr lang="en-US" sz="2000" dirty="0" err="1">
                <a:latin typeface="+mj-lt"/>
              </a:rPr>
              <a:t>en</a:t>
            </a:r>
            <a:r>
              <a:rPr lang="en-US" sz="2000" dirty="0">
                <a:latin typeface="+mj-lt"/>
              </a:rPr>
              <a:t> pris, der giver </a:t>
            </a:r>
            <a:r>
              <a:rPr lang="en-US" sz="2000" dirty="0" err="1">
                <a:latin typeface="+mj-lt"/>
              </a:rPr>
              <a:t>mening</a:t>
            </a:r>
            <a:r>
              <a:rPr lang="en-US" sz="2000" dirty="0">
                <a:latin typeface="+mj-lt"/>
              </a:rPr>
              <a:t> for din institution/organisation.</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333594" y="2230363"/>
            <a:ext cx="10630865"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600" b="1" dirty="0" err="1">
                <a:solidFill>
                  <a:schemeClr val="tx1">
                    <a:lumMod val="50000"/>
                    <a:lumOff val="50000"/>
                  </a:schemeClr>
                </a:solidFill>
                <a:latin typeface="+mn-lt"/>
                <a:ea typeface="Varela Round"/>
                <a:cs typeface="Varela Round"/>
                <a:sym typeface="Varela Round"/>
              </a:rPr>
              <a:t>Undervurder</a:t>
            </a:r>
            <a:r>
              <a:rPr lang="en-US" sz="3600" b="1" dirty="0">
                <a:solidFill>
                  <a:schemeClr val="tx1">
                    <a:lumMod val="50000"/>
                    <a:lumOff val="50000"/>
                  </a:schemeClr>
                </a:solidFill>
                <a:latin typeface="+mn-lt"/>
                <a:ea typeface="Varela Round"/>
                <a:cs typeface="Varela Round"/>
                <a:sym typeface="Varela Round"/>
              </a:rPr>
              <a:t> ikke </a:t>
            </a:r>
            <a:r>
              <a:rPr lang="en-US" sz="3600" b="1" dirty="0" err="1">
                <a:solidFill>
                  <a:schemeClr val="tx1">
                    <a:lumMod val="50000"/>
                    <a:lumOff val="50000"/>
                  </a:schemeClr>
                </a:solidFill>
                <a:latin typeface="+mn-lt"/>
                <a:ea typeface="Varela Round"/>
                <a:cs typeface="Varela Round"/>
                <a:sym typeface="Varela Round"/>
              </a:rPr>
              <a:t>vigtigheden</a:t>
            </a:r>
            <a:r>
              <a:rPr lang="en-US" sz="3600" b="1" dirty="0">
                <a:solidFill>
                  <a:schemeClr val="tx1">
                    <a:lumMod val="50000"/>
                    <a:lumOff val="50000"/>
                  </a:schemeClr>
                </a:solidFill>
                <a:latin typeface="+mn-lt"/>
                <a:ea typeface="Varela Round"/>
                <a:cs typeface="Varela Round"/>
                <a:sym typeface="Varela Round"/>
              </a:rPr>
              <a:t> af </a:t>
            </a:r>
            <a:r>
              <a:rPr lang="en-US" sz="3600" b="1" dirty="0" err="1">
                <a:solidFill>
                  <a:schemeClr val="tx1">
                    <a:lumMod val="50000"/>
                    <a:lumOff val="50000"/>
                  </a:schemeClr>
                </a:solidFill>
                <a:latin typeface="+mn-lt"/>
                <a:ea typeface="Varela Round"/>
                <a:cs typeface="Varela Round"/>
                <a:sym typeface="Varela Round"/>
              </a:rPr>
              <a:t>denne</a:t>
            </a:r>
            <a:r>
              <a:rPr lang="en-US" sz="3600" b="1" dirty="0">
                <a:solidFill>
                  <a:schemeClr val="tx1">
                    <a:lumMod val="50000"/>
                    <a:lumOff val="50000"/>
                  </a:schemeClr>
                </a:solidFill>
                <a:latin typeface="+mn-lt"/>
                <a:ea typeface="Varela Round"/>
                <a:cs typeface="Varela Round"/>
                <a:sym typeface="Varela Round"/>
              </a:rPr>
              <a:t> </a:t>
            </a:r>
            <a:r>
              <a:rPr lang="en-US" sz="3600" b="1" dirty="0" err="1">
                <a:solidFill>
                  <a:schemeClr val="tx1">
                    <a:lumMod val="50000"/>
                    <a:lumOff val="50000"/>
                  </a:schemeClr>
                </a:solidFill>
                <a:latin typeface="+mn-lt"/>
                <a:ea typeface="Varela Round"/>
                <a:cs typeface="Varela Round"/>
                <a:sym typeface="Varela Round"/>
              </a:rPr>
              <a:t>beslutning</a:t>
            </a:r>
            <a:r>
              <a:rPr lang="en-US" sz="3600" b="1" dirty="0">
                <a:solidFill>
                  <a:schemeClr val="tx1">
                    <a:lumMod val="50000"/>
                    <a:lumOff val="50000"/>
                  </a:schemeClr>
                </a:solidFill>
                <a:latin typeface="+mn-lt"/>
                <a:ea typeface="Varela Round"/>
                <a:cs typeface="Varela Round"/>
                <a:sym typeface="Varela Round"/>
              </a:rPr>
              <a:t>.</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dirty="0">
                <a:latin typeface="+mj-lt"/>
              </a:rPr>
              <a:t> Du </a:t>
            </a:r>
            <a:r>
              <a:rPr lang="en-US" sz="2000" dirty="0" err="1">
                <a:latin typeface="+mj-lt"/>
              </a:rPr>
              <a:t>vil</a:t>
            </a:r>
            <a:r>
              <a:rPr lang="en-US" sz="2000" dirty="0">
                <a:latin typeface="+mj-lt"/>
              </a:rPr>
              <a:t> </a:t>
            </a:r>
            <a:r>
              <a:rPr lang="en-US" sz="2000" dirty="0" err="1">
                <a:latin typeface="+mj-lt"/>
              </a:rPr>
              <a:t>sandsynligvis</a:t>
            </a:r>
            <a:r>
              <a:rPr lang="en-US" sz="2000" dirty="0">
                <a:latin typeface="+mj-lt"/>
              </a:rPr>
              <a:t> have </a:t>
            </a:r>
            <a:r>
              <a:rPr lang="en-US" sz="2000" dirty="0" err="1">
                <a:latin typeface="+mj-lt"/>
              </a:rPr>
              <a:t>en</a:t>
            </a:r>
            <a:r>
              <a:rPr lang="en-US" sz="2000" dirty="0">
                <a:latin typeface="+mj-lt"/>
              </a:rPr>
              <a:t> LMS-platform, der er let at </a:t>
            </a:r>
            <a:r>
              <a:rPr lang="en-US" sz="2000" dirty="0" err="1">
                <a:latin typeface="+mj-lt"/>
              </a:rPr>
              <a:t>bruge</a:t>
            </a:r>
            <a:r>
              <a:rPr lang="en-US" sz="2000" dirty="0">
                <a:latin typeface="+mj-lt"/>
              </a:rPr>
              <a:t>, og </a:t>
            </a:r>
            <a:r>
              <a:rPr lang="en-US" sz="2000" dirty="0" err="1">
                <a:latin typeface="+mj-lt"/>
              </a:rPr>
              <a:t>som</a:t>
            </a:r>
            <a:r>
              <a:rPr lang="en-US" sz="2000" dirty="0">
                <a:latin typeface="+mj-lt"/>
              </a:rPr>
              <a:t> på samme </a:t>
            </a:r>
            <a:r>
              <a:rPr lang="en-US" sz="2000" dirty="0" err="1">
                <a:latin typeface="+mj-lt"/>
              </a:rPr>
              <a:t>tid</a:t>
            </a:r>
            <a:r>
              <a:rPr lang="en-US" sz="2000" dirty="0">
                <a:latin typeface="+mj-lt"/>
              </a:rPr>
              <a:t> </a:t>
            </a:r>
            <a:r>
              <a:rPr lang="en-US" sz="2000" dirty="0" err="1">
                <a:latin typeface="+mj-lt"/>
              </a:rPr>
              <a:t>inkluderer</a:t>
            </a:r>
            <a:r>
              <a:rPr lang="en-US" sz="2000" dirty="0">
                <a:latin typeface="+mj-lt"/>
              </a:rPr>
              <a:t> de </a:t>
            </a:r>
            <a:r>
              <a:rPr lang="en-US" sz="2000" dirty="0" err="1">
                <a:latin typeface="+mj-lt"/>
              </a:rPr>
              <a:t>funktioner</a:t>
            </a:r>
            <a:r>
              <a:rPr lang="en-US" sz="2000" dirty="0">
                <a:latin typeface="+mj-lt"/>
              </a:rPr>
              <a:t>, der </a:t>
            </a:r>
            <a:r>
              <a:rPr lang="en-US" sz="2000" dirty="0" err="1">
                <a:latin typeface="+mj-lt"/>
              </a:rPr>
              <a:t>vil</a:t>
            </a:r>
            <a:r>
              <a:rPr lang="en-US" sz="2000" dirty="0">
                <a:latin typeface="+mj-lt"/>
              </a:rPr>
              <a:t> </a:t>
            </a:r>
            <a:r>
              <a:rPr lang="en-US" sz="2000" dirty="0" err="1">
                <a:latin typeface="+mj-lt"/>
              </a:rPr>
              <a:t>hjælpe</a:t>
            </a:r>
            <a:r>
              <a:rPr lang="en-US" sz="2000" dirty="0">
                <a:latin typeface="+mj-lt"/>
              </a:rPr>
              <a:t> dig med at </a:t>
            </a:r>
            <a:r>
              <a:rPr lang="en-US" sz="2000" dirty="0" err="1">
                <a:latin typeface="+mj-lt"/>
              </a:rPr>
              <a:t>nå</a:t>
            </a:r>
            <a:r>
              <a:rPr lang="en-US" sz="2000" dirty="0">
                <a:latin typeface="+mj-lt"/>
              </a:rPr>
              <a:t> dine mål.</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Rettangolo con angoli arrotondati 9">
            <a:extLst>
              <a:ext uri="{FF2B5EF4-FFF2-40B4-BE49-F238E27FC236}">
                <a16:creationId xmlns:a16="http://schemas.microsoft.com/office/drawing/2014/main" id="{AB902150-DF71-4D8F-83CF-42D137739746}"/>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Valg</a:t>
            </a:r>
            <a:r>
              <a:rPr lang="en-US" sz="2000" b="1" dirty="0">
                <a:cs typeface="Poppins Medium" panose="00000600000000000000" pitchFamily="2" charset="0"/>
                <a:sym typeface="Varela Round"/>
              </a:rPr>
              <a:t> af platform</a:t>
            </a:r>
            <a:endParaRPr lang="it-IT" sz="2000" b="1" dirty="0">
              <a:solidFill>
                <a:prstClr val="white"/>
              </a:solidFill>
              <a:cs typeface="Poppins Medium" panose="00000600000000000000" pitchFamily="2" charset="0"/>
            </a:endParaRPr>
          </a:p>
        </p:txBody>
      </p:sp>
      <p:sp>
        <p:nvSpPr>
          <p:cNvPr id="11" name="Rettangolo 10">
            <a:extLst>
              <a:ext uri="{FF2B5EF4-FFF2-40B4-BE49-F238E27FC236}">
                <a16:creationId xmlns:a16="http://schemas.microsoft.com/office/drawing/2014/main" id="{B777A226-67B4-40D2-A88A-50F3362D70B8}"/>
              </a:ext>
            </a:extLst>
          </p:cNvPr>
          <p:cNvSpPr/>
          <p:nvPr/>
        </p:nvSpPr>
        <p:spPr>
          <a:xfrm>
            <a:off x="624880" y="1374724"/>
            <a:ext cx="4087337" cy="400110"/>
          </a:xfrm>
          <a:prstGeom prst="rect">
            <a:avLst/>
          </a:prstGeom>
        </p:spPr>
        <p:txBody>
          <a:bodyPr wrap="none">
            <a:spAutoFit/>
          </a:bodyPr>
          <a:lstStyle/>
          <a:p>
            <a:r>
              <a:rPr lang="en-US" sz="2000" dirty="0">
                <a:latin typeface="+mj-lt"/>
                <a:ea typeface="Microsoft Sans Serif" panose="020B0604020202020204" pitchFamily="34" charset="0"/>
              </a:rPr>
              <a:t>1.3 </a:t>
            </a:r>
            <a:r>
              <a:rPr lang="en-IE" sz="2000" dirty="0" err="1">
                <a:effectLst/>
                <a:latin typeface="+mj-lt"/>
                <a:ea typeface="Arial MT"/>
                <a:cs typeface="Arial MT"/>
              </a:rPr>
              <a:t>Forskellige</a:t>
            </a:r>
            <a:r>
              <a:rPr lang="en-IE" sz="2000" dirty="0">
                <a:effectLst/>
                <a:latin typeface="+mj-lt"/>
                <a:ea typeface="Arial MT"/>
                <a:cs typeface="Arial MT"/>
              </a:rPr>
              <a:t> </a:t>
            </a:r>
            <a:r>
              <a:rPr lang="en-IE" sz="2000" dirty="0" err="1">
                <a:effectLst/>
                <a:latin typeface="+mj-lt"/>
                <a:ea typeface="Arial MT"/>
                <a:cs typeface="Arial MT"/>
              </a:rPr>
              <a:t>typer</a:t>
            </a:r>
            <a:r>
              <a:rPr lang="en-IE" sz="2000" dirty="0">
                <a:effectLst/>
                <a:latin typeface="+mj-lt"/>
                <a:ea typeface="Arial MT"/>
                <a:cs typeface="Arial MT"/>
              </a:rPr>
              <a:t> af LMS-</a:t>
            </a:r>
            <a:r>
              <a:rPr lang="en-IE" sz="2000" dirty="0" err="1">
                <a:effectLst/>
                <a:latin typeface="+mj-lt"/>
                <a:ea typeface="Arial MT"/>
                <a:cs typeface="Arial MT"/>
              </a:rPr>
              <a:t>platforme</a:t>
            </a:r>
            <a:endParaRPr lang="en-US" sz="2000" dirty="0">
              <a:latin typeface="+mj-lt"/>
              <a:ea typeface="Microsoft Sans Serif" panose="020B0604020202020204" pitchFamily="34" charset="0"/>
            </a:endParaRPr>
          </a:p>
        </p:txBody>
      </p:sp>
    </p:spTree>
    <p:extLst>
      <p:ext uri="{BB962C8B-B14F-4D97-AF65-F5344CB8AC3E}">
        <p14:creationId xmlns:p14="http://schemas.microsoft.com/office/powerpoint/2010/main" val="2703397041"/>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D0A880C05A24D49B9A63614DC94BDC0" ma:contentTypeVersion="17" ma:contentTypeDescription="Opret et nyt dokument." ma:contentTypeScope="" ma:versionID="4b1e6c07b6f0bdab3f5090cb1a83a6c6">
  <xsd:schema xmlns:xsd="http://www.w3.org/2001/XMLSchema" xmlns:xs="http://www.w3.org/2001/XMLSchema" xmlns:p="http://schemas.microsoft.com/office/2006/metadata/properties" xmlns:ns2="e8017948-3129-4fc6-9fb5-77241dcf0ea5" xmlns:ns3="54bf8377-07c1-4966-bfa6-a5aeba51445e" targetNamespace="http://schemas.microsoft.com/office/2006/metadata/properties" ma:root="true" ma:fieldsID="e019581b1b66272460a4b5360c110217" ns2:_="" ns3:_="">
    <xsd:import namespace="e8017948-3129-4fc6-9fb5-77241dcf0ea5"/>
    <xsd:import namespace="54bf8377-07c1-4966-bfa6-a5aeba5144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017948-3129-4fc6-9fb5-77241dcf0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ledmærker" ma:readOnly="false" ma:fieldId="{5cf76f15-5ced-4ddc-b409-7134ff3c332f}" ma:taxonomyMulti="true" ma:sspId="3273e385-a8b0-4d51-8803-6e97695cb93c"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bf8377-07c1-4966-bfa6-a5aeba51445e"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19" nillable="true" ma:displayName="Taxonomy Catch All Column" ma:hidden="true" ma:list="{9e9618c6-e9b1-44ed-89c2-16d631980e0e}" ma:internalName="TaxCatchAll" ma:showField="CatchAllData" ma:web="54bf8377-07c1-4966-bfa6-a5aeba5144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8017948-3129-4fc6-9fb5-77241dcf0ea5">
      <Terms xmlns="http://schemas.microsoft.com/office/infopath/2007/PartnerControls"/>
    </lcf76f155ced4ddcb4097134ff3c332f>
    <TaxCatchAll xmlns="54bf8377-07c1-4966-bfa6-a5aeba51445e" xsi:nil="true"/>
  </documentManagement>
</p:properties>
</file>

<file path=customXml/itemProps1.xml><?xml version="1.0" encoding="utf-8"?>
<ds:datastoreItem xmlns:ds="http://schemas.openxmlformats.org/officeDocument/2006/customXml" ds:itemID="{D35255E1-7F5C-4B12-A6E1-F5C795F756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017948-3129-4fc6-9fb5-77241dcf0ea5"/>
    <ds:schemaRef ds:uri="54bf8377-07c1-4966-bfa6-a5aeba5144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0E3495-93C4-4B84-811F-7EC10B992D5F}">
  <ds:schemaRefs>
    <ds:schemaRef ds:uri="http://schemas.microsoft.com/sharepoint/v3/contenttype/forms"/>
  </ds:schemaRefs>
</ds:datastoreItem>
</file>

<file path=customXml/itemProps3.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 ds:uri="e8017948-3129-4fc6-9fb5-77241dcf0ea5"/>
    <ds:schemaRef ds:uri="54bf8377-07c1-4966-bfa6-a5aeba51445e"/>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2366</Words>
  <Application>Microsoft Office PowerPoint</Application>
  <PresentationFormat>Panorámica</PresentationFormat>
  <Paragraphs>344</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29</vt:i4>
      </vt:variant>
    </vt:vector>
  </HeadingPairs>
  <TitlesOfParts>
    <vt:vector size="45" baseType="lpstr">
      <vt:lpstr>Söhne</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389</cp:revision>
  <dcterms:created xsi:type="dcterms:W3CDTF">2022-04-26T11:43:16Z</dcterms:created>
  <dcterms:modified xsi:type="dcterms:W3CDTF">2023-04-24T14:33:03Z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