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 id="2147483650" r:id="rId4"/>
  </p:sldMasterIdLst>
  <p:notesMasterIdLst>
    <p:notesMasterId r:id="rId4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8" r:id="rId45"/>
    <p:sldId id="299"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Helvetica Neue"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68">
          <p15:clr>
            <a:srgbClr val="A4A3A4"/>
          </p15:clr>
        </p15:guide>
        <p15:guide id="2" pos="46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hXUnkTMB4axxzLC6wlZGuSFQCn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B5B19E-D5C6-4301-AEE2-0FC6ABA16171}">
  <a:tblStyle styleId="{3DB5B19E-D5C6-4301-AEE2-0FC6ABA1617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33" y="67"/>
      </p:cViewPr>
      <p:guideLst>
        <p:guide orient="horz" pos="2568"/>
        <p:guide pos="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66"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5" Type="http://customschemas.google.com/relationships/presentationmetadata" Target="metadata"/><Relationship Id="rId4" Type="http://schemas.openxmlformats.org/officeDocument/2006/relationships/slideMaster" Target="slideMasters/slideMaster2.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ina Jensen (BETJ - AH)" userId="50277c13-5c5f-4341-ae4e-1deb83643758" providerId="ADAL" clId="{D1546F32-FEF8-48B1-8FB8-8A3B950807B4}"/>
    <pc:docChg chg="undo redo custSel modSld">
      <pc:chgData name="Bettina Jensen (BETJ - AH)" userId="50277c13-5c5f-4341-ae4e-1deb83643758" providerId="ADAL" clId="{D1546F32-FEF8-48B1-8FB8-8A3B950807B4}" dt="2023-03-27T08:08:01.870" v="16923" actId="14100"/>
      <pc:docMkLst>
        <pc:docMk/>
      </pc:docMkLst>
      <pc:sldChg chg="modSp mod">
        <pc:chgData name="Bettina Jensen (BETJ - AH)" userId="50277c13-5c5f-4341-ae4e-1deb83643758" providerId="ADAL" clId="{D1546F32-FEF8-48B1-8FB8-8A3B950807B4}" dt="2023-03-24T11:38:37.733" v="66" actId="6549"/>
        <pc:sldMkLst>
          <pc:docMk/>
          <pc:sldMk cId="0" sldId="257"/>
        </pc:sldMkLst>
        <pc:spChg chg="mod">
          <ac:chgData name="Bettina Jensen (BETJ - AH)" userId="50277c13-5c5f-4341-ae4e-1deb83643758" providerId="ADAL" clId="{D1546F32-FEF8-48B1-8FB8-8A3B950807B4}" dt="2023-03-24T11:38:37.733" v="66" actId="6549"/>
          <ac:spMkLst>
            <pc:docMk/>
            <pc:sldMk cId="0" sldId="257"/>
            <ac:spMk id="50" creationId="{00000000-0000-0000-0000-000000000000}"/>
          </ac:spMkLst>
        </pc:spChg>
        <pc:spChg chg="mod">
          <ac:chgData name="Bettina Jensen (BETJ - AH)" userId="50277c13-5c5f-4341-ae4e-1deb83643758" providerId="ADAL" clId="{D1546F32-FEF8-48B1-8FB8-8A3B950807B4}" dt="2023-03-24T11:38:25.132" v="49" actId="14100"/>
          <ac:spMkLst>
            <pc:docMk/>
            <pc:sldMk cId="0" sldId="257"/>
            <ac:spMk id="64" creationId="{00000000-0000-0000-0000-000000000000}"/>
          </ac:spMkLst>
        </pc:spChg>
      </pc:sldChg>
      <pc:sldChg chg="modSp mod">
        <pc:chgData name="Bettina Jensen (BETJ - AH)" userId="50277c13-5c5f-4341-ae4e-1deb83643758" providerId="ADAL" clId="{D1546F32-FEF8-48B1-8FB8-8A3B950807B4}" dt="2023-03-24T11:43:49.375" v="362" actId="6549"/>
        <pc:sldMkLst>
          <pc:docMk/>
          <pc:sldMk cId="0" sldId="258"/>
        </pc:sldMkLst>
        <pc:spChg chg="mod">
          <ac:chgData name="Bettina Jensen (BETJ - AH)" userId="50277c13-5c5f-4341-ae4e-1deb83643758" providerId="ADAL" clId="{D1546F32-FEF8-48B1-8FB8-8A3B950807B4}" dt="2023-03-24T11:39:02.971" v="184" actId="6549"/>
          <ac:spMkLst>
            <pc:docMk/>
            <pc:sldMk cId="0" sldId="258"/>
            <ac:spMk id="69" creationId="{00000000-0000-0000-0000-000000000000}"/>
          </ac:spMkLst>
        </pc:spChg>
        <pc:spChg chg="mod">
          <ac:chgData name="Bettina Jensen (BETJ - AH)" userId="50277c13-5c5f-4341-ae4e-1deb83643758" providerId="ADAL" clId="{D1546F32-FEF8-48B1-8FB8-8A3B950807B4}" dt="2023-03-24T11:43:49.375" v="362" actId="6549"/>
          <ac:spMkLst>
            <pc:docMk/>
            <pc:sldMk cId="0" sldId="258"/>
            <ac:spMk id="70" creationId="{00000000-0000-0000-0000-000000000000}"/>
          </ac:spMkLst>
        </pc:spChg>
        <pc:spChg chg="mod">
          <ac:chgData name="Bettina Jensen (BETJ - AH)" userId="50277c13-5c5f-4341-ae4e-1deb83643758" providerId="ADAL" clId="{D1546F32-FEF8-48B1-8FB8-8A3B950807B4}" dt="2023-03-24T11:42:46.723" v="356" actId="113"/>
          <ac:spMkLst>
            <pc:docMk/>
            <pc:sldMk cId="0" sldId="258"/>
            <ac:spMk id="71" creationId="{00000000-0000-0000-0000-000000000000}"/>
          </ac:spMkLst>
        </pc:spChg>
      </pc:sldChg>
      <pc:sldChg chg="modSp mod">
        <pc:chgData name="Bettina Jensen (BETJ - AH)" userId="50277c13-5c5f-4341-ae4e-1deb83643758" providerId="ADAL" clId="{D1546F32-FEF8-48B1-8FB8-8A3B950807B4}" dt="2023-03-24T13:50:44.864" v="9521" actId="14100"/>
        <pc:sldMkLst>
          <pc:docMk/>
          <pc:sldMk cId="0" sldId="259"/>
        </pc:sldMkLst>
        <pc:spChg chg="mod">
          <ac:chgData name="Bettina Jensen (BETJ - AH)" userId="50277c13-5c5f-4341-ae4e-1deb83643758" providerId="ADAL" clId="{D1546F32-FEF8-48B1-8FB8-8A3B950807B4}" dt="2023-03-24T11:48:39.733" v="722" actId="6549"/>
          <ac:spMkLst>
            <pc:docMk/>
            <pc:sldMk cId="0" sldId="259"/>
            <ac:spMk id="89" creationId="{00000000-0000-0000-0000-000000000000}"/>
          </ac:spMkLst>
        </pc:spChg>
        <pc:spChg chg="mod">
          <ac:chgData name="Bettina Jensen (BETJ - AH)" userId="50277c13-5c5f-4341-ae4e-1deb83643758" providerId="ADAL" clId="{D1546F32-FEF8-48B1-8FB8-8A3B950807B4}" dt="2023-03-24T11:47:12.572" v="567" actId="20577"/>
          <ac:spMkLst>
            <pc:docMk/>
            <pc:sldMk cId="0" sldId="259"/>
            <ac:spMk id="90" creationId="{00000000-0000-0000-0000-000000000000}"/>
          </ac:spMkLst>
        </pc:spChg>
        <pc:spChg chg="mod">
          <ac:chgData name="Bettina Jensen (BETJ - AH)" userId="50277c13-5c5f-4341-ae4e-1deb83643758" providerId="ADAL" clId="{D1546F32-FEF8-48B1-8FB8-8A3B950807B4}" dt="2023-03-24T11:44:50.933" v="379" actId="14100"/>
          <ac:spMkLst>
            <pc:docMk/>
            <pc:sldMk cId="0" sldId="259"/>
            <ac:spMk id="91" creationId="{00000000-0000-0000-0000-000000000000}"/>
          </ac:spMkLst>
        </pc:spChg>
        <pc:spChg chg="mod">
          <ac:chgData name="Bettina Jensen (BETJ - AH)" userId="50277c13-5c5f-4341-ae4e-1deb83643758" providerId="ADAL" clId="{D1546F32-FEF8-48B1-8FB8-8A3B950807B4}" dt="2023-03-24T13:50:44.864" v="9521" actId="14100"/>
          <ac:spMkLst>
            <pc:docMk/>
            <pc:sldMk cId="0" sldId="259"/>
            <ac:spMk id="92" creationId="{00000000-0000-0000-0000-000000000000}"/>
          </ac:spMkLst>
        </pc:spChg>
        <pc:spChg chg="mod">
          <ac:chgData name="Bettina Jensen (BETJ - AH)" userId="50277c13-5c5f-4341-ae4e-1deb83643758" providerId="ADAL" clId="{D1546F32-FEF8-48B1-8FB8-8A3B950807B4}" dt="2023-03-24T11:48:30.486" v="692" actId="20577"/>
          <ac:spMkLst>
            <pc:docMk/>
            <pc:sldMk cId="0" sldId="259"/>
            <ac:spMk id="93" creationId="{00000000-0000-0000-0000-000000000000}"/>
          </ac:spMkLst>
        </pc:spChg>
      </pc:sldChg>
      <pc:sldChg chg="modSp mod">
        <pc:chgData name="Bettina Jensen (BETJ - AH)" userId="50277c13-5c5f-4341-ae4e-1deb83643758" providerId="ADAL" clId="{D1546F32-FEF8-48B1-8FB8-8A3B950807B4}" dt="2023-03-24T13:51:29.985" v="9524" actId="20577"/>
        <pc:sldMkLst>
          <pc:docMk/>
          <pc:sldMk cId="0" sldId="260"/>
        </pc:sldMkLst>
        <pc:spChg chg="mod">
          <ac:chgData name="Bettina Jensen (BETJ - AH)" userId="50277c13-5c5f-4341-ae4e-1deb83643758" providerId="ADAL" clId="{D1546F32-FEF8-48B1-8FB8-8A3B950807B4}" dt="2023-03-24T11:49:10.826" v="754" actId="20577"/>
          <ac:spMkLst>
            <pc:docMk/>
            <pc:sldMk cId="0" sldId="260"/>
            <ac:spMk id="113" creationId="{00000000-0000-0000-0000-000000000000}"/>
          </ac:spMkLst>
        </pc:spChg>
        <pc:spChg chg="mod">
          <ac:chgData name="Bettina Jensen (BETJ - AH)" userId="50277c13-5c5f-4341-ae4e-1deb83643758" providerId="ADAL" clId="{D1546F32-FEF8-48B1-8FB8-8A3B950807B4}" dt="2023-03-24T13:51:29.985" v="9524" actId="20577"/>
          <ac:spMkLst>
            <pc:docMk/>
            <pc:sldMk cId="0" sldId="260"/>
            <ac:spMk id="114" creationId="{00000000-0000-0000-0000-000000000000}"/>
          </ac:spMkLst>
        </pc:spChg>
      </pc:sldChg>
      <pc:sldChg chg="modSp mod">
        <pc:chgData name="Bettina Jensen (BETJ - AH)" userId="50277c13-5c5f-4341-ae4e-1deb83643758" providerId="ADAL" clId="{D1546F32-FEF8-48B1-8FB8-8A3B950807B4}" dt="2023-03-24T13:52:24.198" v="9546" actId="20577"/>
        <pc:sldMkLst>
          <pc:docMk/>
          <pc:sldMk cId="0" sldId="261"/>
        </pc:sldMkLst>
        <pc:spChg chg="mod">
          <ac:chgData name="Bettina Jensen (BETJ - AH)" userId="50277c13-5c5f-4341-ae4e-1deb83643758" providerId="ADAL" clId="{D1546F32-FEF8-48B1-8FB8-8A3B950807B4}" dt="2023-03-24T11:50:16.104" v="783" actId="6549"/>
          <ac:spMkLst>
            <pc:docMk/>
            <pc:sldMk cId="0" sldId="261"/>
            <ac:spMk id="122" creationId="{00000000-0000-0000-0000-000000000000}"/>
          </ac:spMkLst>
        </pc:spChg>
        <pc:spChg chg="mod">
          <ac:chgData name="Bettina Jensen (BETJ - AH)" userId="50277c13-5c5f-4341-ae4e-1deb83643758" providerId="ADAL" clId="{D1546F32-FEF8-48B1-8FB8-8A3B950807B4}" dt="2023-03-24T12:46:51.629" v="3878" actId="20577"/>
          <ac:spMkLst>
            <pc:docMk/>
            <pc:sldMk cId="0" sldId="261"/>
            <ac:spMk id="123" creationId="{00000000-0000-0000-0000-000000000000}"/>
          </ac:spMkLst>
        </pc:spChg>
        <pc:spChg chg="mod">
          <ac:chgData name="Bettina Jensen (BETJ - AH)" userId="50277c13-5c5f-4341-ae4e-1deb83643758" providerId="ADAL" clId="{D1546F32-FEF8-48B1-8FB8-8A3B950807B4}" dt="2023-03-24T12:47:20.246" v="3901" actId="6549"/>
          <ac:spMkLst>
            <pc:docMk/>
            <pc:sldMk cId="0" sldId="261"/>
            <ac:spMk id="124" creationId="{00000000-0000-0000-0000-000000000000}"/>
          </ac:spMkLst>
        </pc:spChg>
        <pc:spChg chg="mod">
          <ac:chgData name="Bettina Jensen (BETJ - AH)" userId="50277c13-5c5f-4341-ae4e-1deb83643758" providerId="ADAL" clId="{D1546F32-FEF8-48B1-8FB8-8A3B950807B4}" dt="2023-03-24T12:47:51.643" v="3908" actId="20577"/>
          <ac:spMkLst>
            <pc:docMk/>
            <pc:sldMk cId="0" sldId="261"/>
            <ac:spMk id="125" creationId="{00000000-0000-0000-0000-000000000000}"/>
          </ac:spMkLst>
        </pc:spChg>
        <pc:spChg chg="mod">
          <ac:chgData name="Bettina Jensen (BETJ - AH)" userId="50277c13-5c5f-4341-ae4e-1deb83643758" providerId="ADAL" clId="{D1546F32-FEF8-48B1-8FB8-8A3B950807B4}" dt="2023-03-24T12:45:01.088" v="3660" actId="14100"/>
          <ac:spMkLst>
            <pc:docMk/>
            <pc:sldMk cId="0" sldId="261"/>
            <ac:spMk id="126" creationId="{00000000-0000-0000-0000-000000000000}"/>
          </ac:spMkLst>
        </pc:spChg>
        <pc:spChg chg="mod">
          <ac:chgData name="Bettina Jensen (BETJ - AH)" userId="50277c13-5c5f-4341-ae4e-1deb83643758" providerId="ADAL" clId="{D1546F32-FEF8-48B1-8FB8-8A3B950807B4}" dt="2023-03-24T13:52:24.198" v="9546" actId="20577"/>
          <ac:spMkLst>
            <pc:docMk/>
            <pc:sldMk cId="0" sldId="261"/>
            <ac:spMk id="127" creationId="{00000000-0000-0000-0000-000000000000}"/>
          </ac:spMkLst>
        </pc:spChg>
      </pc:sldChg>
      <pc:sldChg chg="modSp mod">
        <pc:chgData name="Bettina Jensen (BETJ - AH)" userId="50277c13-5c5f-4341-ae4e-1deb83643758" providerId="ADAL" clId="{D1546F32-FEF8-48B1-8FB8-8A3B950807B4}" dt="2023-03-24T12:51:56.252" v="4391" actId="6549"/>
        <pc:sldMkLst>
          <pc:docMk/>
          <pc:sldMk cId="0" sldId="262"/>
        </pc:sldMkLst>
        <pc:spChg chg="mod">
          <ac:chgData name="Bettina Jensen (BETJ - AH)" userId="50277c13-5c5f-4341-ae4e-1deb83643758" providerId="ADAL" clId="{D1546F32-FEF8-48B1-8FB8-8A3B950807B4}" dt="2023-03-24T11:51:04.588" v="828" actId="255"/>
          <ac:spMkLst>
            <pc:docMk/>
            <pc:sldMk cId="0" sldId="262"/>
            <ac:spMk id="145" creationId="{00000000-0000-0000-0000-000000000000}"/>
          </ac:spMkLst>
        </pc:spChg>
        <pc:spChg chg="mod">
          <ac:chgData name="Bettina Jensen (BETJ - AH)" userId="50277c13-5c5f-4341-ae4e-1deb83643758" providerId="ADAL" clId="{D1546F32-FEF8-48B1-8FB8-8A3B950807B4}" dt="2023-03-24T12:51:56.252" v="4391" actId="6549"/>
          <ac:spMkLst>
            <pc:docMk/>
            <pc:sldMk cId="0" sldId="262"/>
            <ac:spMk id="147" creationId="{00000000-0000-0000-0000-000000000000}"/>
          </ac:spMkLst>
        </pc:spChg>
      </pc:sldChg>
      <pc:sldChg chg="modSp mod">
        <pc:chgData name="Bettina Jensen (BETJ - AH)" userId="50277c13-5c5f-4341-ae4e-1deb83643758" providerId="ADAL" clId="{D1546F32-FEF8-48B1-8FB8-8A3B950807B4}" dt="2023-03-24T13:53:32.703" v="9555" actId="20577"/>
        <pc:sldMkLst>
          <pc:docMk/>
          <pc:sldMk cId="0" sldId="263"/>
        </pc:sldMkLst>
        <pc:spChg chg="mod">
          <ac:chgData name="Bettina Jensen (BETJ - AH)" userId="50277c13-5c5f-4341-ae4e-1deb83643758" providerId="ADAL" clId="{D1546F32-FEF8-48B1-8FB8-8A3B950807B4}" dt="2023-03-24T11:51:28.796" v="856" actId="20577"/>
          <ac:spMkLst>
            <pc:docMk/>
            <pc:sldMk cId="0" sldId="263"/>
            <ac:spMk id="153" creationId="{00000000-0000-0000-0000-000000000000}"/>
          </ac:spMkLst>
        </pc:spChg>
        <pc:spChg chg="mod">
          <ac:chgData name="Bettina Jensen (BETJ - AH)" userId="50277c13-5c5f-4341-ae4e-1deb83643758" providerId="ADAL" clId="{D1546F32-FEF8-48B1-8FB8-8A3B950807B4}" dt="2023-03-24T12:53:16.930" v="4533" actId="6549"/>
          <ac:spMkLst>
            <pc:docMk/>
            <pc:sldMk cId="0" sldId="263"/>
            <ac:spMk id="155" creationId="{00000000-0000-0000-0000-000000000000}"/>
          </ac:spMkLst>
        </pc:spChg>
        <pc:spChg chg="mod">
          <ac:chgData name="Bettina Jensen (BETJ - AH)" userId="50277c13-5c5f-4341-ae4e-1deb83643758" providerId="ADAL" clId="{D1546F32-FEF8-48B1-8FB8-8A3B950807B4}" dt="2023-03-24T13:01:45.096" v="5372" actId="1076"/>
          <ac:spMkLst>
            <pc:docMk/>
            <pc:sldMk cId="0" sldId="263"/>
            <ac:spMk id="162" creationId="{00000000-0000-0000-0000-000000000000}"/>
          </ac:spMkLst>
        </pc:spChg>
        <pc:spChg chg="mod">
          <ac:chgData name="Bettina Jensen (BETJ - AH)" userId="50277c13-5c5f-4341-ae4e-1deb83643758" providerId="ADAL" clId="{D1546F32-FEF8-48B1-8FB8-8A3B950807B4}" dt="2023-03-24T13:02:24.387" v="5379" actId="20577"/>
          <ac:spMkLst>
            <pc:docMk/>
            <pc:sldMk cId="0" sldId="263"/>
            <ac:spMk id="163" creationId="{00000000-0000-0000-0000-000000000000}"/>
          </ac:spMkLst>
        </pc:spChg>
        <pc:spChg chg="mod">
          <ac:chgData name="Bettina Jensen (BETJ - AH)" userId="50277c13-5c5f-4341-ae4e-1deb83643758" providerId="ADAL" clId="{D1546F32-FEF8-48B1-8FB8-8A3B950807B4}" dt="2023-03-24T12:59:16.378" v="5034" actId="313"/>
          <ac:spMkLst>
            <pc:docMk/>
            <pc:sldMk cId="0" sldId="263"/>
            <ac:spMk id="164" creationId="{00000000-0000-0000-0000-000000000000}"/>
          </ac:spMkLst>
        </pc:spChg>
        <pc:spChg chg="mod">
          <ac:chgData name="Bettina Jensen (BETJ - AH)" userId="50277c13-5c5f-4341-ae4e-1deb83643758" providerId="ADAL" clId="{D1546F32-FEF8-48B1-8FB8-8A3B950807B4}" dt="2023-03-24T13:00:26.608" v="5195" actId="20577"/>
          <ac:spMkLst>
            <pc:docMk/>
            <pc:sldMk cId="0" sldId="263"/>
            <ac:spMk id="165" creationId="{00000000-0000-0000-0000-000000000000}"/>
          </ac:spMkLst>
        </pc:spChg>
        <pc:spChg chg="mod">
          <ac:chgData name="Bettina Jensen (BETJ - AH)" userId="50277c13-5c5f-4341-ae4e-1deb83643758" providerId="ADAL" clId="{D1546F32-FEF8-48B1-8FB8-8A3B950807B4}" dt="2023-03-24T13:53:32.703" v="9555" actId="20577"/>
          <ac:spMkLst>
            <pc:docMk/>
            <pc:sldMk cId="0" sldId="263"/>
            <ac:spMk id="166" creationId="{00000000-0000-0000-0000-000000000000}"/>
          </ac:spMkLst>
        </pc:spChg>
      </pc:sldChg>
      <pc:sldChg chg="modSp mod">
        <pc:chgData name="Bettina Jensen (BETJ - AH)" userId="50277c13-5c5f-4341-ae4e-1deb83643758" providerId="ADAL" clId="{D1546F32-FEF8-48B1-8FB8-8A3B950807B4}" dt="2023-03-24T13:54:09.329" v="9601" actId="20577"/>
        <pc:sldMkLst>
          <pc:docMk/>
          <pc:sldMk cId="0" sldId="264"/>
        </pc:sldMkLst>
        <pc:spChg chg="mod">
          <ac:chgData name="Bettina Jensen (BETJ - AH)" userId="50277c13-5c5f-4341-ae4e-1deb83643758" providerId="ADAL" clId="{D1546F32-FEF8-48B1-8FB8-8A3B950807B4}" dt="2023-03-24T11:51:48.890" v="864" actId="20577"/>
          <ac:spMkLst>
            <pc:docMk/>
            <pc:sldMk cId="0" sldId="264"/>
            <ac:spMk id="173" creationId="{00000000-0000-0000-0000-000000000000}"/>
          </ac:spMkLst>
        </pc:spChg>
        <pc:spChg chg="mod">
          <ac:chgData name="Bettina Jensen (BETJ - AH)" userId="50277c13-5c5f-4341-ae4e-1deb83643758" providerId="ADAL" clId="{D1546F32-FEF8-48B1-8FB8-8A3B950807B4}" dt="2023-03-24T13:54:09.329" v="9601" actId="20577"/>
          <ac:spMkLst>
            <pc:docMk/>
            <pc:sldMk cId="0" sldId="264"/>
            <ac:spMk id="174" creationId="{00000000-0000-0000-0000-000000000000}"/>
          </ac:spMkLst>
        </pc:spChg>
      </pc:sldChg>
      <pc:sldChg chg="modSp mod">
        <pc:chgData name="Bettina Jensen (BETJ - AH)" userId="50277c13-5c5f-4341-ae4e-1deb83643758" providerId="ADAL" clId="{D1546F32-FEF8-48B1-8FB8-8A3B950807B4}" dt="2023-03-24T13:13:55.220" v="6643" actId="20577"/>
        <pc:sldMkLst>
          <pc:docMk/>
          <pc:sldMk cId="0" sldId="265"/>
        </pc:sldMkLst>
        <pc:spChg chg="mod">
          <ac:chgData name="Bettina Jensen (BETJ - AH)" userId="50277c13-5c5f-4341-ae4e-1deb83643758" providerId="ADAL" clId="{D1546F32-FEF8-48B1-8FB8-8A3B950807B4}" dt="2023-03-24T13:13:55.220" v="6643" actId="20577"/>
          <ac:spMkLst>
            <pc:docMk/>
            <pc:sldMk cId="0" sldId="265"/>
            <ac:spMk id="184" creationId="{00000000-0000-0000-0000-000000000000}"/>
          </ac:spMkLst>
        </pc:spChg>
        <pc:spChg chg="mod">
          <ac:chgData name="Bettina Jensen (BETJ - AH)" userId="50277c13-5c5f-4341-ae4e-1deb83643758" providerId="ADAL" clId="{D1546F32-FEF8-48B1-8FB8-8A3B950807B4}" dt="2023-03-24T11:51:54.279" v="873" actId="20577"/>
          <ac:spMkLst>
            <pc:docMk/>
            <pc:sldMk cId="0" sldId="265"/>
            <ac:spMk id="185" creationId="{00000000-0000-0000-0000-000000000000}"/>
          </ac:spMkLst>
        </pc:spChg>
      </pc:sldChg>
      <pc:sldChg chg="modSp mod">
        <pc:chgData name="Bettina Jensen (BETJ - AH)" userId="50277c13-5c5f-4341-ae4e-1deb83643758" providerId="ADAL" clId="{D1546F32-FEF8-48B1-8FB8-8A3B950807B4}" dt="2023-03-27T06:44:56.913" v="13131" actId="6549"/>
        <pc:sldMkLst>
          <pc:docMk/>
          <pc:sldMk cId="0" sldId="266"/>
        </pc:sldMkLst>
        <pc:spChg chg="mod">
          <ac:chgData name="Bettina Jensen (BETJ - AH)" userId="50277c13-5c5f-4341-ae4e-1deb83643758" providerId="ADAL" clId="{D1546F32-FEF8-48B1-8FB8-8A3B950807B4}" dt="2023-03-27T06:44:56.913" v="13131" actId="6549"/>
          <ac:spMkLst>
            <pc:docMk/>
            <pc:sldMk cId="0" sldId="266"/>
            <ac:spMk id="193" creationId="{00000000-0000-0000-0000-000000000000}"/>
          </ac:spMkLst>
        </pc:spChg>
        <pc:spChg chg="mod">
          <ac:chgData name="Bettina Jensen (BETJ - AH)" userId="50277c13-5c5f-4341-ae4e-1deb83643758" providerId="ADAL" clId="{D1546F32-FEF8-48B1-8FB8-8A3B950807B4}" dt="2023-03-24T11:52:03.782" v="882" actId="20577"/>
          <ac:spMkLst>
            <pc:docMk/>
            <pc:sldMk cId="0" sldId="266"/>
            <ac:spMk id="194" creationId="{00000000-0000-0000-0000-000000000000}"/>
          </ac:spMkLst>
        </pc:spChg>
      </pc:sldChg>
      <pc:sldChg chg="modSp mod">
        <pc:chgData name="Bettina Jensen (BETJ - AH)" userId="50277c13-5c5f-4341-ae4e-1deb83643758" providerId="ADAL" clId="{D1546F32-FEF8-48B1-8FB8-8A3B950807B4}" dt="2023-03-24T13:49:38.435" v="9479" actId="6549"/>
        <pc:sldMkLst>
          <pc:docMk/>
          <pc:sldMk cId="0" sldId="267"/>
        </pc:sldMkLst>
        <pc:spChg chg="mod">
          <ac:chgData name="Bettina Jensen (BETJ - AH)" userId="50277c13-5c5f-4341-ae4e-1deb83643758" providerId="ADAL" clId="{D1546F32-FEF8-48B1-8FB8-8A3B950807B4}" dt="2023-03-24T13:49:38.435" v="9479" actId="6549"/>
          <ac:spMkLst>
            <pc:docMk/>
            <pc:sldMk cId="0" sldId="267"/>
            <ac:spMk id="201" creationId="{00000000-0000-0000-0000-000000000000}"/>
          </ac:spMkLst>
        </pc:spChg>
        <pc:spChg chg="mod">
          <ac:chgData name="Bettina Jensen (BETJ - AH)" userId="50277c13-5c5f-4341-ae4e-1deb83643758" providerId="ADAL" clId="{D1546F32-FEF8-48B1-8FB8-8A3B950807B4}" dt="2023-03-24T11:52:09.233" v="891" actId="20577"/>
          <ac:spMkLst>
            <pc:docMk/>
            <pc:sldMk cId="0" sldId="267"/>
            <ac:spMk id="202" creationId="{00000000-0000-0000-0000-000000000000}"/>
          </ac:spMkLst>
        </pc:spChg>
      </pc:sldChg>
      <pc:sldChg chg="modSp mod">
        <pc:chgData name="Bettina Jensen (BETJ - AH)" userId="50277c13-5c5f-4341-ae4e-1deb83643758" providerId="ADAL" clId="{D1546F32-FEF8-48B1-8FB8-8A3B950807B4}" dt="2023-03-24T11:52:15.027" v="900" actId="20577"/>
        <pc:sldMkLst>
          <pc:docMk/>
          <pc:sldMk cId="0" sldId="268"/>
        </pc:sldMkLst>
        <pc:spChg chg="mod">
          <ac:chgData name="Bettina Jensen (BETJ - AH)" userId="50277c13-5c5f-4341-ae4e-1deb83643758" providerId="ADAL" clId="{D1546F32-FEF8-48B1-8FB8-8A3B950807B4}" dt="2023-03-24T11:52:15.027" v="900" actId="20577"/>
          <ac:spMkLst>
            <pc:docMk/>
            <pc:sldMk cId="0" sldId="268"/>
            <ac:spMk id="209" creationId="{00000000-0000-0000-0000-000000000000}"/>
          </ac:spMkLst>
        </pc:spChg>
      </pc:sldChg>
      <pc:sldChg chg="modSp mod">
        <pc:chgData name="Bettina Jensen (BETJ - AH)" userId="50277c13-5c5f-4341-ae4e-1deb83643758" providerId="ADAL" clId="{D1546F32-FEF8-48B1-8FB8-8A3B950807B4}" dt="2023-03-24T13:50:01.993" v="9483" actId="20577"/>
        <pc:sldMkLst>
          <pc:docMk/>
          <pc:sldMk cId="0" sldId="269"/>
        </pc:sldMkLst>
        <pc:spChg chg="mod">
          <ac:chgData name="Bettina Jensen (BETJ - AH)" userId="50277c13-5c5f-4341-ae4e-1deb83643758" providerId="ADAL" clId="{D1546F32-FEF8-48B1-8FB8-8A3B950807B4}" dt="2023-03-24T13:49:48.998" v="9481" actId="20577"/>
          <ac:spMkLst>
            <pc:docMk/>
            <pc:sldMk cId="0" sldId="269"/>
            <ac:spMk id="217" creationId="{00000000-0000-0000-0000-000000000000}"/>
          </ac:spMkLst>
        </pc:spChg>
        <pc:spChg chg="mod">
          <ac:chgData name="Bettina Jensen (BETJ - AH)" userId="50277c13-5c5f-4341-ae4e-1deb83643758" providerId="ADAL" clId="{D1546F32-FEF8-48B1-8FB8-8A3B950807B4}" dt="2023-03-24T13:50:01.993" v="9483" actId="20577"/>
          <ac:spMkLst>
            <pc:docMk/>
            <pc:sldMk cId="0" sldId="269"/>
            <ac:spMk id="227" creationId="{00000000-0000-0000-0000-000000000000}"/>
          </ac:spMkLst>
        </pc:spChg>
        <pc:spChg chg="mod">
          <ac:chgData name="Bettina Jensen (BETJ - AH)" userId="50277c13-5c5f-4341-ae4e-1deb83643758" providerId="ADAL" clId="{D1546F32-FEF8-48B1-8FB8-8A3B950807B4}" dt="2023-03-24T13:48:35.039" v="9230" actId="6549"/>
          <ac:spMkLst>
            <pc:docMk/>
            <pc:sldMk cId="0" sldId="269"/>
            <ac:spMk id="228" creationId="{00000000-0000-0000-0000-000000000000}"/>
          </ac:spMkLst>
        </pc:spChg>
        <pc:spChg chg="mod">
          <ac:chgData name="Bettina Jensen (BETJ - AH)" userId="50277c13-5c5f-4341-ae4e-1deb83643758" providerId="ADAL" clId="{D1546F32-FEF8-48B1-8FB8-8A3B950807B4}" dt="2023-03-24T13:49:28.718" v="9462" actId="6549"/>
          <ac:spMkLst>
            <pc:docMk/>
            <pc:sldMk cId="0" sldId="269"/>
            <ac:spMk id="229" creationId="{00000000-0000-0000-0000-000000000000}"/>
          </ac:spMkLst>
        </pc:spChg>
        <pc:spChg chg="mod">
          <ac:chgData name="Bettina Jensen (BETJ - AH)" userId="50277c13-5c5f-4341-ae4e-1deb83643758" providerId="ADAL" clId="{D1546F32-FEF8-48B1-8FB8-8A3B950807B4}" dt="2023-03-24T11:52:24.752" v="911" actId="20577"/>
          <ac:spMkLst>
            <pc:docMk/>
            <pc:sldMk cId="0" sldId="269"/>
            <ac:spMk id="231" creationId="{00000000-0000-0000-0000-000000000000}"/>
          </ac:spMkLst>
        </pc:spChg>
      </pc:sldChg>
      <pc:sldChg chg="modSp mod">
        <pc:chgData name="Bettina Jensen (BETJ - AH)" userId="50277c13-5c5f-4341-ae4e-1deb83643758" providerId="ADAL" clId="{D1546F32-FEF8-48B1-8FB8-8A3B950807B4}" dt="2023-03-27T06:45:07.068" v="13143" actId="6549"/>
        <pc:sldMkLst>
          <pc:docMk/>
          <pc:sldMk cId="0" sldId="270"/>
        </pc:sldMkLst>
        <pc:spChg chg="mod">
          <ac:chgData name="Bettina Jensen (BETJ - AH)" userId="50277c13-5c5f-4341-ae4e-1deb83643758" providerId="ADAL" clId="{D1546F32-FEF8-48B1-8FB8-8A3B950807B4}" dt="2023-03-27T06:45:07.068" v="13143" actId="6549"/>
          <ac:spMkLst>
            <pc:docMk/>
            <pc:sldMk cId="0" sldId="270"/>
            <ac:spMk id="249" creationId="{00000000-0000-0000-0000-000000000000}"/>
          </ac:spMkLst>
        </pc:spChg>
        <pc:spChg chg="mod">
          <ac:chgData name="Bettina Jensen (BETJ - AH)" userId="50277c13-5c5f-4341-ae4e-1deb83643758" providerId="ADAL" clId="{D1546F32-FEF8-48B1-8FB8-8A3B950807B4}" dt="2023-03-24T11:52:39.925" v="945" actId="20577"/>
          <ac:spMkLst>
            <pc:docMk/>
            <pc:sldMk cId="0" sldId="270"/>
            <ac:spMk id="251" creationId="{00000000-0000-0000-0000-000000000000}"/>
          </ac:spMkLst>
        </pc:spChg>
      </pc:sldChg>
      <pc:sldChg chg="modSp mod">
        <pc:chgData name="Bettina Jensen (BETJ - AH)" userId="50277c13-5c5f-4341-ae4e-1deb83643758" providerId="ADAL" clId="{D1546F32-FEF8-48B1-8FB8-8A3B950807B4}" dt="2023-03-24T13:58:31.351" v="9654" actId="6549"/>
        <pc:sldMkLst>
          <pc:docMk/>
          <pc:sldMk cId="0" sldId="271"/>
        </pc:sldMkLst>
        <pc:spChg chg="mod">
          <ac:chgData name="Bettina Jensen (BETJ - AH)" userId="50277c13-5c5f-4341-ae4e-1deb83643758" providerId="ADAL" clId="{D1546F32-FEF8-48B1-8FB8-8A3B950807B4}" dt="2023-03-24T13:58:31.351" v="9654" actId="6549"/>
          <ac:spMkLst>
            <pc:docMk/>
            <pc:sldMk cId="0" sldId="271"/>
            <ac:spMk id="269" creationId="{00000000-0000-0000-0000-000000000000}"/>
          </ac:spMkLst>
        </pc:spChg>
        <pc:spChg chg="mod">
          <ac:chgData name="Bettina Jensen (BETJ - AH)" userId="50277c13-5c5f-4341-ae4e-1deb83643758" providerId="ADAL" clId="{D1546F32-FEF8-48B1-8FB8-8A3B950807B4}" dt="2023-03-24T11:52:48.747" v="946"/>
          <ac:spMkLst>
            <pc:docMk/>
            <pc:sldMk cId="0" sldId="271"/>
            <ac:spMk id="271" creationId="{00000000-0000-0000-0000-000000000000}"/>
          </ac:spMkLst>
        </pc:spChg>
      </pc:sldChg>
      <pc:sldChg chg="modSp mod">
        <pc:chgData name="Bettina Jensen (BETJ - AH)" userId="50277c13-5c5f-4341-ae4e-1deb83643758" providerId="ADAL" clId="{D1546F32-FEF8-48B1-8FB8-8A3B950807B4}" dt="2023-03-24T14:04:13.659" v="9745" actId="20577"/>
        <pc:sldMkLst>
          <pc:docMk/>
          <pc:sldMk cId="0" sldId="272"/>
        </pc:sldMkLst>
        <pc:spChg chg="mod">
          <ac:chgData name="Bettina Jensen (BETJ - AH)" userId="50277c13-5c5f-4341-ae4e-1deb83643758" providerId="ADAL" clId="{D1546F32-FEF8-48B1-8FB8-8A3B950807B4}" dt="2023-03-24T14:04:13.659" v="9745" actId="20577"/>
          <ac:spMkLst>
            <pc:docMk/>
            <pc:sldMk cId="0" sldId="272"/>
            <ac:spMk id="289" creationId="{00000000-0000-0000-0000-000000000000}"/>
          </ac:spMkLst>
        </pc:spChg>
        <pc:spChg chg="mod">
          <ac:chgData name="Bettina Jensen (BETJ - AH)" userId="50277c13-5c5f-4341-ae4e-1deb83643758" providerId="ADAL" clId="{D1546F32-FEF8-48B1-8FB8-8A3B950807B4}" dt="2023-03-24T11:52:53.843" v="947"/>
          <ac:spMkLst>
            <pc:docMk/>
            <pc:sldMk cId="0" sldId="272"/>
            <ac:spMk id="291" creationId="{00000000-0000-0000-0000-000000000000}"/>
          </ac:spMkLst>
        </pc:spChg>
      </pc:sldChg>
      <pc:sldChg chg="modSp mod">
        <pc:chgData name="Bettina Jensen (BETJ - AH)" userId="50277c13-5c5f-4341-ae4e-1deb83643758" providerId="ADAL" clId="{D1546F32-FEF8-48B1-8FB8-8A3B950807B4}" dt="2023-03-24T14:00:26.353" v="9694" actId="2711"/>
        <pc:sldMkLst>
          <pc:docMk/>
          <pc:sldMk cId="0" sldId="273"/>
        </pc:sldMkLst>
        <pc:spChg chg="mod">
          <ac:chgData name="Bettina Jensen (BETJ - AH)" userId="50277c13-5c5f-4341-ae4e-1deb83643758" providerId="ADAL" clId="{D1546F32-FEF8-48B1-8FB8-8A3B950807B4}" dt="2023-03-24T14:00:26.353" v="9694" actId="2711"/>
          <ac:spMkLst>
            <pc:docMk/>
            <pc:sldMk cId="0" sldId="273"/>
            <ac:spMk id="309" creationId="{00000000-0000-0000-0000-000000000000}"/>
          </ac:spMkLst>
        </pc:spChg>
        <pc:spChg chg="mod">
          <ac:chgData name="Bettina Jensen (BETJ - AH)" userId="50277c13-5c5f-4341-ae4e-1deb83643758" providerId="ADAL" clId="{D1546F32-FEF8-48B1-8FB8-8A3B950807B4}" dt="2023-03-24T11:52:59.218" v="948"/>
          <ac:spMkLst>
            <pc:docMk/>
            <pc:sldMk cId="0" sldId="273"/>
            <ac:spMk id="311" creationId="{00000000-0000-0000-0000-000000000000}"/>
          </ac:spMkLst>
        </pc:spChg>
      </pc:sldChg>
      <pc:sldChg chg="modSp mod">
        <pc:chgData name="Bettina Jensen (BETJ - AH)" userId="50277c13-5c5f-4341-ae4e-1deb83643758" providerId="ADAL" clId="{D1546F32-FEF8-48B1-8FB8-8A3B950807B4}" dt="2023-03-27T06:45:19.845" v="13155" actId="6549"/>
        <pc:sldMkLst>
          <pc:docMk/>
          <pc:sldMk cId="0" sldId="274"/>
        </pc:sldMkLst>
        <pc:spChg chg="mod">
          <ac:chgData name="Bettina Jensen (BETJ - AH)" userId="50277c13-5c5f-4341-ae4e-1deb83643758" providerId="ADAL" clId="{D1546F32-FEF8-48B1-8FB8-8A3B950807B4}" dt="2023-03-27T06:45:19.845" v="13155" actId="6549"/>
          <ac:spMkLst>
            <pc:docMk/>
            <pc:sldMk cId="0" sldId="274"/>
            <ac:spMk id="329" creationId="{00000000-0000-0000-0000-000000000000}"/>
          </ac:spMkLst>
        </pc:spChg>
        <pc:spChg chg="mod">
          <ac:chgData name="Bettina Jensen (BETJ - AH)" userId="50277c13-5c5f-4341-ae4e-1deb83643758" providerId="ADAL" clId="{D1546F32-FEF8-48B1-8FB8-8A3B950807B4}" dt="2023-03-24T11:53:16.633" v="986" actId="6549"/>
          <ac:spMkLst>
            <pc:docMk/>
            <pc:sldMk cId="0" sldId="274"/>
            <ac:spMk id="331" creationId="{00000000-0000-0000-0000-000000000000}"/>
          </ac:spMkLst>
        </pc:spChg>
        <pc:spChg chg="mod">
          <ac:chgData name="Bettina Jensen (BETJ - AH)" userId="50277c13-5c5f-4341-ae4e-1deb83643758" providerId="ADAL" clId="{D1546F32-FEF8-48B1-8FB8-8A3B950807B4}" dt="2023-03-24T11:54:18.869" v="1041" actId="14100"/>
          <ac:spMkLst>
            <pc:docMk/>
            <pc:sldMk cId="0" sldId="274"/>
            <ac:spMk id="344" creationId="{00000000-0000-0000-0000-000000000000}"/>
          </ac:spMkLst>
        </pc:spChg>
      </pc:sldChg>
      <pc:sldChg chg="modSp mod">
        <pc:chgData name="Bettina Jensen (BETJ - AH)" userId="50277c13-5c5f-4341-ae4e-1deb83643758" providerId="ADAL" clId="{D1546F32-FEF8-48B1-8FB8-8A3B950807B4}" dt="2023-03-24T14:03:57.205" v="9743" actId="255"/>
        <pc:sldMkLst>
          <pc:docMk/>
          <pc:sldMk cId="0" sldId="275"/>
        </pc:sldMkLst>
        <pc:spChg chg="mod">
          <ac:chgData name="Bettina Jensen (BETJ - AH)" userId="50277c13-5c5f-4341-ae4e-1deb83643758" providerId="ADAL" clId="{D1546F32-FEF8-48B1-8FB8-8A3B950807B4}" dt="2023-03-24T14:03:57.205" v="9743" actId="255"/>
          <ac:spMkLst>
            <pc:docMk/>
            <pc:sldMk cId="0" sldId="275"/>
            <ac:spMk id="349" creationId="{00000000-0000-0000-0000-000000000000}"/>
          </ac:spMkLst>
        </pc:spChg>
        <pc:spChg chg="mod">
          <ac:chgData name="Bettina Jensen (BETJ - AH)" userId="50277c13-5c5f-4341-ae4e-1deb83643758" providerId="ADAL" clId="{D1546F32-FEF8-48B1-8FB8-8A3B950807B4}" dt="2023-03-24T11:53:23.905" v="987"/>
          <ac:spMkLst>
            <pc:docMk/>
            <pc:sldMk cId="0" sldId="275"/>
            <ac:spMk id="351" creationId="{00000000-0000-0000-0000-000000000000}"/>
          </ac:spMkLst>
        </pc:spChg>
        <pc:spChg chg="mod">
          <ac:chgData name="Bettina Jensen (BETJ - AH)" userId="50277c13-5c5f-4341-ae4e-1deb83643758" providerId="ADAL" clId="{D1546F32-FEF8-48B1-8FB8-8A3B950807B4}" dt="2023-03-24T11:54:14.993" v="1040" actId="14100"/>
          <ac:spMkLst>
            <pc:docMk/>
            <pc:sldMk cId="0" sldId="275"/>
            <ac:spMk id="364" creationId="{00000000-0000-0000-0000-000000000000}"/>
          </ac:spMkLst>
        </pc:spChg>
      </pc:sldChg>
      <pc:sldChg chg="modSp mod">
        <pc:chgData name="Bettina Jensen (BETJ - AH)" userId="50277c13-5c5f-4341-ae4e-1deb83643758" providerId="ADAL" clId="{D1546F32-FEF8-48B1-8FB8-8A3B950807B4}" dt="2023-03-24T14:03:51.264" v="9742" actId="255"/>
        <pc:sldMkLst>
          <pc:docMk/>
          <pc:sldMk cId="0" sldId="276"/>
        </pc:sldMkLst>
        <pc:spChg chg="mod">
          <ac:chgData name="Bettina Jensen (BETJ - AH)" userId="50277c13-5c5f-4341-ae4e-1deb83643758" providerId="ADAL" clId="{D1546F32-FEF8-48B1-8FB8-8A3B950807B4}" dt="2023-03-24T14:03:51.264" v="9742" actId="255"/>
          <ac:spMkLst>
            <pc:docMk/>
            <pc:sldMk cId="0" sldId="276"/>
            <ac:spMk id="369" creationId="{00000000-0000-0000-0000-000000000000}"/>
          </ac:spMkLst>
        </pc:spChg>
        <pc:spChg chg="mod">
          <ac:chgData name="Bettina Jensen (BETJ - AH)" userId="50277c13-5c5f-4341-ae4e-1deb83643758" providerId="ADAL" clId="{D1546F32-FEF8-48B1-8FB8-8A3B950807B4}" dt="2023-03-24T11:53:49.978" v="1038" actId="6549"/>
          <ac:spMkLst>
            <pc:docMk/>
            <pc:sldMk cId="0" sldId="276"/>
            <ac:spMk id="371" creationId="{00000000-0000-0000-0000-000000000000}"/>
          </ac:spMkLst>
        </pc:spChg>
        <pc:spChg chg="mod">
          <ac:chgData name="Bettina Jensen (BETJ - AH)" userId="50277c13-5c5f-4341-ae4e-1deb83643758" providerId="ADAL" clId="{D1546F32-FEF8-48B1-8FB8-8A3B950807B4}" dt="2023-03-24T11:54:10.989" v="1039" actId="14100"/>
          <ac:spMkLst>
            <pc:docMk/>
            <pc:sldMk cId="0" sldId="276"/>
            <ac:spMk id="384" creationId="{00000000-0000-0000-0000-000000000000}"/>
          </ac:spMkLst>
        </pc:spChg>
      </pc:sldChg>
      <pc:sldChg chg="modSp mod">
        <pc:chgData name="Bettina Jensen (BETJ - AH)" userId="50277c13-5c5f-4341-ae4e-1deb83643758" providerId="ADAL" clId="{D1546F32-FEF8-48B1-8FB8-8A3B950807B4}" dt="2023-03-24T14:03:38.128" v="9738" actId="255"/>
        <pc:sldMkLst>
          <pc:docMk/>
          <pc:sldMk cId="0" sldId="277"/>
        </pc:sldMkLst>
        <pc:spChg chg="mod">
          <ac:chgData name="Bettina Jensen (BETJ - AH)" userId="50277c13-5c5f-4341-ae4e-1deb83643758" providerId="ADAL" clId="{D1546F32-FEF8-48B1-8FB8-8A3B950807B4}" dt="2023-03-24T14:03:38.128" v="9738" actId="255"/>
          <ac:spMkLst>
            <pc:docMk/>
            <pc:sldMk cId="0" sldId="277"/>
            <ac:spMk id="389" creationId="{00000000-0000-0000-0000-000000000000}"/>
          </ac:spMkLst>
        </pc:spChg>
        <pc:spChg chg="mod">
          <ac:chgData name="Bettina Jensen (BETJ - AH)" userId="50277c13-5c5f-4341-ae4e-1deb83643758" providerId="ADAL" clId="{D1546F32-FEF8-48B1-8FB8-8A3B950807B4}" dt="2023-03-24T11:54:43.424" v="1081" actId="6549"/>
          <ac:spMkLst>
            <pc:docMk/>
            <pc:sldMk cId="0" sldId="277"/>
            <ac:spMk id="391" creationId="{00000000-0000-0000-0000-000000000000}"/>
          </ac:spMkLst>
        </pc:spChg>
        <pc:spChg chg="mod">
          <ac:chgData name="Bettina Jensen (BETJ - AH)" userId="50277c13-5c5f-4341-ae4e-1deb83643758" providerId="ADAL" clId="{D1546F32-FEF8-48B1-8FB8-8A3B950807B4}" dt="2023-03-24T11:54:34.161" v="1052" actId="14100"/>
          <ac:spMkLst>
            <pc:docMk/>
            <pc:sldMk cId="0" sldId="277"/>
            <ac:spMk id="404" creationId="{00000000-0000-0000-0000-000000000000}"/>
          </ac:spMkLst>
        </pc:spChg>
      </pc:sldChg>
      <pc:sldChg chg="modSp mod">
        <pc:chgData name="Bettina Jensen (BETJ - AH)" userId="50277c13-5c5f-4341-ae4e-1deb83643758" providerId="ADAL" clId="{D1546F32-FEF8-48B1-8FB8-8A3B950807B4}" dt="2023-03-24T14:24:19.964" v="11177" actId="20577"/>
        <pc:sldMkLst>
          <pc:docMk/>
          <pc:sldMk cId="0" sldId="278"/>
        </pc:sldMkLst>
        <pc:spChg chg="mod">
          <ac:chgData name="Bettina Jensen (BETJ - AH)" userId="50277c13-5c5f-4341-ae4e-1deb83643758" providerId="ADAL" clId="{D1546F32-FEF8-48B1-8FB8-8A3B950807B4}" dt="2023-03-24T11:55:12.657" v="1120" actId="14100"/>
          <ac:spMkLst>
            <pc:docMk/>
            <pc:sldMk cId="0" sldId="278"/>
            <ac:spMk id="6" creationId="{D0E03C10-26A9-48BA-B4A0-AF7F915D527F}"/>
          </ac:spMkLst>
        </pc:spChg>
        <pc:spChg chg="mod">
          <ac:chgData name="Bettina Jensen (BETJ - AH)" userId="50277c13-5c5f-4341-ae4e-1deb83643758" providerId="ADAL" clId="{D1546F32-FEF8-48B1-8FB8-8A3B950807B4}" dt="2023-03-24T11:59:23.873" v="1259" actId="20577"/>
          <ac:spMkLst>
            <pc:docMk/>
            <pc:sldMk cId="0" sldId="278"/>
            <ac:spMk id="410" creationId="{00000000-0000-0000-0000-000000000000}"/>
          </ac:spMkLst>
        </pc:spChg>
        <pc:spChg chg="mod">
          <ac:chgData name="Bettina Jensen (BETJ - AH)" userId="50277c13-5c5f-4341-ae4e-1deb83643758" providerId="ADAL" clId="{D1546F32-FEF8-48B1-8FB8-8A3B950807B4}" dt="2023-03-24T14:24:19.964" v="11177" actId="20577"/>
          <ac:spMkLst>
            <pc:docMk/>
            <pc:sldMk cId="0" sldId="278"/>
            <ac:spMk id="412" creationId="{00000000-0000-0000-0000-000000000000}"/>
          </ac:spMkLst>
        </pc:spChg>
      </pc:sldChg>
      <pc:sldChg chg="modSp mod">
        <pc:chgData name="Bettina Jensen (BETJ - AH)" userId="50277c13-5c5f-4341-ae4e-1deb83643758" providerId="ADAL" clId="{D1546F32-FEF8-48B1-8FB8-8A3B950807B4}" dt="2023-03-24T14:27:35.169" v="11627" actId="6549"/>
        <pc:sldMkLst>
          <pc:docMk/>
          <pc:sldMk cId="0" sldId="279"/>
        </pc:sldMkLst>
        <pc:spChg chg="mod">
          <ac:chgData name="Bettina Jensen (BETJ - AH)" userId="50277c13-5c5f-4341-ae4e-1deb83643758" providerId="ADAL" clId="{D1546F32-FEF8-48B1-8FB8-8A3B950807B4}" dt="2023-03-24T11:55:23.337" v="1122" actId="14100"/>
          <ac:spMkLst>
            <pc:docMk/>
            <pc:sldMk cId="0" sldId="279"/>
            <ac:spMk id="12" creationId="{774DED4B-0D92-4130-B7B5-3A8EABB0D692}"/>
          </ac:spMkLst>
        </pc:spChg>
        <pc:spChg chg="mod">
          <ac:chgData name="Bettina Jensen (BETJ - AH)" userId="50277c13-5c5f-4341-ae4e-1deb83643758" providerId="ADAL" clId="{D1546F32-FEF8-48B1-8FB8-8A3B950807B4}" dt="2023-03-24T11:59:52.494" v="1262" actId="14100"/>
          <ac:spMkLst>
            <pc:docMk/>
            <pc:sldMk cId="0" sldId="279"/>
            <ac:spMk id="418" creationId="{00000000-0000-0000-0000-000000000000}"/>
          </ac:spMkLst>
        </pc:spChg>
        <pc:spChg chg="mod">
          <ac:chgData name="Bettina Jensen (BETJ - AH)" userId="50277c13-5c5f-4341-ae4e-1deb83643758" providerId="ADAL" clId="{D1546F32-FEF8-48B1-8FB8-8A3B950807B4}" dt="2023-03-24T14:27:35.169" v="11627" actId="6549"/>
          <ac:spMkLst>
            <pc:docMk/>
            <pc:sldMk cId="0" sldId="279"/>
            <ac:spMk id="419" creationId="{00000000-0000-0000-0000-000000000000}"/>
          </ac:spMkLst>
        </pc:spChg>
        <pc:grpChg chg="mod">
          <ac:chgData name="Bettina Jensen (BETJ - AH)" userId="50277c13-5c5f-4341-ae4e-1deb83643758" providerId="ADAL" clId="{D1546F32-FEF8-48B1-8FB8-8A3B950807B4}" dt="2023-03-24T11:59:57.377" v="1263" actId="14100"/>
          <ac:grpSpMkLst>
            <pc:docMk/>
            <pc:sldMk cId="0" sldId="279"/>
            <ac:grpSpMk id="420" creationId="{00000000-0000-0000-0000-000000000000}"/>
          </ac:grpSpMkLst>
        </pc:grpChg>
      </pc:sldChg>
      <pc:sldChg chg="modSp mod">
        <pc:chgData name="Bettina Jensen (BETJ - AH)" userId="50277c13-5c5f-4341-ae4e-1deb83643758" providerId="ADAL" clId="{D1546F32-FEF8-48B1-8FB8-8A3B950807B4}" dt="2023-03-27T06:33:44.440" v="12033" actId="6549"/>
        <pc:sldMkLst>
          <pc:docMk/>
          <pc:sldMk cId="0" sldId="280"/>
        </pc:sldMkLst>
        <pc:spChg chg="mod">
          <ac:chgData name="Bettina Jensen (BETJ - AH)" userId="50277c13-5c5f-4341-ae4e-1deb83643758" providerId="ADAL" clId="{D1546F32-FEF8-48B1-8FB8-8A3B950807B4}" dt="2023-03-24T12:00:18.208" v="1266" actId="255"/>
          <ac:spMkLst>
            <pc:docMk/>
            <pc:sldMk cId="0" sldId="280"/>
            <ac:spMk id="12" creationId="{46D55C7B-F5A9-4C90-9B51-44DFA2FB6EA0}"/>
          </ac:spMkLst>
        </pc:spChg>
        <pc:spChg chg="mod">
          <ac:chgData name="Bettina Jensen (BETJ - AH)" userId="50277c13-5c5f-4341-ae4e-1deb83643758" providerId="ADAL" clId="{D1546F32-FEF8-48B1-8FB8-8A3B950807B4}" dt="2023-03-24T11:55:30.649" v="1124" actId="14100"/>
          <ac:spMkLst>
            <pc:docMk/>
            <pc:sldMk cId="0" sldId="280"/>
            <ac:spMk id="14" creationId="{ED34FF03-CECC-4C58-83D8-03EF27ACB0F2}"/>
          </ac:spMkLst>
        </pc:spChg>
        <pc:spChg chg="mod">
          <ac:chgData name="Bettina Jensen (BETJ - AH)" userId="50277c13-5c5f-4341-ae4e-1deb83643758" providerId="ADAL" clId="{D1546F32-FEF8-48B1-8FB8-8A3B950807B4}" dt="2023-03-27T06:31:48.316" v="11827" actId="6549"/>
          <ac:spMkLst>
            <pc:docMk/>
            <pc:sldMk cId="0" sldId="280"/>
            <ac:spMk id="438" creationId="{00000000-0000-0000-0000-000000000000}"/>
          </ac:spMkLst>
        </pc:spChg>
        <pc:spChg chg="mod">
          <ac:chgData name="Bettina Jensen (BETJ - AH)" userId="50277c13-5c5f-4341-ae4e-1deb83643758" providerId="ADAL" clId="{D1546F32-FEF8-48B1-8FB8-8A3B950807B4}" dt="2023-03-27T06:33:44.440" v="12033" actId="6549"/>
          <ac:spMkLst>
            <pc:docMk/>
            <pc:sldMk cId="0" sldId="280"/>
            <ac:spMk id="439" creationId="{00000000-0000-0000-0000-000000000000}"/>
          </ac:spMkLst>
        </pc:spChg>
      </pc:sldChg>
      <pc:sldChg chg="modSp mod">
        <pc:chgData name="Bettina Jensen (BETJ - AH)" userId="50277c13-5c5f-4341-ae4e-1deb83643758" providerId="ADAL" clId="{D1546F32-FEF8-48B1-8FB8-8A3B950807B4}" dt="2023-03-27T06:42:20.835" v="12846" actId="20577"/>
        <pc:sldMkLst>
          <pc:docMk/>
          <pc:sldMk cId="0" sldId="281"/>
        </pc:sldMkLst>
        <pc:spChg chg="mod">
          <ac:chgData name="Bettina Jensen (BETJ - AH)" userId="50277c13-5c5f-4341-ae4e-1deb83643758" providerId="ADAL" clId="{D1546F32-FEF8-48B1-8FB8-8A3B950807B4}" dt="2023-03-24T11:55:39.683" v="1126" actId="14100"/>
          <ac:spMkLst>
            <pc:docMk/>
            <pc:sldMk cId="0" sldId="281"/>
            <ac:spMk id="12" creationId="{F11E3FE1-F212-43D2-BF55-BC821BFF0307}"/>
          </ac:spMkLst>
        </pc:spChg>
        <pc:spChg chg="mod">
          <ac:chgData name="Bettina Jensen (BETJ - AH)" userId="50277c13-5c5f-4341-ae4e-1deb83643758" providerId="ADAL" clId="{D1546F32-FEF8-48B1-8FB8-8A3B950807B4}" dt="2023-03-24T12:00:29.616" v="1290" actId="20577"/>
          <ac:spMkLst>
            <pc:docMk/>
            <pc:sldMk cId="0" sldId="281"/>
            <ac:spMk id="444" creationId="{00000000-0000-0000-0000-000000000000}"/>
          </ac:spMkLst>
        </pc:spChg>
        <pc:graphicFrameChg chg="modGraphic">
          <ac:chgData name="Bettina Jensen (BETJ - AH)" userId="50277c13-5c5f-4341-ae4e-1deb83643758" providerId="ADAL" clId="{D1546F32-FEF8-48B1-8FB8-8A3B950807B4}" dt="2023-03-27T06:42:20.835" v="12846" actId="20577"/>
          <ac:graphicFrameMkLst>
            <pc:docMk/>
            <pc:sldMk cId="0" sldId="281"/>
            <ac:graphicFrameMk id="445" creationId="{00000000-0000-0000-0000-000000000000}"/>
          </ac:graphicFrameMkLst>
        </pc:graphicFrameChg>
      </pc:sldChg>
      <pc:sldChg chg="modSp mod">
        <pc:chgData name="Bettina Jensen (BETJ - AH)" userId="50277c13-5c5f-4341-ae4e-1deb83643758" providerId="ADAL" clId="{D1546F32-FEF8-48B1-8FB8-8A3B950807B4}" dt="2023-03-27T06:50:30.744" v="13667" actId="20577"/>
        <pc:sldMkLst>
          <pc:docMk/>
          <pc:sldMk cId="0" sldId="282"/>
        </pc:sldMkLst>
        <pc:spChg chg="mod">
          <ac:chgData name="Bettina Jensen (BETJ - AH)" userId="50277c13-5c5f-4341-ae4e-1deb83643758" providerId="ADAL" clId="{D1546F32-FEF8-48B1-8FB8-8A3B950807B4}" dt="2023-03-24T11:55:52.717" v="1128" actId="14100"/>
          <ac:spMkLst>
            <pc:docMk/>
            <pc:sldMk cId="0" sldId="282"/>
            <ac:spMk id="12" creationId="{848AB8AB-62FA-4BC1-B6D7-4C681F5FEDE0}"/>
          </ac:spMkLst>
        </pc:spChg>
        <pc:spChg chg="mod">
          <ac:chgData name="Bettina Jensen (BETJ - AH)" userId="50277c13-5c5f-4341-ae4e-1deb83643758" providerId="ADAL" clId="{D1546F32-FEF8-48B1-8FB8-8A3B950807B4}" dt="2023-03-24T12:00:37.096" v="1306" actId="20577"/>
          <ac:spMkLst>
            <pc:docMk/>
            <pc:sldMk cId="0" sldId="282"/>
            <ac:spMk id="13" creationId="{AE359F83-690A-4659-8B72-7B9A08F84282}"/>
          </ac:spMkLst>
        </pc:spChg>
        <pc:graphicFrameChg chg="modGraphic">
          <ac:chgData name="Bettina Jensen (BETJ - AH)" userId="50277c13-5c5f-4341-ae4e-1deb83643758" providerId="ADAL" clId="{D1546F32-FEF8-48B1-8FB8-8A3B950807B4}" dt="2023-03-27T06:50:30.744" v="13667" actId="20577"/>
          <ac:graphicFrameMkLst>
            <pc:docMk/>
            <pc:sldMk cId="0" sldId="282"/>
            <ac:graphicFrameMk id="458" creationId="{00000000-0000-0000-0000-000000000000}"/>
          </ac:graphicFrameMkLst>
        </pc:graphicFrameChg>
      </pc:sldChg>
      <pc:sldChg chg="modSp mod">
        <pc:chgData name="Bettina Jensen (BETJ - AH)" userId="50277c13-5c5f-4341-ae4e-1deb83643758" providerId="ADAL" clId="{D1546F32-FEF8-48B1-8FB8-8A3B950807B4}" dt="2023-03-27T06:59:09.773" v="14247" actId="6549"/>
        <pc:sldMkLst>
          <pc:docMk/>
          <pc:sldMk cId="0" sldId="283"/>
        </pc:sldMkLst>
        <pc:spChg chg="mod">
          <ac:chgData name="Bettina Jensen (BETJ - AH)" userId="50277c13-5c5f-4341-ae4e-1deb83643758" providerId="ADAL" clId="{D1546F32-FEF8-48B1-8FB8-8A3B950807B4}" dt="2023-03-24T11:56:01.570" v="1130" actId="14100"/>
          <ac:spMkLst>
            <pc:docMk/>
            <pc:sldMk cId="0" sldId="283"/>
            <ac:spMk id="8" creationId="{66443928-28D4-4864-AD3E-992ACAAC5B3A}"/>
          </ac:spMkLst>
        </pc:spChg>
        <pc:spChg chg="mod">
          <ac:chgData name="Bettina Jensen (BETJ - AH)" userId="50277c13-5c5f-4341-ae4e-1deb83643758" providerId="ADAL" clId="{D1546F32-FEF8-48B1-8FB8-8A3B950807B4}" dt="2023-03-27T06:59:09.773" v="14247" actId="6549"/>
          <ac:spMkLst>
            <pc:docMk/>
            <pc:sldMk cId="0" sldId="283"/>
            <ac:spMk id="470" creationId="{00000000-0000-0000-0000-000000000000}"/>
          </ac:spMkLst>
        </pc:spChg>
        <pc:spChg chg="mod">
          <ac:chgData name="Bettina Jensen (BETJ - AH)" userId="50277c13-5c5f-4341-ae4e-1deb83643758" providerId="ADAL" clId="{D1546F32-FEF8-48B1-8FB8-8A3B950807B4}" dt="2023-03-24T12:00:54.394" v="1341" actId="14100"/>
          <ac:spMkLst>
            <pc:docMk/>
            <pc:sldMk cId="0" sldId="283"/>
            <ac:spMk id="471" creationId="{00000000-0000-0000-0000-000000000000}"/>
          </ac:spMkLst>
        </pc:spChg>
      </pc:sldChg>
      <pc:sldChg chg="modSp mod">
        <pc:chgData name="Bettina Jensen (BETJ - AH)" userId="50277c13-5c5f-4341-ae4e-1deb83643758" providerId="ADAL" clId="{D1546F32-FEF8-48B1-8FB8-8A3B950807B4}" dt="2023-03-27T07:47:29.699" v="15305" actId="20577"/>
        <pc:sldMkLst>
          <pc:docMk/>
          <pc:sldMk cId="0" sldId="284"/>
        </pc:sldMkLst>
        <pc:spChg chg="mod">
          <ac:chgData name="Bettina Jensen (BETJ - AH)" userId="50277c13-5c5f-4341-ae4e-1deb83643758" providerId="ADAL" clId="{D1546F32-FEF8-48B1-8FB8-8A3B950807B4}" dt="2023-03-24T11:56:11.665" v="1132" actId="14100"/>
          <ac:spMkLst>
            <pc:docMk/>
            <pc:sldMk cId="0" sldId="284"/>
            <ac:spMk id="7" creationId="{F2DD59FD-0DEA-4C43-BFE1-68967AEA16BA}"/>
          </ac:spMkLst>
        </pc:spChg>
        <pc:spChg chg="mod">
          <ac:chgData name="Bettina Jensen (BETJ - AH)" userId="50277c13-5c5f-4341-ae4e-1deb83643758" providerId="ADAL" clId="{D1546F32-FEF8-48B1-8FB8-8A3B950807B4}" dt="2023-03-24T12:01:04.355" v="1343" actId="14100"/>
          <ac:spMkLst>
            <pc:docMk/>
            <pc:sldMk cId="0" sldId="284"/>
            <ac:spMk id="8" creationId="{A1277A1D-82A6-4350-97BE-1A7C9D5443EA}"/>
          </ac:spMkLst>
        </pc:spChg>
        <pc:spChg chg="mod">
          <ac:chgData name="Bettina Jensen (BETJ - AH)" userId="50277c13-5c5f-4341-ae4e-1deb83643758" providerId="ADAL" clId="{D1546F32-FEF8-48B1-8FB8-8A3B950807B4}" dt="2023-03-27T07:47:29.699" v="15305" actId="20577"/>
          <ac:spMkLst>
            <pc:docMk/>
            <pc:sldMk cId="0" sldId="284"/>
            <ac:spMk id="479" creationId="{00000000-0000-0000-0000-000000000000}"/>
          </ac:spMkLst>
        </pc:spChg>
      </pc:sldChg>
      <pc:sldChg chg="modSp mod">
        <pc:chgData name="Bettina Jensen (BETJ - AH)" userId="50277c13-5c5f-4341-ae4e-1deb83643758" providerId="ADAL" clId="{D1546F32-FEF8-48B1-8FB8-8A3B950807B4}" dt="2023-03-27T07:55:07.991" v="15977" actId="6549"/>
        <pc:sldMkLst>
          <pc:docMk/>
          <pc:sldMk cId="0" sldId="285"/>
        </pc:sldMkLst>
        <pc:spChg chg="mod">
          <ac:chgData name="Bettina Jensen (BETJ - AH)" userId="50277c13-5c5f-4341-ae4e-1deb83643758" providerId="ADAL" clId="{D1546F32-FEF8-48B1-8FB8-8A3B950807B4}" dt="2023-03-24T11:56:21.502" v="1134" actId="14100"/>
          <ac:spMkLst>
            <pc:docMk/>
            <pc:sldMk cId="0" sldId="285"/>
            <ac:spMk id="7" creationId="{B2FA3602-7976-4879-AA65-D4CE5A461AB6}"/>
          </ac:spMkLst>
        </pc:spChg>
        <pc:spChg chg="mod">
          <ac:chgData name="Bettina Jensen (BETJ - AH)" userId="50277c13-5c5f-4341-ae4e-1deb83643758" providerId="ADAL" clId="{D1546F32-FEF8-48B1-8FB8-8A3B950807B4}" dt="2023-03-24T12:01:10.563" v="1345" actId="14100"/>
          <ac:spMkLst>
            <pc:docMk/>
            <pc:sldMk cId="0" sldId="285"/>
            <ac:spMk id="8" creationId="{84BCCCDB-7EA5-48E3-9A3F-EB5BD93B37FA}"/>
          </ac:spMkLst>
        </pc:spChg>
        <pc:spChg chg="mod">
          <ac:chgData name="Bettina Jensen (BETJ - AH)" userId="50277c13-5c5f-4341-ae4e-1deb83643758" providerId="ADAL" clId="{D1546F32-FEF8-48B1-8FB8-8A3B950807B4}" dt="2023-03-27T07:55:07.991" v="15977" actId="6549"/>
          <ac:spMkLst>
            <pc:docMk/>
            <pc:sldMk cId="0" sldId="285"/>
            <ac:spMk id="487" creationId="{00000000-0000-0000-0000-000000000000}"/>
          </ac:spMkLst>
        </pc:spChg>
      </pc:sldChg>
      <pc:sldChg chg="modSp mod">
        <pc:chgData name="Bettina Jensen (BETJ - AH)" userId="50277c13-5c5f-4341-ae4e-1deb83643758" providerId="ADAL" clId="{D1546F32-FEF8-48B1-8FB8-8A3B950807B4}" dt="2023-03-24T12:01:19.037" v="1347" actId="14100"/>
        <pc:sldMkLst>
          <pc:docMk/>
          <pc:sldMk cId="0" sldId="286"/>
        </pc:sldMkLst>
        <pc:spChg chg="mod">
          <ac:chgData name="Bettina Jensen (BETJ - AH)" userId="50277c13-5c5f-4341-ae4e-1deb83643758" providerId="ADAL" clId="{D1546F32-FEF8-48B1-8FB8-8A3B950807B4}" dt="2023-03-24T11:56:32.801" v="1136" actId="14100"/>
          <ac:spMkLst>
            <pc:docMk/>
            <pc:sldMk cId="0" sldId="286"/>
            <ac:spMk id="6" creationId="{0D5AB305-15BF-436A-BDEB-94330F3802F9}"/>
          </ac:spMkLst>
        </pc:spChg>
        <pc:spChg chg="mod">
          <ac:chgData name="Bettina Jensen (BETJ - AH)" userId="50277c13-5c5f-4341-ae4e-1deb83643758" providerId="ADAL" clId="{D1546F32-FEF8-48B1-8FB8-8A3B950807B4}" dt="2023-03-24T12:01:19.037" v="1347" actId="14100"/>
          <ac:spMkLst>
            <pc:docMk/>
            <pc:sldMk cId="0" sldId="286"/>
            <ac:spMk id="7" creationId="{F6A0E2D8-6183-4FAC-A787-B1035B439F9A}"/>
          </ac:spMkLst>
        </pc:spChg>
      </pc:sldChg>
      <pc:sldChg chg="modSp mod">
        <pc:chgData name="Bettina Jensen (BETJ - AH)" userId="50277c13-5c5f-4341-ae4e-1deb83643758" providerId="ADAL" clId="{D1546F32-FEF8-48B1-8FB8-8A3B950807B4}" dt="2023-03-27T08:08:01.870" v="16923" actId="14100"/>
        <pc:sldMkLst>
          <pc:docMk/>
          <pc:sldMk cId="0" sldId="287"/>
        </pc:sldMkLst>
        <pc:spChg chg="mod">
          <ac:chgData name="Bettina Jensen (BETJ - AH)" userId="50277c13-5c5f-4341-ae4e-1deb83643758" providerId="ADAL" clId="{D1546F32-FEF8-48B1-8FB8-8A3B950807B4}" dt="2023-03-24T11:56:43.648" v="1138" actId="14100"/>
          <ac:spMkLst>
            <pc:docMk/>
            <pc:sldMk cId="0" sldId="287"/>
            <ac:spMk id="32" creationId="{0F156DB3-BC4E-4577-B4FB-E0227A040474}"/>
          </ac:spMkLst>
        </pc:spChg>
        <pc:spChg chg="mod">
          <ac:chgData name="Bettina Jensen (BETJ - AH)" userId="50277c13-5c5f-4341-ae4e-1deb83643758" providerId="ADAL" clId="{D1546F32-FEF8-48B1-8FB8-8A3B950807B4}" dt="2023-03-27T08:06:52.819" v="16912" actId="14100"/>
          <ac:spMkLst>
            <pc:docMk/>
            <pc:sldMk cId="0" sldId="287"/>
            <ac:spMk id="503" creationId="{00000000-0000-0000-0000-000000000000}"/>
          </ac:spMkLst>
        </pc:spChg>
        <pc:spChg chg="mod">
          <ac:chgData name="Bettina Jensen (BETJ - AH)" userId="50277c13-5c5f-4341-ae4e-1deb83643758" providerId="ADAL" clId="{D1546F32-FEF8-48B1-8FB8-8A3B950807B4}" dt="2023-03-27T08:08:01.870" v="16923" actId="14100"/>
          <ac:spMkLst>
            <pc:docMk/>
            <pc:sldMk cId="0" sldId="287"/>
            <ac:spMk id="513" creationId="{00000000-0000-0000-0000-000000000000}"/>
          </ac:spMkLst>
        </pc:spChg>
        <pc:spChg chg="mod">
          <ac:chgData name="Bettina Jensen (BETJ - AH)" userId="50277c13-5c5f-4341-ae4e-1deb83643758" providerId="ADAL" clId="{D1546F32-FEF8-48B1-8FB8-8A3B950807B4}" dt="2023-03-27T08:03:01.730" v="16531" actId="14100"/>
          <ac:spMkLst>
            <pc:docMk/>
            <pc:sldMk cId="0" sldId="287"/>
            <ac:spMk id="514" creationId="{00000000-0000-0000-0000-000000000000}"/>
          </ac:spMkLst>
        </pc:spChg>
        <pc:spChg chg="mod">
          <ac:chgData name="Bettina Jensen (BETJ - AH)" userId="50277c13-5c5f-4341-ae4e-1deb83643758" providerId="ADAL" clId="{D1546F32-FEF8-48B1-8FB8-8A3B950807B4}" dt="2023-03-27T08:04:43.110" v="16884" actId="6549"/>
          <ac:spMkLst>
            <pc:docMk/>
            <pc:sldMk cId="0" sldId="287"/>
            <ac:spMk id="515" creationId="{00000000-0000-0000-0000-000000000000}"/>
          </ac:spMkLst>
        </pc:spChg>
        <pc:spChg chg="mod">
          <ac:chgData name="Bettina Jensen (BETJ - AH)" userId="50277c13-5c5f-4341-ae4e-1deb83643758" providerId="ADAL" clId="{D1546F32-FEF8-48B1-8FB8-8A3B950807B4}" dt="2023-03-24T11:58:43.200" v="1203" actId="20577"/>
          <ac:spMkLst>
            <pc:docMk/>
            <pc:sldMk cId="0" sldId="287"/>
            <ac:spMk id="517" creationId="{00000000-0000-0000-0000-000000000000}"/>
          </ac:spMkLst>
        </pc:spChg>
      </pc:sldChg>
      <pc:sldChg chg="modSp mod">
        <pc:chgData name="Bettina Jensen (BETJ - AH)" userId="50277c13-5c5f-4341-ae4e-1deb83643758" providerId="ADAL" clId="{D1546F32-FEF8-48B1-8FB8-8A3B950807B4}" dt="2023-03-27T06:44:42.982" v="13112" actId="6549"/>
        <pc:sldMkLst>
          <pc:docMk/>
          <pc:sldMk cId="0" sldId="288"/>
        </pc:sldMkLst>
        <pc:spChg chg="mod">
          <ac:chgData name="Bettina Jensen (BETJ - AH)" userId="50277c13-5c5f-4341-ae4e-1deb83643758" providerId="ADAL" clId="{D1546F32-FEF8-48B1-8FB8-8A3B950807B4}" dt="2023-03-24T11:56:53.434" v="1140" actId="14100"/>
          <ac:spMkLst>
            <pc:docMk/>
            <pc:sldMk cId="0" sldId="288"/>
            <ac:spMk id="18" creationId="{B2E862A9-27EE-4A9E-AD6F-BED9AC488B31}"/>
          </ac:spMkLst>
        </pc:spChg>
        <pc:spChg chg="mod">
          <ac:chgData name="Bettina Jensen (BETJ - AH)" userId="50277c13-5c5f-4341-ae4e-1deb83643758" providerId="ADAL" clId="{D1546F32-FEF8-48B1-8FB8-8A3B950807B4}" dt="2023-03-27T06:44:42.982" v="13112" actId="6549"/>
          <ac:spMkLst>
            <pc:docMk/>
            <pc:sldMk cId="0" sldId="288"/>
            <ac:spMk id="535" creationId="{00000000-0000-0000-0000-000000000000}"/>
          </ac:spMkLst>
        </pc:spChg>
        <pc:spChg chg="mod">
          <ac:chgData name="Bettina Jensen (BETJ - AH)" userId="50277c13-5c5f-4341-ae4e-1deb83643758" providerId="ADAL" clId="{D1546F32-FEF8-48B1-8FB8-8A3B950807B4}" dt="2023-03-24T11:58:52.825" v="1239" actId="20577"/>
          <ac:spMkLst>
            <pc:docMk/>
            <pc:sldMk cId="0" sldId="288"/>
            <ac:spMk id="537" creationId="{00000000-0000-0000-0000-000000000000}"/>
          </ac:spMkLst>
        </pc:spChg>
      </pc:sldChg>
      <pc:sldChg chg="modSp mod">
        <pc:chgData name="Bettina Jensen (BETJ - AH)" userId="50277c13-5c5f-4341-ae4e-1deb83643758" providerId="ADAL" clId="{D1546F32-FEF8-48B1-8FB8-8A3B950807B4}" dt="2023-03-24T14:08:16.259" v="9785" actId="948"/>
        <pc:sldMkLst>
          <pc:docMk/>
          <pc:sldMk cId="0" sldId="289"/>
        </pc:sldMkLst>
        <pc:spChg chg="mod">
          <ac:chgData name="Bettina Jensen (BETJ - AH)" userId="50277c13-5c5f-4341-ae4e-1deb83643758" providerId="ADAL" clId="{D1546F32-FEF8-48B1-8FB8-8A3B950807B4}" dt="2023-03-24T11:57:03.629" v="1142" actId="14100"/>
          <ac:spMkLst>
            <pc:docMk/>
            <pc:sldMk cId="0" sldId="289"/>
            <ac:spMk id="19" creationId="{D29EC337-7839-403E-AB00-CE2F9C579BB3}"/>
          </ac:spMkLst>
        </pc:spChg>
        <pc:spChg chg="mod">
          <ac:chgData name="Bettina Jensen (BETJ - AH)" userId="50277c13-5c5f-4341-ae4e-1deb83643758" providerId="ADAL" clId="{D1546F32-FEF8-48B1-8FB8-8A3B950807B4}" dt="2023-03-24T14:08:16.259" v="9785" actId="948"/>
          <ac:spMkLst>
            <pc:docMk/>
            <pc:sldMk cId="0" sldId="289"/>
            <ac:spMk id="555" creationId="{00000000-0000-0000-0000-000000000000}"/>
          </ac:spMkLst>
        </pc:spChg>
        <pc:spChg chg="mod">
          <ac:chgData name="Bettina Jensen (BETJ - AH)" userId="50277c13-5c5f-4341-ae4e-1deb83643758" providerId="ADAL" clId="{D1546F32-FEF8-48B1-8FB8-8A3B950807B4}" dt="2023-03-24T11:58:59.909" v="1240"/>
          <ac:spMkLst>
            <pc:docMk/>
            <pc:sldMk cId="0" sldId="289"/>
            <ac:spMk id="557" creationId="{00000000-0000-0000-0000-000000000000}"/>
          </ac:spMkLst>
        </pc:spChg>
        <pc:spChg chg="mod">
          <ac:chgData name="Bettina Jensen (BETJ - AH)" userId="50277c13-5c5f-4341-ae4e-1deb83643758" providerId="ADAL" clId="{D1546F32-FEF8-48B1-8FB8-8A3B950807B4}" dt="2023-03-24T14:07:28.660" v="9778" actId="255"/>
          <ac:spMkLst>
            <pc:docMk/>
            <pc:sldMk cId="0" sldId="289"/>
            <ac:spMk id="570" creationId="{00000000-0000-0000-0000-000000000000}"/>
          </ac:spMkLst>
        </pc:spChg>
      </pc:sldChg>
      <pc:sldChg chg="modSp mod">
        <pc:chgData name="Bettina Jensen (BETJ - AH)" userId="50277c13-5c5f-4341-ae4e-1deb83643758" providerId="ADAL" clId="{D1546F32-FEF8-48B1-8FB8-8A3B950807B4}" dt="2023-03-24T14:08:56.963" v="9789"/>
        <pc:sldMkLst>
          <pc:docMk/>
          <pc:sldMk cId="0" sldId="290"/>
        </pc:sldMkLst>
        <pc:spChg chg="mod">
          <ac:chgData name="Bettina Jensen (BETJ - AH)" userId="50277c13-5c5f-4341-ae4e-1deb83643758" providerId="ADAL" clId="{D1546F32-FEF8-48B1-8FB8-8A3B950807B4}" dt="2023-03-24T11:57:11.113" v="1144" actId="14100"/>
          <ac:spMkLst>
            <pc:docMk/>
            <pc:sldMk cId="0" sldId="290"/>
            <ac:spMk id="19" creationId="{0E9FDF84-02F3-4E37-946D-57635FD4329B}"/>
          </ac:spMkLst>
        </pc:spChg>
        <pc:spChg chg="mod">
          <ac:chgData name="Bettina Jensen (BETJ - AH)" userId="50277c13-5c5f-4341-ae4e-1deb83643758" providerId="ADAL" clId="{D1546F32-FEF8-48B1-8FB8-8A3B950807B4}" dt="2023-03-24T14:08:56.963" v="9789"/>
          <ac:spMkLst>
            <pc:docMk/>
            <pc:sldMk cId="0" sldId="290"/>
            <ac:spMk id="576" creationId="{00000000-0000-0000-0000-000000000000}"/>
          </ac:spMkLst>
        </pc:spChg>
        <pc:spChg chg="mod">
          <ac:chgData name="Bettina Jensen (BETJ - AH)" userId="50277c13-5c5f-4341-ae4e-1deb83643758" providerId="ADAL" clId="{D1546F32-FEF8-48B1-8FB8-8A3B950807B4}" dt="2023-03-24T11:59:05.158" v="1241"/>
          <ac:spMkLst>
            <pc:docMk/>
            <pc:sldMk cId="0" sldId="290"/>
            <ac:spMk id="578" creationId="{00000000-0000-0000-0000-000000000000}"/>
          </ac:spMkLst>
        </pc:spChg>
        <pc:spChg chg="mod">
          <ac:chgData name="Bettina Jensen (BETJ - AH)" userId="50277c13-5c5f-4341-ae4e-1deb83643758" providerId="ADAL" clId="{D1546F32-FEF8-48B1-8FB8-8A3B950807B4}" dt="2023-03-24T14:08:27.597" v="9786"/>
          <ac:spMkLst>
            <pc:docMk/>
            <pc:sldMk cId="0" sldId="290"/>
            <ac:spMk id="591" creationId="{00000000-0000-0000-0000-000000000000}"/>
          </ac:spMkLst>
        </pc:spChg>
      </pc:sldChg>
      <pc:sldChg chg="modSp mod">
        <pc:chgData name="Bettina Jensen (BETJ - AH)" userId="50277c13-5c5f-4341-ae4e-1deb83643758" providerId="ADAL" clId="{D1546F32-FEF8-48B1-8FB8-8A3B950807B4}" dt="2023-03-24T14:09:48.899" v="9793" actId="255"/>
        <pc:sldMkLst>
          <pc:docMk/>
          <pc:sldMk cId="0" sldId="291"/>
        </pc:sldMkLst>
        <pc:spChg chg="mod">
          <ac:chgData name="Bettina Jensen (BETJ - AH)" userId="50277c13-5c5f-4341-ae4e-1deb83643758" providerId="ADAL" clId="{D1546F32-FEF8-48B1-8FB8-8A3B950807B4}" dt="2023-03-24T11:57:19.305" v="1146" actId="14100"/>
          <ac:spMkLst>
            <pc:docMk/>
            <pc:sldMk cId="0" sldId="291"/>
            <ac:spMk id="18" creationId="{52EEF07B-FCCD-45AA-8048-56B21D1C5A7C}"/>
          </ac:spMkLst>
        </pc:spChg>
        <pc:spChg chg="mod">
          <ac:chgData name="Bettina Jensen (BETJ - AH)" userId="50277c13-5c5f-4341-ae4e-1deb83643758" providerId="ADAL" clId="{D1546F32-FEF8-48B1-8FB8-8A3B950807B4}" dt="2023-03-24T14:09:48.899" v="9793" actId="255"/>
          <ac:spMkLst>
            <pc:docMk/>
            <pc:sldMk cId="0" sldId="291"/>
            <ac:spMk id="597" creationId="{00000000-0000-0000-0000-000000000000}"/>
          </ac:spMkLst>
        </pc:spChg>
        <pc:spChg chg="mod">
          <ac:chgData name="Bettina Jensen (BETJ - AH)" userId="50277c13-5c5f-4341-ae4e-1deb83643758" providerId="ADAL" clId="{D1546F32-FEF8-48B1-8FB8-8A3B950807B4}" dt="2023-03-24T11:59:09.496" v="1242"/>
          <ac:spMkLst>
            <pc:docMk/>
            <pc:sldMk cId="0" sldId="291"/>
            <ac:spMk id="599" creationId="{00000000-0000-0000-0000-000000000000}"/>
          </ac:spMkLst>
        </pc:spChg>
      </pc:sldChg>
      <pc:sldChg chg="modSp mod">
        <pc:chgData name="Bettina Jensen (BETJ - AH)" userId="50277c13-5c5f-4341-ae4e-1deb83643758" providerId="ADAL" clId="{D1546F32-FEF8-48B1-8FB8-8A3B950807B4}" dt="2023-03-27T06:44:50.038" v="13119" actId="20577"/>
        <pc:sldMkLst>
          <pc:docMk/>
          <pc:sldMk cId="0" sldId="292"/>
        </pc:sldMkLst>
        <pc:spChg chg="mod">
          <ac:chgData name="Bettina Jensen (BETJ - AH)" userId="50277c13-5c5f-4341-ae4e-1deb83643758" providerId="ADAL" clId="{D1546F32-FEF8-48B1-8FB8-8A3B950807B4}" dt="2023-03-24T11:58:02.022" v="1189" actId="6549"/>
          <ac:spMkLst>
            <pc:docMk/>
            <pc:sldMk cId="0" sldId="292"/>
            <ac:spMk id="618" creationId="{00000000-0000-0000-0000-000000000000}"/>
          </ac:spMkLst>
        </pc:spChg>
        <pc:spChg chg="mod">
          <ac:chgData name="Bettina Jensen (BETJ - AH)" userId="50277c13-5c5f-4341-ae4e-1deb83643758" providerId="ADAL" clId="{D1546F32-FEF8-48B1-8FB8-8A3B950807B4}" dt="2023-03-27T06:44:50.038" v="13119" actId="20577"/>
          <ac:spMkLst>
            <pc:docMk/>
            <pc:sldMk cId="0" sldId="292"/>
            <ac:spMk id="631" creationId="{00000000-0000-0000-0000-000000000000}"/>
          </ac:spMkLst>
        </pc:spChg>
        <pc:spChg chg="mod">
          <ac:chgData name="Bettina Jensen (BETJ - AH)" userId="50277c13-5c5f-4341-ae4e-1deb83643758" providerId="ADAL" clId="{D1546F32-FEF8-48B1-8FB8-8A3B950807B4}" dt="2023-03-24T11:57:28.264" v="1155" actId="14100"/>
          <ac:spMkLst>
            <pc:docMk/>
            <pc:sldMk cId="0" sldId="292"/>
            <ac:spMk id="632" creationId="{00000000-0000-0000-0000-000000000000}"/>
          </ac:spMkLst>
        </pc:spChg>
      </pc:sldChg>
      <pc:sldChg chg="modSp mod">
        <pc:chgData name="Bettina Jensen (BETJ - AH)" userId="50277c13-5c5f-4341-ae4e-1deb83643758" providerId="ADAL" clId="{D1546F32-FEF8-48B1-8FB8-8A3B950807B4}" dt="2023-03-24T14:11:12.837" v="9807" actId="6549"/>
        <pc:sldMkLst>
          <pc:docMk/>
          <pc:sldMk cId="0" sldId="293"/>
        </pc:sldMkLst>
        <pc:spChg chg="mod">
          <ac:chgData name="Bettina Jensen (BETJ - AH)" userId="50277c13-5c5f-4341-ae4e-1deb83643758" providerId="ADAL" clId="{D1546F32-FEF8-48B1-8FB8-8A3B950807B4}" dt="2023-03-24T14:11:12.837" v="9807" actId="6549"/>
          <ac:spMkLst>
            <pc:docMk/>
            <pc:sldMk cId="0" sldId="293"/>
            <ac:spMk id="637" creationId="{00000000-0000-0000-0000-000000000000}"/>
          </ac:spMkLst>
        </pc:spChg>
        <pc:spChg chg="mod">
          <ac:chgData name="Bettina Jensen (BETJ - AH)" userId="50277c13-5c5f-4341-ae4e-1deb83643758" providerId="ADAL" clId="{D1546F32-FEF8-48B1-8FB8-8A3B950807B4}" dt="2023-03-24T11:58:17.021" v="1190"/>
          <ac:spMkLst>
            <pc:docMk/>
            <pc:sldMk cId="0" sldId="293"/>
            <ac:spMk id="639" creationId="{00000000-0000-0000-0000-000000000000}"/>
          </ac:spMkLst>
        </pc:spChg>
        <pc:spChg chg="mod">
          <ac:chgData name="Bettina Jensen (BETJ - AH)" userId="50277c13-5c5f-4341-ae4e-1deb83643758" providerId="ADAL" clId="{D1546F32-FEF8-48B1-8FB8-8A3B950807B4}" dt="2023-03-24T14:11:09.685" v="9806"/>
          <ac:spMkLst>
            <pc:docMk/>
            <pc:sldMk cId="0" sldId="293"/>
            <ac:spMk id="652" creationId="{00000000-0000-0000-0000-000000000000}"/>
          </ac:spMkLst>
        </pc:spChg>
        <pc:spChg chg="mod">
          <ac:chgData name="Bettina Jensen (BETJ - AH)" userId="50277c13-5c5f-4341-ae4e-1deb83643758" providerId="ADAL" clId="{D1546F32-FEF8-48B1-8FB8-8A3B950807B4}" dt="2023-03-24T11:57:38.193" v="1157" actId="14100"/>
          <ac:spMkLst>
            <pc:docMk/>
            <pc:sldMk cId="0" sldId="293"/>
            <ac:spMk id="653" creationId="{00000000-0000-0000-0000-000000000000}"/>
          </ac:spMkLst>
        </pc:spChg>
      </pc:sldChg>
      <pc:sldChg chg="modSp mod">
        <pc:chgData name="Bettina Jensen (BETJ - AH)" userId="50277c13-5c5f-4341-ae4e-1deb83643758" providerId="ADAL" clId="{D1546F32-FEF8-48B1-8FB8-8A3B950807B4}" dt="2023-03-24T14:12:07.413" v="9816" actId="207"/>
        <pc:sldMkLst>
          <pc:docMk/>
          <pc:sldMk cId="0" sldId="294"/>
        </pc:sldMkLst>
        <pc:spChg chg="mod">
          <ac:chgData name="Bettina Jensen (BETJ - AH)" userId="50277c13-5c5f-4341-ae4e-1deb83643758" providerId="ADAL" clId="{D1546F32-FEF8-48B1-8FB8-8A3B950807B4}" dt="2023-03-24T14:12:07.413" v="9816" actId="207"/>
          <ac:spMkLst>
            <pc:docMk/>
            <pc:sldMk cId="0" sldId="294"/>
            <ac:spMk id="658" creationId="{00000000-0000-0000-0000-000000000000}"/>
          </ac:spMkLst>
        </pc:spChg>
        <pc:spChg chg="mod">
          <ac:chgData name="Bettina Jensen (BETJ - AH)" userId="50277c13-5c5f-4341-ae4e-1deb83643758" providerId="ADAL" clId="{D1546F32-FEF8-48B1-8FB8-8A3B950807B4}" dt="2023-03-24T11:58:21.367" v="1191"/>
          <ac:spMkLst>
            <pc:docMk/>
            <pc:sldMk cId="0" sldId="294"/>
            <ac:spMk id="660" creationId="{00000000-0000-0000-0000-000000000000}"/>
          </ac:spMkLst>
        </pc:spChg>
        <pc:spChg chg="mod">
          <ac:chgData name="Bettina Jensen (BETJ - AH)" userId="50277c13-5c5f-4341-ae4e-1deb83643758" providerId="ADAL" clId="{D1546F32-FEF8-48B1-8FB8-8A3B950807B4}" dt="2023-03-24T14:11:26.589" v="9808"/>
          <ac:spMkLst>
            <pc:docMk/>
            <pc:sldMk cId="0" sldId="294"/>
            <ac:spMk id="673" creationId="{00000000-0000-0000-0000-000000000000}"/>
          </ac:spMkLst>
        </pc:spChg>
        <pc:spChg chg="mod">
          <ac:chgData name="Bettina Jensen (BETJ - AH)" userId="50277c13-5c5f-4341-ae4e-1deb83643758" providerId="ADAL" clId="{D1546F32-FEF8-48B1-8FB8-8A3B950807B4}" dt="2023-03-24T11:57:43.837" v="1159" actId="14100"/>
          <ac:spMkLst>
            <pc:docMk/>
            <pc:sldMk cId="0" sldId="294"/>
            <ac:spMk id="674" creationId="{00000000-0000-0000-0000-000000000000}"/>
          </ac:spMkLst>
        </pc:spChg>
      </pc:sldChg>
      <pc:sldChg chg="modSp mod">
        <pc:chgData name="Bettina Jensen (BETJ - AH)" userId="50277c13-5c5f-4341-ae4e-1deb83643758" providerId="ADAL" clId="{D1546F32-FEF8-48B1-8FB8-8A3B950807B4}" dt="2023-03-24T14:12:30.969" v="9820" actId="207"/>
        <pc:sldMkLst>
          <pc:docMk/>
          <pc:sldMk cId="0" sldId="295"/>
        </pc:sldMkLst>
        <pc:spChg chg="mod">
          <ac:chgData name="Bettina Jensen (BETJ - AH)" userId="50277c13-5c5f-4341-ae4e-1deb83643758" providerId="ADAL" clId="{D1546F32-FEF8-48B1-8FB8-8A3B950807B4}" dt="2023-03-24T14:12:30.969" v="9820" actId="207"/>
          <ac:spMkLst>
            <pc:docMk/>
            <pc:sldMk cId="0" sldId="295"/>
            <ac:spMk id="679" creationId="{00000000-0000-0000-0000-000000000000}"/>
          </ac:spMkLst>
        </pc:spChg>
        <pc:spChg chg="mod">
          <ac:chgData name="Bettina Jensen (BETJ - AH)" userId="50277c13-5c5f-4341-ae4e-1deb83643758" providerId="ADAL" clId="{D1546F32-FEF8-48B1-8FB8-8A3B950807B4}" dt="2023-03-24T11:58:25.245" v="1192"/>
          <ac:spMkLst>
            <pc:docMk/>
            <pc:sldMk cId="0" sldId="295"/>
            <ac:spMk id="681" creationId="{00000000-0000-0000-0000-000000000000}"/>
          </ac:spMkLst>
        </pc:spChg>
        <pc:spChg chg="mod">
          <ac:chgData name="Bettina Jensen (BETJ - AH)" userId="50277c13-5c5f-4341-ae4e-1deb83643758" providerId="ADAL" clId="{D1546F32-FEF8-48B1-8FB8-8A3B950807B4}" dt="2023-03-24T11:57:48.654" v="1161" actId="14100"/>
          <ac:spMkLst>
            <pc:docMk/>
            <pc:sldMk cId="0" sldId="295"/>
            <ac:spMk id="694" creationId="{00000000-0000-0000-0000-000000000000}"/>
          </ac:spMkLst>
        </pc:spChg>
      </pc:sldChg>
      <pc:sldChg chg="modSp mod">
        <pc:chgData name="Bettina Jensen (BETJ - AH)" userId="50277c13-5c5f-4341-ae4e-1deb83643758" providerId="ADAL" clId="{D1546F32-FEF8-48B1-8FB8-8A3B950807B4}" dt="2023-03-24T11:43:44.373" v="361" actId="6549"/>
        <pc:sldMkLst>
          <pc:docMk/>
          <pc:sldMk cId="3134451797" sldId="298"/>
        </pc:sldMkLst>
        <pc:spChg chg="mod">
          <ac:chgData name="Bettina Jensen (BETJ - AH)" userId="50277c13-5c5f-4341-ae4e-1deb83643758" providerId="ADAL" clId="{D1546F32-FEF8-48B1-8FB8-8A3B950807B4}" dt="2023-03-24T11:43:44.373" v="361" actId="6549"/>
          <ac:spMkLst>
            <pc:docMk/>
            <pc:sldMk cId="3134451797" sldId="298"/>
            <ac:spMk id="23" creationId="{0E820F0F-EDDC-4B24-97EA-188BF6A57FA1}"/>
          </ac:spMkLst>
        </pc:spChg>
        <pc:spChg chg="mod">
          <ac:chgData name="Bettina Jensen (BETJ - AH)" userId="50277c13-5c5f-4341-ae4e-1deb83643758" providerId="ADAL" clId="{D1546F32-FEF8-48B1-8FB8-8A3B950807B4}" dt="2023-03-24T11:43:10.655" v="359" actId="6549"/>
          <ac:spMkLst>
            <pc:docMk/>
            <pc:sldMk cId="3134451797" sldId="298"/>
            <ac:spMk id="25" creationId="{285E5488-D731-4B9F-A220-AFCE5761F7F6}"/>
          </ac:spMkLst>
        </pc:spChg>
        <pc:spChg chg="mod">
          <ac:chgData name="Bettina Jensen (BETJ - AH)" userId="50277c13-5c5f-4341-ae4e-1deb83643758" providerId="ADAL" clId="{D1546F32-FEF8-48B1-8FB8-8A3B950807B4}" dt="2023-03-24T11:37:19.412" v="44" actId="6549"/>
          <ac:spMkLst>
            <pc:docMk/>
            <pc:sldMk cId="3134451797" sldId="298"/>
            <ac:spMk id="65" creationId="{5F65FC6E-73C1-4548-AC0F-AE722E34C959}"/>
          </ac:spMkLst>
        </pc:spChg>
      </pc:sldChg>
      <pc:sldChg chg="modSp mod">
        <pc:chgData name="Bettina Jensen (BETJ - AH)" userId="50277c13-5c5f-4341-ae4e-1deb83643758" providerId="ADAL" clId="{D1546F32-FEF8-48B1-8FB8-8A3B950807B4}" dt="2023-03-24T11:36:59.285" v="6" actId="20577"/>
        <pc:sldMkLst>
          <pc:docMk/>
          <pc:sldMk cId="1485754139" sldId="299"/>
        </pc:sldMkLst>
        <pc:spChg chg="mod">
          <ac:chgData name="Bettina Jensen (BETJ - AH)" userId="50277c13-5c5f-4341-ae4e-1deb83643758" providerId="ADAL" clId="{D1546F32-FEF8-48B1-8FB8-8A3B950807B4}" dt="2023-03-24T11:36:59.285" v="6" actId="20577"/>
          <ac:spMkLst>
            <pc:docMk/>
            <pc:sldMk cId="1485754139" sldId="299"/>
            <ac:spMk id="6" creationId="{850774CE-D267-4DB4-B2D5-E2F3C95398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fe0fa25fe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1fe0fa25fe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fe0fa25fe1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1fe0fa25fe1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fe0fa25fe1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g1fe0fa25fe1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fe0fa25fe1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g1fe0fa25fe1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 name="Google Shape;67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45267" y="1638936"/>
            <a:ext cx="3913115" cy="2608743"/>
          </a:xfrm>
          <a:prstGeom prst="rect">
            <a:avLst/>
          </a:prstGeom>
          <a:noFill/>
          <a:ln>
            <a:noFill/>
          </a:ln>
        </p:spPr>
      </p:pic>
      <p:grpSp>
        <p:nvGrpSpPr>
          <p:cNvPr id="11" name="Google Shape;11;p77"/>
          <p:cNvGrpSpPr/>
          <p:nvPr/>
        </p:nvGrpSpPr>
        <p:grpSpPr>
          <a:xfrm>
            <a:off x="607443" y="5784622"/>
            <a:ext cx="10977114" cy="874724"/>
            <a:chOff x="607443" y="5723662"/>
            <a:chExt cx="10977114" cy="874724"/>
          </a:xfrm>
        </p:grpSpPr>
        <p:pic>
          <p:nvPicPr>
            <p:cNvPr id="12" name="Google Shape;12;p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13" name="Google Shape;13;p77"/>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it-IT" sz="10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4" name="Google Shape;14;p77"/>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7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16" name="Google Shape;16;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17" name="Google Shape;17;p7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18" name="Google Shape;18;p7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19" name="Google Shape;19;p7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20" name="Google Shape;20;p7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21" name="Google Shape;21;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22" name="Google Shape;22;p77"/>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sp>
        <p:nvSpPr>
          <p:cNvPr id="23" name="Google Shape;23;p77"/>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79"/>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 name="Google Shape;27;p79"/>
          <p:cNvGrpSpPr/>
          <p:nvPr/>
        </p:nvGrpSpPr>
        <p:grpSpPr>
          <a:xfrm>
            <a:off x="607443" y="5784622"/>
            <a:ext cx="10977114" cy="874724"/>
            <a:chOff x="607443" y="5723662"/>
            <a:chExt cx="10977114" cy="874724"/>
          </a:xfrm>
        </p:grpSpPr>
        <p:pic>
          <p:nvPicPr>
            <p:cNvPr id="28" name="Google Shape;28;p7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29" name="Google Shape;29;p79"/>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it-IT"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30" name="Google Shape;30;p79"/>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 name="Google Shape;31;p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32" name="Google Shape;32;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33" name="Google Shape;33;p7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34" name="Google Shape;34;p7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35" name="Google Shape;35;p7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36" name="Google Shape;36;p7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37" name="Google Shape;37;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38" name="Google Shape;38;p7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39" name="Google Shape;39;p79"/>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p:nvPr/>
        </p:nvSpPr>
        <p:spPr>
          <a:xfrm>
            <a:off x="624044" y="2011769"/>
            <a:ext cx="5867337" cy="3329917"/>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n-US" sz="1600" i="1" dirty="0" err="1">
                <a:solidFill>
                  <a:schemeClr val="dk1"/>
                </a:solidFill>
                <a:latin typeface="Calibri"/>
                <a:ea typeface="Calibri"/>
                <a:cs typeface="Calibri"/>
                <a:sym typeface="Calibri"/>
              </a:rPr>
              <a:t>Kig</a:t>
            </a:r>
            <a:r>
              <a:rPr lang="en-US" sz="1600" i="1" dirty="0">
                <a:solidFill>
                  <a:schemeClr val="dk1"/>
                </a:solidFill>
                <a:latin typeface="Calibri"/>
                <a:ea typeface="Calibri"/>
                <a:cs typeface="Calibri"/>
                <a:sym typeface="Calibri"/>
              </a:rPr>
              <a:t> nu på det mind map, du </a:t>
            </a:r>
            <a:r>
              <a:rPr lang="en-US" sz="1600" i="1" dirty="0" err="1">
                <a:solidFill>
                  <a:schemeClr val="dk1"/>
                </a:solidFill>
                <a:latin typeface="Calibri"/>
                <a:ea typeface="Calibri"/>
                <a:cs typeface="Calibri"/>
                <a:sym typeface="Calibri"/>
              </a:rPr>
              <a:t>lige</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har</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lavet</a:t>
            </a:r>
            <a:r>
              <a:rPr lang="en-US" sz="1600" i="1" dirty="0">
                <a:solidFill>
                  <a:schemeClr val="dk1"/>
                </a:solidFill>
                <a:latin typeface="Calibri"/>
                <a:ea typeface="Calibri"/>
                <a:cs typeface="Calibri"/>
                <a:sym typeface="Calibri"/>
              </a:rPr>
              <a:t>.</a:t>
            </a:r>
          </a:p>
          <a:p>
            <a:pPr marL="284400" lvl="0" algn="just">
              <a:lnSpc>
                <a:spcPct val="120000"/>
              </a:lnSpc>
            </a:pPr>
            <a:endParaRPr lang="en-US" sz="1600" i="1" dirty="0">
              <a:solidFill>
                <a:schemeClr val="dk1"/>
              </a:solidFill>
              <a:latin typeface="Calibri"/>
              <a:ea typeface="Calibri"/>
              <a:cs typeface="Calibri"/>
              <a:sym typeface="Calibri"/>
            </a:endParaRPr>
          </a:p>
          <a:p>
            <a:pPr marL="284400" lvl="0" algn="just">
              <a:lnSpc>
                <a:spcPct val="120000"/>
              </a:lnSpc>
            </a:pPr>
            <a:r>
              <a:rPr lang="en-US" sz="1600" dirty="0" err="1">
                <a:solidFill>
                  <a:schemeClr val="dk1"/>
                </a:solidFill>
                <a:latin typeface="Calibri"/>
                <a:ea typeface="Calibri"/>
                <a:cs typeface="Calibri"/>
                <a:sym typeface="Calibri"/>
              </a:rPr>
              <a:t>Hvor</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brugbart</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vil</a:t>
            </a:r>
            <a:r>
              <a:rPr lang="en-US" sz="1600" dirty="0">
                <a:solidFill>
                  <a:schemeClr val="dk1"/>
                </a:solidFill>
                <a:latin typeface="Calibri"/>
                <a:ea typeface="Calibri"/>
                <a:cs typeface="Calibri"/>
                <a:sym typeface="Calibri"/>
              </a:rPr>
              <a:t> det være for dig </a:t>
            </a:r>
            <a:r>
              <a:rPr lang="en-US" sz="1600" dirty="0" err="1">
                <a:solidFill>
                  <a:schemeClr val="dk1"/>
                </a:solidFill>
                <a:latin typeface="Calibri"/>
                <a:ea typeface="Calibri"/>
                <a:cs typeface="Calibri"/>
                <a:sym typeface="Calibri"/>
              </a:rPr>
              <a:t>som</a:t>
            </a:r>
            <a:r>
              <a:rPr lang="en-US" sz="1600" dirty="0">
                <a:solidFill>
                  <a:schemeClr val="dk1"/>
                </a:solidFill>
                <a:latin typeface="Calibri"/>
                <a:ea typeface="Calibri"/>
                <a:cs typeface="Calibri"/>
                <a:sym typeface="Calibri"/>
              </a:rPr>
              <a:t> fundament for den </a:t>
            </a:r>
            <a:r>
              <a:rPr lang="en-US" sz="1600" dirty="0" err="1">
                <a:solidFill>
                  <a:schemeClr val="dk1"/>
                </a:solidFill>
                <a:latin typeface="Calibri"/>
                <a:ea typeface="Calibri"/>
                <a:cs typeface="Calibri"/>
                <a:sym typeface="Calibri"/>
              </a:rPr>
              <a:t>oprindelige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opgave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som</a:t>
            </a:r>
            <a:r>
              <a:rPr lang="en-US" sz="1600" dirty="0">
                <a:solidFill>
                  <a:schemeClr val="dk1"/>
                </a:solidFill>
                <a:latin typeface="Calibri"/>
                <a:ea typeface="Calibri"/>
                <a:cs typeface="Calibri"/>
                <a:sym typeface="Calibri"/>
              </a:rPr>
              <a:t> var at </a:t>
            </a:r>
            <a:r>
              <a:rPr lang="en-US" sz="1600" dirty="0" err="1">
                <a:solidFill>
                  <a:schemeClr val="dk1"/>
                </a:solidFill>
                <a:latin typeface="Calibri"/>
                <a:ea typeface="Calibri"/>
                <a:cs typeface="Calibri"/>
                <a:sym typeface="Calibri"/>
              </a:rPr>
              <a:t>præsentere</a:t>
            </a:r>
            <a:r>
              <a:rPr lang="en-US" sz="1600" dirty="0">
                <a:solidFill>
                  <a:schemeClr val="dk1"/>
                </a:solidFill>
                <a:latin typeface="Calibri"/>
                <a:ea typeface="Calibri"/>
                <a:cs typeface="Calibri"/>
                <a:sym typeface="Calibri"/>
              </a:rPr>
              <a:t> dig </a:t>
            </a:r>
            <a:r>
              <a:rPr lang="en-US" sz="1600" dirty="0" err="1">
                <a:solidFill>
                  <a:schemeClr val="dk1"/>
                </a:solidFill>
                <a:latin typeface="Calibri"/>
                <a:ea typeface="Calibri"/>
                <a:cs typeface="Calibri"/>
                <a:sym typeface="Calibri"/>
              </a:rPr>
              <a:t>selv</a:t>
            </a:r>
            <a:r>
              <a:rPr lang="en-US" sz="1600" dirty="0">
                <a:solidFill>
                  <a:schemeClr val="dk1"/>
                </a:solidFill>
                <a:latin typeface="Calibri"/>
                <a:ea typeface="Calibri"/>
                <a:cs typeface="Calibri"/>
                <a:sym typeface="Calibri"/>
              </a:rPr>
              <a:t> med </a:t>
            </a:r>
            <a:r>
              <a:rPr lang="en-US" sz="1600" dirty="0" err="1">
                <a:solidFill>
                  <a:schemeClr val="dk1"/>
                </a:solidFill>
                <a:latin typeface="Calibri"/>
                <a:ea typeface="Calibri"/>
                <a:cs typeface="Calibri"/>
                <a:sym typeface="Calibri"/>
              </a:rPr>
              <a:t>en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tekst</a:t>
            </a:r>
            <a:r>
              <a:rPr lang="en-US" sz="1600" dirty="0">
                <a:solidFill>
                  <a:schemeClr val="dk1"/>
                </a:solidFill>
                <a:latin typeface="Calibri"/>
                <a:ea typeface="Calibri"/>
                <a:cs typeface="Calibri"/>
                <a:sym typeface="Calibri"/>
              </a:rPr>
              <a:t> på 300 </a:t>
            </a:r>
            <a:r>
              <a:rPr lang="en-US" sz="1600" dirty="0" err="1">
                <a:solidFill>
                  <a:schemeClr val="dk1"/>
                </a:solidFill>
                <a:latin typeface="Calibri"/>
                <a:ea typeface="Calibri"/>
                <a:cs typeface="Calibri"/>
                <a:sym typeface="Calibri"/>
              </a:rPr>
              <a:t>tegn</a:t>
            </a:r>
            <a:r>
              <a:rPr lang="en-US" sz="1600" dirty="0">
                <a:solidFill>
                  <a:schemeClr val="dk1"/>
                </a:solidFill>
                <a:latin typeface="Calibri"/>
                <a:ea typeface="Calibri"/>
                <a:cs typeface="Calibri"/>
                <a:sym typeface="Calibri"/>
              </a:rPr>
              <a:t>? Eller </a:t>
            </a:r>
            <a:r>
              <a:rPr lang="en-US" sz="1600" dirty="0" err="1">
                <a:solidFill>
                  <a:schemeClr val="dk1"/>
                </a:solidFill>
                <a:latin typeface="Calibri"/>
                <a:ea typeface="Calibri"/>
                <a:cs typeface="Calibri"/>
                <a:sym typeface="Calibri"/>
              </a:rPr>
              <a:t>selv</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en</a:t>
            </a:r>
            <a:r>
              <a:rPr lang="en-US" sz="1600" dirty="0">
                <a:solidFill>
                  <a:schemeClr val="dk1"/>
                </a:solidFill>
                <a:latin typeface="Calibri"/>
                <a:ea typeface="Calibri"/>
                <a:cs typeface="Calibri"/>
                <a:sym typeface="Calibri"/>
              </a:rPr>
              <a:t> kort, </a:t>
            </a:r>
            <a:r>
              <a:rPr lang="en-US" sz="1600" dirty="0" err="1">
                <a:solidFill>
                  <a:schemeClr val="dk1"/>
                </a:solidFill>
                <a:latin typeface="Calibri"/>
                <a:ea typeface="Calibri"/>
                <a:cs typeface="Calibri"/>
                <a:sym typeface="Calibri"/>
              </a:rPr>
              <a:t>spontan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mundtlig</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præsentation</a:t>
            </a:r>
            <a:r>
              <a:rPr lang="en-US" sz="1600" dirty="0">
                <a:solidFill>
                  <a:schemeClr val="dk1"/>
                </a:solidFill>
                <a:latin typeface="Calibri"/>
                <a:ea typeface="Calibri"/>
                <a:cs typeface="Calibri"/>
                <a:sym typeface="Calibri"/>
              </a:rPr>
              <a:t>?</a:t>
            </a:r>
          </a:p>
          <a:p>
            <a:pPr marL="284400" lvl="0" algn="just">
              <a:lnSpc>
                <a:spcPct val="120000"/>
              </a:lnSpc>
            </a:pPr>
            <a:endParaRPr lang="en-US" sz="1600" dirty="0">
              <a:solidFill>
                <a:schemeClr val="dk1"/>
              </a:solidFill>
              <a:latin typeface="Calibri"/>
              <a:ea typeface="Calibri"/>
              <a:cs typeface="Calibri"/>
              <a:sym typeface="Calibri"/>
            </a:endParaRPr>
          </a:p>
          <a:p>
            <a:pPr marL="284400" lvl="0" algn="just">
              <a:lnSpc>
                <a:spcPct val="120000"/>
              </a:lnSpc>
            </a:pPr>
            <a:r>
              <a:rPr lang="en-US" sz="1600" dirty="0">
                <a:solidFill>
                  <a:schemeClr val="dk1"/>
                </a:solidFill>
                <a:latin typeface="Calibri"/>
                <a:ea typeface="Calibri"/>
                <a:cs typeface="Calibri"/>
                <a:sym typeface="Calibri"/>
              </a:rPr>
              <a:t>Som du </a:t>
            </a:r>
            <a:r>
              <a:rPr lang="en-US" sz="1600" dirty="0" err="1">
                <a:solidFill>
                  <a:schemeClr val="dk1"/>
                </a:solidFill>
                <a:latin typeface="Calibri"/>
                <a:ea typeface="Calibri"/>
                <a:cs typeface="Calibri"/>
                <a:sym typeface="Calibri"/>
              </a:rPr>
              <a:t>kan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forestille</a:t>
            </a:r>
            <a:r>
              <a:rPr lang="en-US" sz="1600" dirty="0">
                <a:solidFill>
                  <a:schemeClr val="dk1"/>
                </a:solidFill>
                <a:latin typeface="Calibri"/>
                <a:ea typeface="Calibri"/>
                <a:cs typeface="Calibri"/>
                <a:sym typeface="Calibri"/>
              </a:rPr>
              <a:t> dig er mind maps </a:t>
            </a:r>
            <a:r>
              <a:rPr lang="en-US" sz="1600" dirty="0" err="1">
                <a:solidFill>
                  <a:schemeClr val="dk1"/>
                </a:solidFill>
                <a:latin typeface="Calibri"/>
                <a:ea typeface="Calibri"/>
                <a:cs typeface="Calibri"/>
                <a:sym typeface="Calibri"/>
              </a:rPr>
              <a:t>en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teknik</a:t>
            </a:r>
            <a:r>
              <a:rPr lang="en-US" sz="1600" dirty="0">
                <a:solidFill>
                  <a:schemeClr val="dk1"/>
                </a:solidFill>
                <a:latin typeface="Calibri"/>
                <a:ea typeface="Calibri"/>
                <a:cs typeface="Calibri"/>
                <a:sym typeface="Calibri"/>
              </a:rPr>
              <a:t> til at </a:t>
            </a:r>
            <a:r>
              <a:rPr lang="en-US" sz="1600" dirty="0" err="1">
                <a:solidFill>
                  <a:schemeClr val="dk1"/>
                </a:solidFill>
                <a:latin typeface="Calibri"/>
                <a:ea typeface="Calibri"/>
                <a:cs typeface="Calibri"/>
                <a:sym typeface="Calibri"/>
              </a:rPr>
              <a:t>udvikle</a:t>
            </a:r>
            <a:r>
              <a:rPr lang="en-US" sz="1600" dirty="0">
                <a:solidFill>
                  <a:schemeClr val="dk1"/>
                </a:solidFill>
                <a:latin typeface="Calibri"/>
                <a:ea typeface="Calibri"/>
                <a:cs typeface="Calibri"/>
                <a:sym typeface="Calibri"/>
              </a:rPr>
              <a:t> og </a:t>
            </a:r>
            <a:r>
              <a:rPr lang="en-US" sz="1600" dirty="0" err="1">
                <a:solidFill>
                  <a:schemeClr val="dk1"/>
                </a:solidFill>
                <a:latin typeface="Calibri"/>
                <a:ea typeface="Calibri"/>
                <a:cs typeface="Calibri"/>
                <a:sym typeface="Calibri"/>
              </a:rPr>
              <a:t>organisere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ideer</a:t>
            </a:r>
            <a:r>
              <a:rPr lang="en-US" sz="1600" dirty="0">
                <a:solidFill>
                  <a:schemeClr val="dk1"/>
                </a:solidFill>
                <a:latin typeface="Calibri"/>
                <a:ea typeface="Calibri"/>
                <a:cs typeface="Calibri"/>
                <a:sym typeface="Calibri"/>
              </a:rPr>
              <a:t>, der er </a:t>
            </a:r>
            <a:r>
              <a:rPr lang="en-US" sz="1600" dirty="0" err="1">
                <a:solidFill>
                  <a:schemeClr val="dk1"/>
                </a:solidFill>
                <a:latin typeface="Calibri"/>
                <a:ea typeface="Calibri"/>
                <a:cs typeface="Calibri"/>
                <a:sym typeface="Calibri"/>
              </a:rPr>
              <a:t>en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hjælp</a:t>
            </a:r>
            <a:r>
              <a:rPr lang="en-US" sz="1600" dirty="0">
                <a:solidFill>
                  <a:schemeClr val="dk1"/>
                </a:solidFill>
                <a:latin typeface="Calibri"/>
                <a:ea typeface="Calibri"/>
                <a:cs typeface="Calibri"/>
                <a:sym typeface="Calibri"/>
              </a:rPr>
              <a:t> i mange </a:t>
            </a:r>
            <a:r>
              <a:rPr lang="en-US" sz="1600" dirty="0" err="1">
                <a:solidFill>
                  <a:schemeClr val="dk1"/>
                </a:solidFill>
                <a:latin typeface="Calibri"/>
                <a:ea typeface="Calibri"/>
                <a:cs typeface="Calibri"/>
                <a:sym typeface="Calibri"/>
              </a:rPr>
              <a:t>situationer</a:t>
            </a:r>
            <a:r>
              <a:rPr lang="en-US" sz="1600" dirty="0">
                <a:solidFill>
                  <a:schemeClr val="dk1"/>
                </a:solidFill>
                <a:latin typeface="Calibri"/>
                <a:ea typeface="Calibri"/>
                <a:cs typeface="Calibri"/>
                <a:sym typeface="Calibri"/>
              </a:rPr>
              <a:t>, ikke </a:t>
            </a:r>
            <a:r>
              <a:rPr lang="en-US" sz="1600" dirty="0" err="1">
                <a:solidFill>
                  <a:schemeClr val="dk1"/>
                </a:solidFill>
                <a:latin typeface="Calibri"/>
                <a:ea typeface="Calibri"/>
                <a:cs typeface="Calibri"/>
                <a:sym typeface="Calibri"/>
              </a:rPr>
              <a:t>kun</a:t>
            </a:r>
            <a:r>
              <a:rPr lang="en-US" sz="1600" dirty="0">
                <a:solidFill>
                  <a:schemeClr val="dk1"/>
                </a:solidFill>
                <a:latin typeface="Calibri"/>
                <a:ea typeface="Calibri"/>
                <a:cs typeface="Calibri"/>
                <a:sym typeface="Calibri"/>
              </a:rPr>
              <a:t> til at </a:t>
            </a:r>
            <a:r>
              <a:rPr lang="en-US" sz="1600" dirty="0" err="1">
                <a:solidFill>
                  <a:schemeClr val="dk1"/>
                </a:solidFill>
                <a:latin typeface="Calibri"/>
                <a:ea typeface="Calibri"/>
                <a:cs typeface="Calibri"/>
                <a:sym typeface="Calibri"/>
              </a:rPr>
              <a:t>præsentere</a:t>
            </a:r>
            <a:r>
              <a:rPr lang="en-US" sz="1600" dirty="0">
                <a:solidFill>
                  <a:schemeClr val="dk1"/>
                </a:solidFill>
                <a:latin typeface="Calibri"/>
                <a:ea typeface="Calibri"/>
                <a:cs typeface="Calibri"/>
                <a:sym typeface="Calibri"/>
              </a:rPr>
              <a:t> sig </a:t>
            </a:r>
            <a:r>
              <a:rPr lang="en-US" sz="1600" dirty="0" err="1">
                <a:solidFill>
                  <a:schemeClr val="dk1"/>
                </a:solidFill>
                <a:latin typeface="Calibri"/>
                <a:ea typeface="Calibri"/>
                <a:cs typeface="Calibri"/>
                <a:sym typeface="Calibri"/>
              </a:rPr>
              <a:t>selv</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faktisk</a:t>
            </a:r>
            <a:r>
              <a:rPr lang="en-US" sz="1600" dirty="0">
                <a:solidFill>
                  <a:schemeClr val="dk1"/>
                </a:solidFill>
                <a:latin typeface="Calibri"/>
                <a:ea typeface="Calibri"/>
                <a:cs typeface="Calibri"/>
                <a:sym typeface="Calibri"/>
              </a:rPr>
              <a:t> er de </a:t>
            </a:r>
            <a:r>
              <a:rPr lang="en-US" sz="1600" dirty="0" err="1">
                <a:solidFill>
                  <a:schemeClr val="dk1"/>
                </a:solidFill>
                <a:latin typeface="Calibri"/>
                <a:ea typeface="Calibri"/>
                <a:cs typeface="Calibri"/>
                <a:sym typeface="Calibri"/>
              </a:rPr>
              <a:t>udbredte</a:t>
            </a:r>
            <a:r>
              <a:rPr lang="en-US" sz="1600" dirty="0">
                <a:solidFill>
                  <a:schemeClr val="dk1"/>
                </a:solidFill>
                <a:latin typeface="Calibri"/>
                <a:ea typeface="Calibri"/>
                <a:cs typeface="Calibri"/>
                <a:sym typeface="Calibri"/>
              </a:rPr>
              <a:t> </a:t>
            </a:r>
            <a:r>
              <a:rPr lang="en-US" sz="1600" dirty="0" err="1">
                <a:solidFill>
                  <a:srgbClr val="F5911B"/>
                </a:solidFill>
                <a:latin typeface="Calibri"/>
                <a:ea typeface="Calibri"/>
                <a:cs typeface="Calibri"/>
                <a:sym typeface="Calibri"/>
              </a:rPr>
              <a:t>visuelle</a:t>
            </a:r>
            <a:r>
              <a:rPr lang="en-US" sz="1600" dirty="0">
                <a:solidFill>
                  <a:srgbClr val="F5911B"/>
                </a:solidFill>
                <a:latin typeface="Calibri"/>
                <a:ea typeface="Calibri"/>
                <a:cs typeface="Calibri"/>
                <a:sym typeface="Calibri"/>
              </a:rPr>
              <a:t> </a:t>
            </a:r>
            <a:r>
              <a:rPr lang="en-US" sz="1600" dirty="0" err="1">
                <a:solidFill>
                  <a:srgbClr val="F5911B"/>
                </a:solidFill>
                <a:latin typeface="Calibri"/>
                <a:ea typeface="Calibri"/>
                <a:cs typeface="Calibri"/>
                <a:sym typeface="Calibri"/>
              </a:rPr>
              <a:t>tænkeværktøjer</a:t>
            </a:r>
            <a:r>
              <a:rPr lang="en-US" sz="1600" dirty="0">
                <a:solidFill>
                  <a:schemeClr val="dk1"/>
                </a:solidFill>
                <a:latin typeface="Calibri"/>
                <a:ea typeface="Calibri"/>
                <a:cs typeface="Calibri"/>
                <a:sym typeface="Calibri"/>
              </a:rPr>
              <a:t>.</a:t>
            </a:r>
            <a:endParaRPr dirty="0"/>
          </a:p>
        </p:txBody>
      </p:sp>
      <p:sp>
        <p:nvSpPr>
          <p:cNvPr id="185" name="Google Shape;185;p10"/>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1.6 Mind maps helt kort</a:t>
            </a:r>
            <a:endParaRPr dirty="0"/>
          </a:p>
        </p:txBody>
      </p:sp>
      <p:sp>
        <p:nvSpPr>
          <p:cNvPr id="186" name="Google Shape;186;p10"/>
          <p:cNvSpPr/>
          <p:nvPr/>
        </p:nvSpPr>
        <p:spPr>
          <a:xfrm rot="-2700000">
            <a:off x="9900512" y="2465045"/>
            <a:ext cx="1015993" cy="2263418"/>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87" name="Google Shape;187;p10"/>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7" name="Google Shape;144;p7">
            <a:extLst>
              <a:ext uri="{FF2B5EF4-FFF2-40B4-BE49-F238E27FC236}">
                <a16:creationId xmlns:a16="http://schemas.microsoft.com/office/drawing/2014/main" id="{A63B9C69-CB0F-441E-88B9-DCD5D7FF82D8}"/>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p:nvPr/>
        </p:nvSpPr>
        <p:spPr>
          <a:xfrm>
            <a:off x="626290" y="2104559"/>
            <a:ext cx="7308000" cy="3409137"/>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n-US" sz="1600" dirty="0" err="1">
                <a:latin typeface="Calibri"/>
                <a:ea typeface="Calibri"/>
                <a:cs typeface="Calibri"/>
                <a:sym typeface="Calibri"/>
              </a:rPr>
              <a:t>Generelt</a:t>
            </a:r>
            <a:r>
              <a:rPr lang="en-US" sz="1600" dirty="0">
                <a:latin typeface="Calibri"/>
                <a:ea typeface="Calibri"/>
                <a:cs typeface="Calibri"/>
                <a:sym typeface="Calibri"/>
              </a:rPr>
              <a:t> </a:t>
            </a:r>
            <a:r>
              <a:rPr lang="en-US" sz="1600" dirty="0" err="1">
                <a:latin typeface="Calibri"/>
                <a:ea typeface="Calibri"/>
                <a:cs typeface="Calibri"/>
                <a:sym typeface="Calibri"/>
              </a:rPr>
              <a:t>repræsenterer</a:t>
            </a:r>
            <a:r>
              <a:rPr lang="en-US" sz="1600" dirty="0">
                <a:latin typeface="Calibri"/>
                <a:ea typeface="Calibri"/>
                <a:cs typeface="Calibri"/>
                <a:sym typeface="Calibri"/>
              </a:rPr>
              <a:t> et mind map </a:t>
            </a:r>
            <a:r>
              <a:rPr lang="en-US" sz="1600" dirty="0" err="1">
                <a:solidFill>
                  <a:srgbClr val="F5911B"/>
                </a:solidFill>
                <a:latin typeface="Calibri"/>
                <a:ea typeface="Calibri"/>
                <a:cs typeface="Calibri"/>
                <a:sym typeface="Calibri"/>
              </a:rPr>
              <a:t>ideer</a:t>
            </a:r>
            <a:r>
              <a:rPr lang="en-US" sz="1600" dirty="0">
                <a:latin typeface="Calibri"/>
                <a:ea typeface="Calibri"/>
                <a:cs typeface="Calibri"/>
                <a:sym typeface="Calibri"/>
              </a:rPr>
              <a:t> og </a:t>
            </a:r>
            <a:r>
              <a:rPr lang="en-US" sz="1600" dirty="0" err="1">
                <a:solidFill>
                  <a:srgbClr val="F5911B"/>
                </a:solidFill>
                <a:latin typeface="Calibri"/>
                <a:ea typeface="Calibri"/>
                <a:cs typeface="Calibri"/>
                <a:sym typeface="Calibri"/>
              </a:rPr>
              <a:t>associationer</a:t>
            </a:r>
            <a:r>
              <a:rPr lang="en-US" sz="1600" dirty="0">
                <a:solidFill>
                  <a:srgbClr val="F5911B"/>
                </a:solidFill>
                <a:latin typeface="Calibri"/>
                <a:ea typeface="Calibri"/>
                <a:cs typeface="Calibri"/>
                <a:sym typeface="Calibri"/>
              </a:rPr>
              <a:t> </a:t>
            </a:r>
            <a:r>
              <a:rPr lang="en-US" sz="1600" dirty="0">
                <a:latin typeface="Calibri"/>
                <a:ea typeface="Calibri"/>
                <a:cs typeface="Calibri"/>
                <a:sym typeface="Calibri"/>
              </a:rPr>
              <a:t>i et diagram, der </a:t>
            </a:r>
            <a:r>
              <a:rPr lang="en-US" sz="1600" dirty="0" err="1">
                <a:latin typeface="Calibri"/>
                <a:ea typeface="Calibri"/>
                <a:cs typeface="Calibri"/>
                <a:sym typeface="Calibri"/>
              </a:rPr>
              <a:t>altid</a:t>
            </a:r>
            <a:r>
              <a:rPr lang="en-US" sz="1600" dirty="0">
                <a:latin typeface="Calibri"/>
                <a:ea typeface="Calibri"/>
                <a:cs typeface="Calibri"/>
                <a:sym typeface="Calibri"/>
              </a:rPr>
              <a:t> </a:t>
            </a:r>
            <a:r>
              <a:rPr lang="en-US" sz="1600" dirty="0" err="1">
                <a:latin typeface="Calibri"/>
                <a:ea typeface="Calibri"/>
                <a:cs typeface="Calibri"/>
                <a:sym typeface="Calibri"/>
              </a:rPr>
              <a:t>har</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solidFill>
                  <a:srgbClr val="F5911B"/>
                </a:solidFill>
                <a:latin typeface="Calibri"/>
                <a:ea typeface="Calibri"/>
                <a:cs typeface="Calibri"/>
                <a:sym typeface="Calibri"/>
              </a:rPr>
              <a:t>midte</a:t>
            </a:r>
            <a:r>
              <a:rPr lang="en-US" sz="1600" dirty="0">
                <a:latin typeface="Calibri"/>
                <a:ea typeface="Calibri"/>
                <a:cs typeface="Calibri"/>
                <a:sym typeface="Calibri"/>
              </a:rPr>
              <a:t> og </a:t>
            </a:r>
            <a:r>
              <a:rPr lang="en-US" sz="1600" dirty="0" err="1">
                <a:solidFill>
                  <a:srgbClr val="F5911B"/>
                </a:solidFill>
                <a:latin typeface="Calibri"/>
                <a:ea typeface="Calibri"/>
                <a:cs typeface="Calibri"/>
                <a:sym typeface="Calibri"/>
              </a:rPr>
              <a:t>ord</a:t>
            </a:r>
            <a:r>
              <a:rPr lang="en-US" sz="1600" dirty="0">
                <a:latin typeface="Calibri"/>
                <a:ea typeface="Calibri"/>
                <a:cs typeface="Calibri"/>
                <a:sym typeface="Calibri"/>
              </a:rPr>
              <a:t>, eller </a:t>
            </a:r>
            <a:r>
              <a:rPr lang="en-US" sz="1600" dirty="0" err="1">
                <a:latin typeface="Calibri"/>
                <a:ea typeface="Calibri"/>
                <a:cs typeface="Calibri"/>
                <a:sym typeface="Calibri"/>
              </a:rPr>
              <a:t>korte</a:t>
            </a:r>
            <a:r>
              <a:rPr lang="en-US" sz="1600" dirty="0">
                <a:latin typeface="Calibri"/>
                <a:ea typeface="Calibri"/>
                <a:cs typeface="Calibri"/>
                <a:sym typeface="Calibri"/>
              </a:rPr>
              <a:t> </a:t>
            </a:r>
            <a:r>
              <a:rPr lang="en-US" sz="1600" dirty="0" err="1">
                <a:latin typeface="Calibri"/>
                <a:ea typeface="Calibri"/>
                <a:cs typeface="Calibri"/>
                <a:sym typeface="Calibri"/>
              </a:rPr>
              <a:t>fraser</a:t>
            </a:r>
            <a:r>
              <a:rPr lang="en-US" sz="1600" dirty="0">
                <a:latin typeface="Calibri"/>
                <a:ea typeface="Calibri"/>
                <a:cs typeface="Calibri"/>
                <a:sym typeface="Calibri"/>
              </a:rPr>
              <a:t>, der </a:t>
            </a:r>
            <a:r>
              <a:rPr lang="en-US" sz="1600" dirty="0" err="1">
                <a:latin typeface="Calibri"/>
                <a:ea typeface="Calibri"/>
                <a:cs typeface="Calibri"/>
                <a:sym typeface="Calibri"/>
              </a:rPr>
              <a:t>beskriver</a:t>
            </a:r>
            <a:r>
              <a:rPr lang="en-US" sz="1600" dirty="0">
                <a:latin typeface="Calibri"/>
                <a:ea typeface="Calibri"/>
                <a:cs typeface="Calibri"/>
                <a:sym typeface="Calibri"/>
              </a:rPr>
              <a:t> </a:t>
            </a:r>
            <a:r>
              <a:rPr lang="en-US" sz="1600" dirty="0" err="1">
                <a:latin typeface="Calibri"/>
                <a:ea typeface="Calibri"/>
                <a:cs typeface="Calibri"/>
                <a:sym typeface="Calibri"/>
              </a:rPr>
              <a:t>koncepter</a:t>
            </a:r>
            <a:r>
              <a:rPr lang="en-US" sz="1600" dirty="0">
                <a:latin typeface="Calibri"/>
                <a:ea typeface="Calibri"/>
                <a:cs typeface="Calibri"/>
                <a:sym typeface="Calibri"/>
              </a:rPr>
              <a:t>. </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n-US" sz="1600" dirty="0" err="1">
                <a:latin typeface="Calibri"/>
                <a:ea typeface="Calibri"/>
                <a:cs typeface="Calibri"/>
                <a:sym typeface="Calibri"/>
              </a:rPr>
              <a:t>Ordene</a:t>
            </a:r>
            <a:r>
              <a:rPr lang="en-US" sz="1600" dirty="0">
                <a:latin typeface="Calibri"/>
                <a:ea typeface="Calibri"/>
                <a:cs typeface="Calibri"/>
                <a:sym typeface="Calibri"/>
              </a:rPr>
              <a:t> er </a:t>
            </a:r>
            <a:r>
              <a:rPr lang="en-US" sz="1600" dirty="0" err="1">
                <a:latin typeface="Calibri"/>
                <a:ea typeface="Calibri"/>
                <a:cs typeface="Calibri"/>
                <a:sym typeface="Calibri"/>
              </a:rPr>
              <a:t>forbundet</a:t>
            </a:r>
            <a:r>
              <a:rPr lang="en-US" sz="1600" dirty="0">
                <a:latin typeface="Calibri"/>
                <a:ea typeface="Calibri"/>
                <a:cs typeface="Calibri"/>
                <a:sym typeface="Calibri"/>
              </a:rPr>
              <a:t> af </a:t>
            </a:r>
            <a:r>
              <a:rPr lang="en-US" sz="1600" dirty="0" err="1">
                <a:solidFill>
                  <a:srgbClr val="F5911B"/>
                </a:solidFill>
                <a:latin typeface="Calibri"/>
                <a:ea typeface="Calibri"/>
                <a:cs typeface="Calibri"/>
                <a:sym typeface="Calibri"/>
              </a:rPr>
              <a:t>grene</a:t>
            </a:r>
            <a:r>
              <a:rPr lang="en-US" sz="1600" dirty="0">
                <a:latin typeface="Calibri"/>
                <a:ea typeface="Calibri"/>
                <a:cs typeface="Calibri"/>
                <a:sym typeface="Calibri"/>
              </a:rPr>
              <a:t>, der starter i </a:t>
            </a:r>
            <a:r>
              <a:rPr lang="en-US" sz="1600" dirty="0" err="1">
                <a:latin typeface="Calibri"/>
                <a:ea typeface="Calibri"/>
                <a:cs typeface="Calibri"/>
                <a:sym typeface="Calibri"/>
              </a:rPr>
              <a:t>midten</a:t>
            </a:r>
            <a:r>
              <a:rPr lang="en-US" sz="1600" dirty="0">
                <a:latin typeface="Calibri"/>
                <a:ea typeface="Calibri"/>
                <a:cs typeface="Calibri"/>
                <a:sym typeface="Calibri"/>
              </a:rPr>
              <a:t> på </a:t>
            </a:r>
            <a:r>
              <a:rPr lang="en-US" sz="1600" dirty="0">
                <a:solidFill>
                  <a:srgbClr val="F5911B"/>
                </a:solidFill>
                <a:latin typeface="Calibri"/>
                <a:ea typeface="Calibri"/>
                <a:cs typeface="Calibri"/>
                <a:sym typeface="Calibri"/>
              </a:rPr>
              <a:t>radial, </a:t>
            </a:r>
            <a:r>
              <a:rPr lang="en-US" sz="1600" dirty="0" err="1">
                <a:solidFill>
                  <a:srgbClr val="F5911B"/>
                </a:solidFill>
                <a:latin typeface="Calibri"/>
                <a:ea typeface="Calibri"/>
                <a:cs typeface="Calibri"/>
                <a:sym typeface="Calibri"/>
              </a:rPr>
              <a:t>hierarkisk</a:t>
            </a:r>
            <a:r>
              <a:rPr lang="en-US" sz="1600" dirty="0">
                <a:solidFill>
                  <a:srgbClr val="F5911B"/>
                </a:solidFill>
                <a:latin typeface="Calibri"/>
                <a:ea typeface="Calibri"/>
                <a:cs typeface="Calibri"/>
                <a:sym typeface="Calibri"/>
              </a:rPr>
              <a:t> </a:t>
            </a:r>
            <a:r>
              <a:rPr lang="en-US" sz="1600" dirty="0">
                <a:latin typeface="Calibri"/>
                <a:ea typeface="Calibri"/>
                <a:cs typeface="Calibri"/>
                <a:sym typeface="Calibri"/>
              </a:rPr>
              <a:t>vis. </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n-US" sz="1600" dirty="0" err="1">
                <a:latin typeface="Calibri"/>
                <a:ea typeface="Calibri"/>
                <a:cs typeface="Calibri"/>
                <a:sym typeface="Calibri"/>
              </a:rPr>
              <a:t>Ofte</a:t>
            </a:r>
            <a:r>
              <a:rPr lang="en-US" sz="1600" dirty="0">
                <a:latin typeface="Calibri"/>
                <a:ea typeface="Calibri"/>
                <a:cs typeface="Calibri"/>
                <a:sym typeface="Calibri"/>
              </a:rPr>
              <a:t> </a:t>
            </a:r>
            <a:r>
              <a:rPr lang="en-US" sz="1600" dirty="0" err="1">
                <a:latin typeface="Calibri"/>
                <a:ea typeface="Calibri"/>
                <a:cs typeface="Calibri"/>
                <a:sym typeface="Calibri"/>
              </a:rPr>
              <a:t>bruges</a:t>
            </a:r>
            <a:r>
              <a:rPr lang="en-US" sz="1600" dirty="0">
                <a:latin typeface="Calibri"/>
                <a:ea typeface="Calibri"/>
                <a:cs typeface="Calibri"/>
                <a:sym typeface="Calibri"/>
              </a:rPr>
              <a:t> </a:t>
            </a:r>
            <a:r>
              <a:rPr lang="en-US" sz="1600" dirty="0" err="1">
                <a:solidFill>
                  <a:srgbClr val="F5911B"/>
                </a:solidFill>
                <a:latin typeface="Calibri"/>
                <a:ea typeface="Calibri"/>
                <a:cs typeface="Calibri"/>
                <a:sym typeface="Calibri"/>
              </a:rPr>
              <a:t>gratiske</a:t>
            </a:r>
            <a:r>
              <a:rPr lang="en-US" sz="1600" dirty="0">
                <a:solidFill>
                  <a:srgbClr val="F5911B"/>
                </a:solidFill>
                <a:latin typeface="Calibri"/>
                <a:ea typeface="Calibri"/>
                <a:cs typeface="Calibri"/>
                <a:sym typeface="Calibri"/>
              </a:rPr>
              <a:t> </a:t>
            </a:r>
            <a:r>
              <a:rPr lang="en-US" sz="1600" dirty="0" err="1">
                <a:solidFill>
                  <a:srgbClr val="F5911B"/>
                </a:solidFill>
                <a:latin typeface="Calibri"/>
                <a:ea typeface="Calibri"/>
                <a:cs typeface="Calibri"/>
                <a:sym typeface="Calibri"/>
              </a:rPr>
              <a:t>elementer</a:t>
            </a:r>
            <a:r>
              <a:rPr lang="en-US" sz="1600" dirty="0">
                <a:solidFill>
                  <a:srgbClr val="F5911B"/>
                </a:solidFill>
                <a:latin typeface="Calibri"/>
                <a:ea typeface="Calibri"/>
                <a:cs typeface="Calibri"/>
                <a:sym typeface="Calibri"/>
              </a:rPr>
              <a:t> </a:t>
            </a:r>
            <a:r>
              <a:rPr lang="en-US" sz="1600" dirty="0" err="1">
                <a:latin typeface="Calibri"/>
                <a:ea typeface="Calibri"/>
                <a:cs typeface="Calibri"/>
                <a:sym typeface="Calibri"/>
              </a:rPr>
              <a:t>som</a:t>
            </a:r>
            <a:r>
              <a:rPr lang="en-US" sz="1600" dirty="0">
                <a:latin typeface="Calibri"/>
                <a:ea typeface="Calibri"/>
                <a:cs typeface="Calibri"/>
                <a:sym typeface="Calibri"/>
              </a:rPr>
              <a:t> </a:t>
            </a:r>
            <a:r>
              <a:rPr lang="en-US" sz="1600" dirty="0" err="1">
                <a:latin typeface="Calibri"/>
                <a:ea typeface="Calibri"/>
                <a:cs typeface="Calibri"/>
                <a:sym typeface="Calibri"/>
              </a:rPr>
              <a:t>farver</a:t>
            </a:r>
            <a:r>
              <a:rPr lang="en-US" sz="1600" dirty="0">
                <a:latin typeface="Calibri"/>
                <a:ea typeface="Calibri"/>
                <a:cs typeface="Calibri"/>
                <a:sym typeface="Calibri"/>
              </a:rPr>
              <a:t>, </a:t>
            </a:r>
            <a:r>
              <a:rPr lang="en-US" sz="1600" dirty="0" err="1">
                <a:latin typeface="Calibri"/>
                <a:ea typeface="Calibri"/>
                <a:cs typeface="Calibri"/>
                <a:sym typeface="Calibri"/>
              </a:rPr>
              <a:t>billeder</a:t>
            </a:r>
            <a:r>
              <a:rPr lang="en-US" sz="1600" dirty="0">
                <a:latin typeface="Calibri"/>
                <a:ea typeface="Calibri"/>
                <a:cs typeface="Calibri"/>
                <a:sym typeface="Calibri"/>
              </a:rPr>
              <a:t> eller </a:t>
            </a:r>
            <a:r>
              <a:rPr lang="en-US" sz="1600" dirty="0" err="1">
                <a:latin typeface="Calibri"/>
                <a:ea typeface="Calibri"/>
                <a:cs typeface="Calibri"/>
                <a:sym typeface="Calibri"/>
              </a:rPr>
              <a:t>ikoner</a:t>
            </a:r>
            <a:r>
              <a:rPr lang="en-US" sz="1600" dirty="0">
                <a:latin typeface="Calibri"/>
                <a:ea typeface="Calibri"/>
                <a:cs typeface="Calibri"/>
                <a:sym typeface="Calibri"/>
              </a:rPr>
              <a:t>: på </a:t>
            </a:r>
            <a:r>
              <a:rPr lang="en-US" sz="1600" dirty="0" err="1">
                <a:latin typeface="Calibri"/>
                <a:ea typeface="Calibri"/>
                <a:cs typeface="Calibri"/>
                <a:sym typeface="Calibri"/>
              </a:rPr>
              <a:t>denne</a:t>
            </a:r>
            <a:r>
              <a:rPr lang="en-US" sz="1600" dirty="0">
                <a:latin typeface="Calibri"/>
                <a:ea typeface="Calibri"/>
                <a:cs typeface="Calibri"/>
                <a:sym typeface="Calibri"/>
              </a:rPr>
              <a:t> </a:t>
            </a:r>
            <a:r>
              <a:rPr lang="en-US" sz="1600" dirty="0" err="1">
                <a:latin typeface="Calibri"/>
                <a:ea typeface="Calibri"/>
                <a:cs typeface="Calibri"/>
                <a:sym typeface="Calibri"/>
              </a:rPr>
              <a:t>måde</a:t>
            </a:r>
            <a:r>
              <a:rPr lang="en-US" sz="1600" dirty="0">
                <a:latin typeface="Calibri"/>
                <a:ea typeface="Calibri"/>
                <a:cs typeface="Calibri"/>
                <a:sym typeface="Calibri"/>
              </a:rPr>
              <a:t> giver et mind map </a:t>
            </a:r>
            <a:r>
              <a:rPr lang="en-US" sz="1600" dirty="0" err="1">
                <a:latin typeface="Calibri"/>
                <a:ea typeface="Calibri"/>
                <a:cs typeface="Calibri"/>
                <a:sym typeface="Calibri"/>
              </a:rPr>
              <a:t>plads</a:t>
            </a:r>
            <a:r>
              <a:rPr lang="en-US" sz="1600" dirty="0">
                <a:latin typeface="Calibri"/>
                <a:ea typeface="Calibri"/>
                <a:cs typeface="Calibri"/>
                <a:sym typeface="Calibri"/>
              </a:rPr>
              <a:t> til </a:t>
            </a:r>
            <a:r>
              <a:rPr lang="en-US" sz="1600" dirty="0" err="1">
                <a:latin typeface="Calibri"/>
                <a:ea typeface="Calibri"/>
                <a:cs typeface="Calibri"/>
                <a:sym typeface="Calibri"/>
              </a:rPr>
              <a:t>både</a:t>
            </a:r>
            <a:r>
              <a:rPr lang="en-US" sz="1600" dirty="0">
                <a:latin typeface="Calibri"/>
                <a:ea typeface="Calibri"/>
                <a:cs typeface="Calibri"/>
                <a:sym typeface="Calibri"/>
              </a:rPr>
              <a:t> </a:t>
            </a:r>
            <a:r>
              <a:rPr lang="en-US" sz="1600" dirty="0" err="1">
                <a:latin typeface="Calibri"/>
                <a:ea typeface="Calibri"/>
                <a:cs typeface="Calibri"/>
                <a:sym typeface="Calibri"/>
              </a:rPr>
              <a:t>skaberens</a:t>
            </a:r>
            <a:r>
              <a:rPr lang="en-US" sz="1600" dirty="0">
                <a:latin typeface="Calibri"/>
                <a:ea typeface="Calibri"/>
                <a:cs typeface="Calibri"/>
                <a:sym typeface="Calibri"/>
              </a:rPr>
              <a:t> </a:t>
            </a:r>
            <a:r>
              <a:rPr lang="en-US" sz="1600" dirty="0" err="1">
                <a:latin typeface="Calibri"/>
                <a:ea typeface="Calibri"/>
                <a:cs typeface="Calibri"/>
                <a:sym typeface="Calibri"/>
              </a:rPr>
              <a:t>rationelle</a:t>
            </a:r>
            <a:r>
              <a:rPr lang="en-US" sz="1600" dirty="0">
                <a:latin typeface="Calibri"/>
                <a:ea typeface="Calibri"/>
                <a:cs typeface="Calibri"/>
                <a:sym typeface="Calibri"/>
              </a:rPr>
              <a:t> </a:t>
            </a:r>
            <a:r>
              <a:rPr lang="en-US" sz="1600" dirty="0" err="1">
                <a:latin typeface="Calibri"/>
                <a:ea typeface="Calibri"/>
                <a:cs typeface="Calibri"/>
                <a:sym typeface="Calibri"/>
              </a:rPr>
              <a:t>aspekt</a:t>
            </a:r>
            <a:r>
              <a:rPr lang="en-US" sz="1600" dirty="0">
                <a:latin typeface="Calibri"/>
                <a:ea typeface="Calibri"/>
                <a:cs typeface="Calibri"/>
                <a:sym typeface="Calibri"/>
              </a:rPr>
              <a:t> </a:t>
            </a:r>
            <a:r>
              <a:rPr lang="en-US" sz="1600" dirty="0" err="1">
                <a:latin typeface="Calibri"/>
                <a:ea typeface="Calibri"/>
                <a:cs typeface="Calibri"/>
                <a:sym typeface="Calibri"/>
              </a:rPr>
              <a:t>omkring</a:t>
            </a:r>
            <a:r>
              <a:rPr lang="en-US" sz="1600" dirty="0">
                <a:latin typeface="Calibri"/>
                <a:ea typeface="Calibri"/>
                <a:cs typeface="Calibri"/>
                <a:sym typeface="Calibri"/>
              </a:rPr>
              <a:t> </a:t>
            </a:r>
            <a:r>
              <a:rPr lang="en-US" sz="1600" dirty="0" err="1">
                <a:latin typeface="Calibri"/>
                <a:ea typeface="Calibri"/>
                <a:cs typeface="Calibri"/>
                <a:sym typeface="Calibri"/>
              </a:rPr>
              <a:t>klassificering</a:t>
            </a:r>
            <a:r>
              <a:rPr lang="en-US" sz="1600" dirty="0">
                <a:latin typeface="Calibri"/>
                <a:ea typeface="Calibri"/>
                <a:cs typeface="Calibri"/>
                <a:sym typeface="Calibri"/>
              </a:rPr>
              <a:t> og </a:t>
            </a:r>
            <a:r>
              <a:rPr lang="en-US" sz="1600" dirty="0" err="1">
                <a:latin typeface="Calibri"/>
                <a:ea typeface="Calibri"/>
                <a:cs typeface="Calibri"/>
                <a:sym typeface="Calibri"/>
              </a:rPr>
              <a:t>hierarki</a:t>
            </a:r>
            <a:r>
              <a:rPr lang="en-US" sz="1600" dirty="0">
                <a:latin typeface="Calibri"/>
                <a:ea typeface="Calibri"/>
                <a:cs typeface="Calibri"/>
                <a:sym typeface="Calibri"/>
              </a:rPr>
              <a:t> </a:t>
            </a:r>
            <a:r>
              <a:rPr lang="en-US" sz="1600" dirty="0" err="1">
                <a:latin typeface="Calibri"/>
                <a:ea typeface="Calibri"/>
                <a:cs typeface="Calibri"/>
                <a:sym typeface="Calibri"/>
              </a:rPr>
              <a:t>samt</a:t>
            </a:r>
            <a:r>
              <a:rPr lang="en-US" sz="1600" dirty="0">
                <a:latin typeface="Calibri"/>
                <a:ea typeface="Calibri"/>
                <a:cs typeface="Calibri"/>
                <a:sym typeface="Calibri"/>
              </a:rPr>
              <a:t> det </a:t>
            </a:r>
            <a:r>
              <a:rPr lang="en-US" sz="1600" dirty="0" err="1">
                <a:latin typeface="Calibri"/>
                <a:ea typeface="Calibri"/>
                <a:cs typeface="Calibri"/>
                <a:sym typeface="Calibri"/>
              </a:rPr>
              <a:t>kreative</a:t>
            </a:r>
            <a:r>
              <a:rPr lang="en-US" sz="1600" dirty="0">
                <a:latin typeface="Calibri"/>
                <a:ea typeface="Calibri"/>
                <a:cs typeface="Calibri"/>
                <a:sym typeface="Calibri"/>
              </a:rPr>
              <a:t> og </a:t>
            </a:r>
            <a:r>
              <a:rPr lang="en-US" sz="1600" dirty="0" err="1">
                <a:latin typeface="Calibri"/>
                <a:ea typeface="Calibri"/>
                <a:cs typeface="Calibri"/>
                <a:sym typeface="Calibri"/>
              </a:rPr>
              <a:t>udtryksfulde</a:t>
            </a:r>
            <a:r>
              <a:rPr lang="en-US" sz="1600" dirty="0">
                <a:latin typeface="Calibri"/>
                <a:ea typeface="Calibri"/>
                <a:cs typeface="Calibri"/>
                <a:sym typeface="Calibri"/>
              </a:rPr>
              <a:t> </a:t>
            </a:r>
            <a:r>
              <a:rPr lang="en-US" sz="1600" dirty="0" err="1">
                <a:latin typeface="Calibri"/>
                <a:ea typeface="Calibri"/>
                <a:cs typeface="Calibri"/>
                <a:sym typeface="Calibri"/>
              </a:rPr>
              <a:t>aspekt</a:t>
            </a:r>
            <a:r>
              <a:rPr lang="en-US" sz="1600" dirty="0">
                <a:latin typeface="Calibri"/>
                <a:ea typeface="Calibri"/>
                <a:cs typeface="Calibri"/>
                <a:sym typeface="Calibri"/>
              </a:rPr>
              <a:t>. </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n-US" sz="1600" dirty="0">
                <a:latin typeface="Calibri"/>
                <a:ea typeface="Calibri"/>
                <a:cs typeface="Calibri"/>
                <a:sym typeface="Calibri"/>
              </a:rPr>
              <a:t>I digitale </a:t>
            </a:r>
            <a:r>
              <a:rPr lang="en-US" sz="1600" dirty="0" err="1">
                <a:latin typeface="Calibri"/>
                <a:ea typeface="Calibri"/>
                <a:cs typeface="Calibri"/>
                <a:sym typeface="Calibri"/>
              </a:rPr>
              <a:t>versioner</a:t>
            </a:r>
            <a:r>
              <a:rPr lang="en-US" sz="1600" dirty="0">
                <a:latin typeface="Calibri"/>
                <a:ea typeface="Calibri"/>
                <a:cs typeface="Calibri"/>
                <a:sym typeface="Calibri"/>
              </a:rPr>
              <a:t> </a:t>
            </a:r>
            <a:r>
              <a:rPr lang="en-US" sz="1600" dirty="0" err="1">
                <a:latin typeface="Calibri"/>
                <a:ea typeface="Calibri"/>
                <a:cs typeface="Calibri"/>
                <a:sym typeface="Calibri"/>
              </a:rPr>
              <a:t>kan</a:t>
            </a:r>
            <a:r>
              <a:rPr lang="en-US" sz="1600" dirty="0">
                <a:latin typeface="Calibri"/>
                <a:ea typeface="Calibri"/>
                <a:cs typeface="Calibri"/>
                <a:sym typeface="Calibri"/>
              </a:rPr>
              <a:t> </a:t>
            </a:r>
            <a:r>
              <a:rPr lang="en-US" sz="1600" dirty="0" err="1">
                <a:solidFill>
                  <a:srgbClr val="F5911B"/>
                </a:solidFill>
                <a:latin typeface="Calibri"/>
                <a:ea typeface="Calibri"/>
                <a:cs typeface="Calibri"/>
                <a:sym typeface="Calibri"/>
              </a:rPr>
              <a:t>eksterne</a:t>
            </a:r>
            <a:r>
              <a:rPr lang="en-US" sz="1600" dirty="0">
                <a:solidFill>
                  <a:srgbClr val="F5911B"/>
                </a:solidFill>
                <a:latin typeface="Calibri"/>
                <a:ea typeface="Calibri"/>
                <a:cs typeface="Calibri"/>
                <a:sym typeface="Calibri"/>
              </a:rPr>
              <a:t> </a:t>
            </a:r>
            <a:r>
              <a:rPr lang="en-US" sz="1600" dirty="0" err="1">
                <a:solidFill>
                  <a:srgbClr val="F5911B"/>
                </a:solidFill>
                <a:latin typeface="Calibri"/>
                <a:ea typeface="Calibri"/>
                <a:cs typeface="Calibri"/>
                <a:sym typeface="Calibri"/>
              </a:rPr>
              <a:t>elementer</a:t>
            </a:r>
            <a:r>
              <a:rPr lang="en-US" sz="1600" dirty="0">
                <a:solidFill>
                  <a:srgbClr val="F5911B"/>
                </a:solidFill>
                <a:latin typeface="Calibri"/>
                <a:ea typeface="Calibri"/>
                <a:cs typeface="Calibri"/>
                <a:sym typeface="Calibri"/>
              </a:rPr>
              <a:t> </a:t>
            </a:r>
            <a:r>
              <a:rPr lang="en-US" sz="1600" dirty="0" err="1">
                <a:latin typeface="Calibri"/>
                <a:ea typeface="Calibri"/>
                <a:cs typeface="Calibri"/>
                <a:sym typeface="Calibri"/>
              </a:rPr>
              <a:t>såsom</a:t>
            </a:r>
            <a:r>
              <a:rPr lang="en-US" sz="1600" dirty="0">
                <a:latin typeface="Calibri"/>
                <a:ea typeface="Calibri"/>
                <a:cs typeface="Calibri"/>
                <a:sym typeface="Calibri"/>
              </a:rPr>
              <a:t> filer eller links integers. </a:t>
            </a:r>
            <a:endParaRPr dirty="0"/>
          </a:p>
        </p:txBody>
      </p:sp>
      <p:sp>
        <p:nvSpPr>
          <p:cNvPr id="194" name="Google Shape;194;p11"/>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1.6 Mind maps helt kort</a:t>
            </a:r>
            <a:endParaRPr dirty="0"/>
          </a:p>
        </p:txBody>
      </p:sp>
      <p:pic>
        <p:nvPicPr>
          <p:cNvPr id="195" name="Google Shape;195;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60930" y="2267599"/>
            <a:ext cx="3238327" cy="2778752"/>
          </a:xfrm>
          <a:prstGeom prst="rect">
            <a:avLst/>
          </a:prstGeom>
          <a:noFill/>
          <a:ln>
            <a:noFill/>
          </a:ln>
        </p:spPr>
      </p:pic>
      <p:sp>
        <p:nvSpPr>
          <p:cNvPr id="6" name="Google Shape;144;p7">
            <a:extLst>
              <a:ext uri="{FF2B5EF4-FFF2-40B4-BE49-F238E27FC236}">
                <a16:creationId xmlns:a16="http://schemas.microsoft.com/office/drawing/2014/main" id="{8A784587-10E4-48B7-AE03-D2971B44141A}"/>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p:nvPr/>
        </p:nvSpPr>
        <p:spPr>
          <a:xfrm>
            <a:off x="337351" y="1878712"/>
            <a:ext cx="7109889" cy="3912488"/>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n-US" sz="1600" dirty="0">
                <a:latin typeface="Calibri"/>
                <a:ea typeface="Calibri"/>
                <a:cs typeface="Calibri"/>
                <a:sym typeface="Calibri"/>
              </a:rPr>
              <a:t>Mind maps </a:t>
            </a:r>
            <a:r>
              <a:rPr lang="en-US" sz="1600" dirty="0" err="1">
                <a:latin typeface="Calibri"/>
                <a:ea typeface="Calibri"/>
                <a:cs typeface="Calibri"/>
                <a:sym typeface="Calibri"/>
              </a:rPr>
              <a:t>designes</a:t>
            </a:r>
            <a:r>
              <a:rPr lang="en-US" sz="1600" dirty="0">
                <a:latin typeface="Calibri"/>
                <a:ea typeface="Calibri"/>
                <a:cs typeface="Calibri"/>
                <a:sym typeface="Calibri"/>
              </a:rPr>
              <a:t> </a:t>
            </a:r>
            <a:r>
              <a:rPr lang="en-US" sz="1600" dirty="0" err="1">
                <a:solidFill>
                  <a:srgbClr val="F5911B"/>
                </a:solidFill>
                <a:latin typeface="Calibri"/>
                <a:ea typeface="Calibri"/>
                <a:cs typeface="Calibri"/>
                <a:sym typeface="Calibri"/>
              </a:rPr>
              <a:t>trinvis</a:t>
            </a:r>
            <a:r>
              <a:rPr lang="en-US" sz="1600" dirty="0">
                <a:latin typeface="Calibri"/>
                <a:ea typeface="Calibri"/>
                <a:cs typeface="Calibri"/>
                <a:sym typeface="Calibri"/>
              </a:rPr>
              <a:t>: fra </a:t>
            </a:r>
            <a:r>
              <a:rPr lang="en-US" sz="1600" dirty="0" err="1">
                <a:latin typeface="Calibri"/>
                <a:ea typeface="Calibri"/>
                <a:cs typeface="Calibri"/>
                <a:sym typeface="Calibri"/>
              </a:rPr>
              <a:t>hovedemnet</a:t>
            </a:r>
            <a:r>
              <a:rPr lang="en-US" sz="1600" dirty="0">
                <a:latin typeface="Calibri"/>
                <a:ea typeface="Calibri"/>
                <a:cs typeface="Calibri"/>
                <a:sym typeface="Calibri"/>
              </a:rPr>
              <a:t> </a:t>
            </a:r>
            <a:r>
              <a:rPr lang="en-US" sz="1600" dirty="0" err="1">
                <a:latin typeface="Calibri"/>
                <a:ea typeface="Calibri"/>
                <a:cs typeface="Calibri"/>
                <a:sym typeface="Calibri"/>
              </a:rPr>
              <a:t>placeret</a:t>
            </a:r>
            <a:r>
              <a:rPr lang="en-US" sz="1600" dirty="0">
                <a:latin typeface="Calibri"/>
                <a:ea typeface="Calibri"/>
                <a:cs typeface="Calibri"/>
                <a:sym typeface="Calibri"/>
              </a:rPr>
              <a:t> i </a:t>
            </a:r>
            <a:r>
              <a:rPr lang="en-US" sz="1600" dirty="0" err="1">
                <a:latin typeface="Calibri"/>
                <a:ea typeface="Calibri"/>
                <a:cs typeface="Calibri"/>
                <a:sym typeface="Calibri"/>
              </a:rPr>
              <a:t>midten</a:t>
            </a:r>
            <a:r>
              <a:rPr lang="en-US" sz="1600" dirty="0">
                <a:latin typeface="Calibri"/>
                <a:ea typeface="Calibri"/>
                <a:cs typeface="Calibri"/>
                <a:sym typeface="Calibri"/>
              </a:rPr>
              <a:t> </a:t>
            </a:r>
            <a:r>
              <a:rPr lang="en-US" sz="1600" dirty="0" err="1">
                <a:latin typeface="Calibri"/>
                <a:ea typeface="Calibri"/>
                <a:cs typeface="Calibri"/>
                <a:sym typeface="Calibri"/>
              </a:rPr>
              <a:t>fortsætter</a:t>
            </a:r>
            <a:r>
              <a:rPr lang="en-US" sz="1600" dirty="0">
                <a:latin typeface="Calibri"/>
                <a:ea typeface="Calibri"/>
                <a:cs typeface="Calibri"/>
                <a:sym typeface="Calibri"/>
              </a:rPr>
              <a:t> man </a:t>
            </a:r>
            <a:r>
              <a:rPr lang="en-US" sz="1600" dirty="0" err="1">
                <a:latin typeface="Calibri"/>
                <a:ea typeface="Calibri"/>
                <a:cs typeface="Calibri"/>
                <a:sym typeface="Calibri"/>
              </a:rPr>
              <a:t>udad</a:t>
            </a:r>
            <a:r>
              <a:rPr lang="en-US" sz="1600" dirty="0">
                <a:latin typeface="Calibri"/>
                <a:ea typeface="Calibri"/>
                <a:cs typeface="Calibri"/>
                <a:sym typeface="Calibri"/>
              </a:rPr>
              <a:t> med </a:t>
            </a:r>
            <a:r>
              <a:rPr lang="en-US" sz="1600" dirty="0" err="1">
                <a:latin typeface="Calibri"/>
                <a:ea typeface="Calibri"/>
                <a:cs typeface="Calibri"/>
                <a:sym typeface="Calibri"/>
              </a:rPr>
              <a:t>associerede</a:t>
            </a:r>
            <a:r>
              <a:rPr lang="en-US" sz="1600" dirty="0">
                <a:latin typeface="Calibri"/>
                <a:ea typeface="Calibri"/>
                <a:cs typeface="Calibri"/>
                <a:sym typeface="Calibri"/>
              </a:rPr>
              <a:t> </a:t>
            </a:r>
            <a:r>
              <a:rPr lang="en-US" sz="1600" dirty="0" err="1">
                <a:latin typeface="Calibri"/>
                <a:ea typeface="Calibri"/>
                <a:cs typeface="Calibri"/>
                <a:sym typeface="Calibri"/>
              </a:rPr>
              <a:t>underemner</a:t>
            </a:r>
            <a:r>
              <a:rPr lang="en-US" sz="1600" dirty="0">
                <a:latin typeface="Calibri"/>
                <a:ea typeface="Calibri"/>
                <a:cs typeface="Calibri"/>
                <a:sym typeface="Calibri"/>
              </a:rPr>
              <a:t> og </a:t>
            </a:r>
            <a:r>
              <a:rPr lang="en-US" sz="1600" dirty="0" err="1">
                <a:latin typeface="Calibri"/>
                <a:ea typeface="Calibri"/>
                <a:cs typeface="Calibri"/>
                <a:sym typeface="Calibri"/>
              </a:rPr>
              <a:t>så</a:t>
            </a:r>
            <a:r>
              <a:rPr lang="en-US" sz="1600" dirty="0">
                <a:latin typeface="Calibri"/>
                <a:ea typeface="Calibri"/>
                <a:cs typeface="Calibri"/>
                <a:sym typeface="Calibri"/>
              </a:rPr>
              <a:t> </a:t>
            </a:r>
            <a:r>
              <a:rPr lang="en-US" sz="1600" dirty="0" err="1">
                <a:latin typeface="Calibri"/>
                <a:ea typeface="Calibri"/>
                <a:cs typeface="Calibri"/>
                <a:sym typeface="Calibri"/>
              </a:rPr>
              <a:t>fremdeles</a:t>
            </a:r>
            <a:r>
              <a:rPr lang="en-US" sz="1600" dirty="0">
                <a:latin typeface="Calibri"/>
                <a:ea typeface="Calibri"/>
                <a:cs typeface="Calibri"/>
                <a:sym typeface="Calibri"/>
              </a:rPr>
              <a:t>.</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n-US" sz="1600" dirty="0">
                <a:latin typeface="Calibri"/>
                <a:ea typeface="Calibri"/>
                <a:cs typeface="Calibri"/>
                <a:sym typeface="Calibri"/>
              </a:rPr>
              <a:t>De </a:t>
            </a:r>
            <a:r>
              <a:rPr lang="en-US" sz="1600" dirty="0" err="1">
                <a:latin typeface="Calibri"/>
                <a:ea typeface="Calibri"/>
                <a:cs typeface="Calibri"/>
                <a:sym typeface="Calibri"/>
              </a:rPr>
              <a:t>kan</a:t>
            </a:r>
            <a:r>
              <a:rPr lang="en-US" sz="1600" dirty="0">
                <a:latin typeface="Calibri"/>
                <a:ea typeface="Calibri"/>
                <a:cs typeface="Calibri"/>
                <a:sym typeface="Calibri"/>
              </a:rPr>
              <a:t> laves </a:t>
            </a:r>
            <a:r>
              <a:rPr lang="en-US" sz="1600" dirty="0" err="1">
                <a:solidFill>
                  <a:srgbClr val="F5911B"/>
                </a:solidFill>
                <a:latin typeface="Calibri"/>
                <a:ea typeface="Calibri"/>
                <a:cs typeface="Calibri"/>
                <a:sym typeface="Calibri"/>
              </a:rPr>
              <a:t>manelt</a:t>
            </a:r>
            <a:r>
              <a:rPr lang="en-US" sz="1600" dirty="0">
                <a:solidFill>
                  <a:srgbClr val="F5911B"/>
                </a:solidFill>
                <a:latin typeface="Calibri"/>
                <a:ea typeface="Calibri"/>
                <a:cs typeface="Calibri"/>
                <a:sym typeface="Calibri"/>
              </a:rPr>
              <a:t> </a:t>
            </a:r>
            <a:r>
              <a:rPr lang="en-US" sz="1600" dirty="0">
                <a:latin typeface="Calibri"/>
                <a:ea typeface="Calibri"/>
                <a:cs typeface="Calibri"/>
                <a:sym typeface="Calibri"/>
              </a:rPr>
              <a:t>eller </a:t>
            </a:r>
            <a:r>
              <a:rPr lang="en-US" sz="1600" dirty="0" err="1">
                <a:latin typeface="Calibri"/>
                <a:ea typeface="Calibri"/>
                <a:cs typeface="Calibri"/>
                <a:sym typeface="Calibri"/>
              </a:rPr>
              <a:t>ved</a:t>
            </a:r>
            <a:r>
              <a:rPr lang="en-US" sz="1600" dirty="0">
                <a:latin typeface="Calibri"/>
                <a:ea typeface="Calibri"/>
                <a:cs typeface="Calibri"/>
                <a:sym typeface="Calibri"/>
              </a:rPr>
              <a:t> </a:t>
            </a:r>
            <a:r>
              <a:rPr lang="en-US" sz="1600" dirty="0" err="1">
                <a:latin typeface="Calibri"/>
                <a:ea typeface="Calibri"/>
                <a:cs typeface="Calibri"/>
                <a:sym typeface="Calibri"/>
              </a:rPr>
              <a:t>hjælp</a:t>
            </a:r>
            <a:r>
              <a:rPr lang="en-US" sz="1600" dirty="0">
                <a:latin typeface="Calibri"/>
                <a:ea typeface="Calibri"/>
                <a:cs typeface="Calibri"/>
                <a:sym typeface="Calibri"/>
              </a:rPr>
              <a:t> af software, der </a:t>
            </a:r>
            <a:r>
              <a:rPr lang="en-US" sz="1600" dirty="0" err="1">
                <a:latin typeface="Calibri"/>
                <a:ea typeface="Calibri"/>
                <a:cs typeface="Calibri"/>
                <a:sym typeface="Calibri"/>
              </a:rPr>
              <a:t>kan</a:t>
            </a:r>
            <a:r>
              <a:rPr lang="en-US" sz="1600" dirty="0">
                <a:latin typeface="Calibri"/>
                <a:ea typeface="Calibri"/>
                <a:cs typeface="Calibri"/>
                <a:sym typeface="Calibri"/>
              </a:rPr>
              <a:t> produce </a:t>
            </a:r>
            <a:r>
              <a:rPr lang="en-US" sz="1600" dirty="0">
                <a:solidFill>
                  <a:srgbClr val="F5911B"/>
                </a:solidFill>
                <a:latin typeface="Calibri"/>
                <a:ea typeface="Calibri"/>
                <a:cs typeface="Calibri"/>
                <a:sym typeface="Calibri"/>
              </a:rPr>
              <a:t>digitale</a:t>
            </a:r>
            <a:r>
              <a:rPr lang="en-US" sz="1600" dirty="0">
                <a:latin typeface="Calibri"/>
                <a:ea typeface="Calibri"/>
                <a:cs typeface="Calibri"/>
                <a:sym typeface="Calibri"/>
              </a:rPr>
              <a:t> </a:t>
            </a:r>
            <a:r>
              <a:rPr lang="en-US" sz="1600" dirty="0" err="1">
                <a:latin typeface="Calibri"/>
                <a:ea typeface="Calibri"/>
                <a:cs typeface="Calibri"/>
                <a:sym typeface="Calibri"/>
              </a:rPr>
              <a:t>versioner</a:t>
            </a:r>
            <a:r>
              <a:rPr lang="en-US" sz="1600" dirty="0">
                <a:latin typeface="Calibri"/>
                <a:ea typeface="Calibri"/>
                <a:cs typeface="Calibri"/>
                <a:sym typeface="Calibri"/>
              </a:rPr>
              <a:t>. De </a:t>
            </a:r>
            <a:r>
              <a:rPr lang="en-US" sz="1600" dirty="0" err="1">
                <a:latin typeface="Calibri"/>
                <a:ea typeface="Calibri"/>
                <a:cs typeface="Calibri"/>
                <a:sym typeface="Calibri"/>
              </a:rPr>
              <a:t>kan</a:t>
            </a:r>
            <a:r>
              <a:rPr lang="en-US" sz="1600" dirty="0">
                <a:latin typeface="Calibri"/>
                <a:ea typeface="Calibri"/>
                <a:cs typeface="Calibri"/>
                <a:sym typeface="Calibri"/>
              </a:rPr>
              <a:t> være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hjælp</a:t>
            </a:r>
            <a:r>
              <a:rPr lang="en-US" sz="1600" dirty="0">
                <a:latin typeface="Calibri"/>
                <a:ea typeface="Calibri"/>
                <a:cs typeface="Calibri"/>
                <a:sym typeface="Calibri"/>
              </a:rPr>
              <a:t> </a:t>
            </a:r>
            <a:r>
              <a:rPr lang="en-US" sz="1600" dirty="0">
                <a:solidFill>
                  <a:srgbClr val="F5911B"/>
                </a:solidFill>
                <a:latin typeface="Calibri"/>
                <a:ea typeface="Calibri"/>
                <a:cs typeface="Calibri"/>
                <a:sym typeface="Calibri"/>
              </a:rPr>
              <a:t>på </a:t>
            </a:r>
            <a:r>
              <a:rPr lang="en-US" sz="1600" dirty="0" err="1">
                <a:solidFill>
                  <a:srgbClr val="F5911B"/>
                </a:solidFill>
                <a:latin typeface="Calibri"/>
                <a:ea typeface="Calibri"/>
                <a:cs typeface="Calibri"/>
                <a:sym typeface="Calibri"/>
              </a:rPr>
              <a:t>arbejdet</a:t>
            </a:r>
            <a:r>
              <a:rPr lang="en-US" sz="1600" dirty="0">
                <a:solidFill>
                  <a:srgbClr val="F5911B"/>
                </a:solidFill>
                <a:latin typeface="Calibri"/>
                <a:ea typeface="Calibri"/>
                <a:cs typeface="Calibri"/>
                <a:sym typeface="Calibri"/>
              </a:rPr>
              <a:t> </a:t>
            </a:r>
            <a:r>
              <a:rPr lang="en-US" sz="1600" dirty="0">
                <a:latin typeface="Calibri"/>
                <a:ea typeface="Calibri"/>
                <a:cs typeface="Calibri"/>
                <a:sym typeface="Calibri"/>
              </a:rPr>
              <a:t>og </a:t>
            </a:r>
            <a:r>
              <a:rPr lang="en-US" sz="1600" dirty="0">
                <a:solidFill>
                  <a:srgbClr val="F5911B"/>
                </a:solidFill>
                <a:latin typeface="Calibri"/>
                <a:ea typeface="Calibri"/>
                <a:cs typeface="Calibri"/>
                <a:sym typeface="Calibri"/>
              </a:rPr>
              <a:t>i </a:t>
            </a:r>
            <a:r>
              <a:rPr lang="en-US" sz="1600" dirty="0" err="1">
                <a:solidFill>
                  <a:srgbClr val="F5911B"/>
                </a:solidFill>
                <a:latin typeface="Calibri"/>
                <a:ea typeface="Calibri"/>
                <a:cs typeface="Calibri"/>
                <a:sym typeface="Calibri"/>
              </a:rPr>
              <a:t>undervisningen</a:t>
            </a:r>
            <a:r>
              <a:rPr lang="en-US" sz="1600" dirty="0">
                <a:latin typeface="Calibri"/>
                <a:ea typeface="Calibri"/>
                <a:cs typeface="Calibri"/>
                <a:sym typeface="Calibri"/>
              </a:rPr>
              <a:t>, men </a:t>
            </a:r>
            <a:r>
              <a:rPr lang="en-US" sz="1600" dirty="0" err="1">
                <a:latin typeface="Calibri"/>
                <a:ea typeface="Calibri"/>
                <a:cs typeface="Calibri"/>
                <a:sym typeface="Calibri"/>
              </a:rPr>
              <a:t>også</a:t>
            </a:r>
            <a:r>
              <a:rPr lang="en-US" sz="1600" dirty="0">
                <a:latin typeface="Calibri"/>
                <a:ea typeface="Calibri"/>
                <a:cs typeface="Calibri"/>
                <a:sym typeface="Calibri"/>
              </a:rPr>
              <a:t> </a:t>
            </a:r>
            <a:r>
              <a:rPr lang="en-US" sz="1600" dirty="0" err="1">
                <a:solidFill>
                  <a:srgbClr val="F5911B"/>
                </a:solidFill>
                <a:latin typeface="Calibri"/>
                <a:ea typeface="Calibri"/>
                <a:cs typeface="Calibri"/>
                <a:sym typeface="Calibri"/>
              </a:rPr>
              <a:t>privat</a:t>
            </a:r>
            <a:r>
              <a:rPr lang="en-US" sz="1600" dirty="0">
                <a:latin typeface="Calibri"/>
                <a:ea typeface="Calibri"/>
                <a:cs typeface="Calibri"/>
                <a:sym typeface="Calibri"/>
              </a:rPr>
              <a:t>.</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n-US" sz="1600" dirty="0">
                <a:latin typeface="Calibri"/>
                <a:ea typeface="Calibri"/>
                <a:cs typeface="Calibri"/>
                <a:sym typeface="Calibri"/>
              </a:rPr>
              <a:t>De er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hjælp</a:t>
            </a:r>
            <a:r>
              <a:rPr lang="en-US" sz="1600" dirty="0">
                <a:latin typeface="Calibri"/>
                <a:ea typeface="Calibri"/>
                <a:cs typeface="Calibri"/>
                <a:sym typeface="Calibri"/>
              </a:rPr>
              <a:t> i forhold til at </a:t>
            </a:r>
            <a:r>
              <a:rPr lang="en-US" sz="1600" dirty="0" err="1">
                <a:latin typeface="Calibri"/>
                <a:ea typeface="Calibri"/>
                <a:cs typeface="Calibri"/>
                <a:sym typeface="Calibri"/>
              </a:rPr>
              <a:t>forberede</a:t>
            </a:r>
            <a:r>
              <a:rPr lang="en-US" sz="1600" dirty="0">
                <a:latin typeface="Calibri"/>
                <a:ea typeface="Calibri"/>
                <a:cs typeface="Calibri"/>
                <a:sym typeface="Calibri"/>
              </a:rPr>
              <a:t> </a:t>
            </a:r>
            <a:r>
              <a:rPr lang="en-US" sz="1600" dirty="0" err="1">
                <a:latin typeface="Calibri"/>
                <a:ea typeface="Calibri"/>
                <a:cs typeface="Calibri"/>
                <a:sym typeface="Calibri"/>
              </a:rPr>
              <a:t>præsentationer</a:t>
            </a:r>
            <a:r>
              <a:rPr lang="en-US" sz="1600" dirty="0">
                <a:latin typeface="Calibri"/>
                <a:ea typeface="Calibri"/>
                <a:cs typeface="Calibri"/>
                <a:sym typeface="Calibri"/>
              </a:rPr>
              <a:t>, og </a:t>
            </a:r>
            <a:r>
              <a:rPr lang="en-US" sz="1600" dirty="0" err="1">
                <a:latin typeface="Calibri"/>
                <a:ea typeface="Calibri"/>
                <a:cs typeface="Calibri"/>
                <a:sym typeface="Calibri"/>
              </a:rPr>
              <a:t>også</a:t>
            </a:r>
            <a:r>
              <a:rPr lang="en-US" sz="1600" dirty="0">
                <a:latin typeface="Calibri"/>
                <a:ea typeface="Calibri"/>
                <a:cs typeface="Calibri"/>
                <a:sym typeface="Calibri"/>
              </a:rPr>
              <a:t> </a:t>
            </a:r>
            <a:r>
              <a:rPr lang="en-US" sz="1600" dirty="0" err="1">
                <a:latin typeface="Calibri"/>
                <a:ea typeface="Calibri"/>
                <a:cs typeface="Calibri"/>
                <a:sym typeface="Calibri"/>
              </a:rPr>
              <a:t>når</a:t>
            </a:r>
            <a:r>
              <a:rPr lang="en-US" sz="1600" dirty="0">
                <a:latin typeface="Calibri"/>
                <a:ea typeface="Calibri"/>
                <a:cs typeface="Calibri"/>
                <a:sym typeface="Calibri"/>
              </a:rPr>
              <a:t> man </a:t>
            </a:r>
            <a:r>
              <a:rPr lang="en-US" sz="1600" dirty="0" err="1">
                <a:solidFill>
                  <a:srgbClr val="F5911B"/>
                </a:solidFill>
                <a:latin typeface="Calibri"/>
                <a:ea typeface="Calibri"/>
                <a:cs typeface="Calibri"/>
                <a:sym typeface="Calibri"/>
              </a:rPr>
              <a:t>studerer</a:t>
            </a:r>
            <a:r>
              <a:rPr lang="en-US" sz="1600" dirty="0">
                <a:latin typeface="Calibri"/>
                <a:ea typeface="Calibri"/>
                <a:cs typeface="Calibri"/>
                <a:sym typeface="Calibri"/>
              </a:rPr>
              <a:t> og </a:t>
            </a:r>
            <a:r>
              <a:rPr lang="en-US" sz="1600" dirty="0" err="1">
                <a:latin typeface="Calibri"/>
                <a:ea typeface="Calibri"/>
                <a:cs typeface="Calibri"/>
                <a:sym typeface="Calibri"/>
              </a:rPr>
              <a:t>tager</a:t>
            </a:r>
            <a:r>
              <a:rPr lang="en-US" sz="1600" dirty="0">
                <a:latin typeface="Calibri"/>
                <a:ea typeface="Calibri"/>
                <a:cs typeface="Calibri"/>
                <a:sym typeface="Calibri"/>
              </a:rPr>
              <a:t> noter. Men de </a:t>
            </a:r>
            <a:r>
              <a:rPr lang="en-US" sz="1600" dirty="0" err="1">
                <a:latin typeface="Calibri"/>
                <a:ea typeface="Calibri"/>
                <a:cs typeface="Calibri"/>
                <a:sym typeface="Calibri"/>
              </a:rPr>
              <a:t>kan</a:t>
            </a:r>
            <a:r>
              <a:rPr lang="en-US" sz="1600" dirty="0">
                <a:latin typeface="Calibri"/>
                <a:ea typeface="Calibri"/>
                <a:cs typeface="Calibri"/>
                <a:sym typeface="Calibri"/>
              </a:rPr>
              <a:t> </a:t>
            </a:r>
            <a:r>
              <a:rPr lang="en-US" sz="1600" dirty="0" err="1">
                <a:latin typeface="Calibri"/>
                <a:ea typeface="Calibri"/>
                <a:cs typeface="Calibri"/>
                <a:sym typeface="Calibri"/>
              </a:rPr>
              <a:t>også</a:t>
            </a:r>
            <a:r>
              <a:rPr lang="en-US" sz="1600" dirty="0">
                <a:latin typeface="Calibri"/>
                <a:ea typeface="Calibri"/>
                <a:cs typeface="Calibri"/>
                <a:sym typeface="Calibri"/>
              </a:rPr>
              <a:t> </a:t>
            </a:r>
            <a:r>
              <a:rPr lang="en-US" sz="1600" dirty="0" err="1">
                <a:latin typeface="Calibri"/>
                <a:ea typeface="Calibri"/>
                <a:cs typeface="Calibri"/>
                <a:sym typeface="Calibri"/>
              </a:rPr>
              <a:t>understøtte</a:t>
            </a:r>
            <a:r>
              <a:rPr lang="en-US" sz="1600" dirty="0">
                <a:latin typeface="Calibri"/>
                <a:ea typeface="Calibri"/>
                <a:cs typeface="Calibri"/>
                <a:sym typeface="Calibri"/>
              </a:rPr>
              <a:t> </a:t>
            </a:r>
            <a:r>
              <a:rPr lang="en-US" sz="1600" dirty="0">
                <a:solidFill>
                  <a:srgbClr val="F5911B"/>
                </a:solidFill>
                <a:latin typeface="Calibri"/>
                <a:ea typeface="Calibri"/>
                <a:cs typeface="Calibri"/>
                <a:sym typeface="Calibri"/>
              </a:rPr>
              <a:t>brainstorming,</a:t>
            </a:r>
            <a:r>
              <a:rPr lang="en-US" sz="1600" dirty="0">
                <a:latin typeface="Calibri"/>
                <a:ea typeface="Calibri"/>
                <a:cs typeface="Calibri"/>
                <a:sym typeface="Calibri"/>
              </a:rPr>
              <a:t> </a:t>
            </a:r>
            <a:r>
              <a:rPr lang="en-US" sz="1600" dirty="0" err="1">
                <a:latin typeface="Calibri"/>
                <a:ea typeface="Calibri"/>
                <a:cs typeface="Calibri"/>
                <a:sym typeface="Calibri"/>
              </a:rPr>
              <a:t>problemanalyse</a:t>
            </a:r>
            <a:r>
              <a:rPr lang="en-US" sz="1600" dirty="0">
                <a:latin typeface="Calibri"/>
                <a:ea typeface="Calibri"/>
                <a:cs typeface="Calibri"/>
                <a:sym typeface="Calibri"/>
              </a:rPr>
              <a:t>, </a:t>
            </a:r>
            <a:r>
              <a:rPr lang="en-US" sz="1600" dirty="0" err="1">
                <a:latin typeface="Calibri"/>
                <a:ea typeface="Calibri"/>
                <a:cs typeface="Calibri"/>
                <a:sym typeface="Calibri"/>
              </a:rPr>
              <a:t>beslutningstagning</a:t>
            </a:r>
            <a:r>
              <a:rPr lang="en-US" sz="1600" dirty="0">
                <a:latin typeface="Calibri"/>
                <a:ea typeface="Calibri"/>
                <a:cs typeface="Calibri"/>
                <a:sym typeface="Calibri"/>
              </a:rPr>
              <a:t>, </a:t>
            </a:r>
            <a:r>
              <a:rPr lang="en-US" sz="1600" dirty="0" err="1">
                <a:latin typeface="Calibri"/>
                <a:ea typeface="Calibri"/>
                <a:cs typeface="Calibri"/>
                <a:sym typeface="Calibri"/>
              </a:rPr>
              <a:t>processtyring</a:t>
            </a:r>
            <a:r>
              <a:rPr lang="en-US" sz="1600" dirty="0">
                <a:latin typeface="Calibri"/>
                <a:ea typeface="Calibri"/>
                <a:cs typeface="Calibri"/>
                <a:sym typeface="Calibri"/>
              </a:rPr>
              <a:t> eller design.</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n-US" sz="1600" dirty="0">
                <a:latin typeface="Calibri"/>
                <a:ea typeface="Calibri"/>
                <a:cs typeface="Calibri"/>
                <a:sym typeface="Calibri"/>
              </a:rPr>
              <a:t>Alt </a:t>
            </a:r>
            <a:r>
              <a:rPr lang="en-US" sz="1600" dirty="0" err="1">
                <a:latin typeface="Calibri"/>
                <a:ea typeface="Calibri"/>
                <a:cs typeface="Calibri"/>
                <a:sym typeface="Calibri"/>
              </a:rPr>
              <a:t>dette</a:t>
            </a:r>
            <a:r>
              <a:rPr lang="en-US" sz="1600" dirty="0">
                <a:latin typeface="Calibri"/>
                <a:ea typeface="Calibri"/>
                <a:cs typeface="Calibri"/>
                <a:sym typeface="Calibri"/>
              </a:rPr>
              <a:t> er, </a:t>
            </a:r>
            <a:r>
              <a:rPr lang="en-US" sz="1600" dirty="0" err="1">
                <a:latin typeface="Calibri"/>
                <a:ea typeface="Calibri"/>
                <a:cs typeface="Calibri"/>
                <a:sym typeface="Calibri"/>
              </a:rPr>
              <a:t>fordi</a:t>
            </a:r>
            <a:r>
              <a:rPr lang="en-US" sz="1600" dirty="0">
                <a:latin typeface="Calibri"/>
                <a:ea typeface="Calibri"/>
                <a:cs typeface="Calibri"/>
                <a:sym typeface="Calibri"/>
              </a:rPr>
              <a:t> de er </a:t>
            </a:r>
            <a:r>
              <a:rPr lang="en-US" sz="1600" dirty="0" err="1">
                <a:latin typeface="Calibri"/>
                <a:ea typeface="Calibri"/>
                <a:cs typeface="Calibri"/>
                <a:sym typeface="Calibri"/>
              </a:rPr>
              <a:t>værdifulde</a:t>
            </a:r>
            <a:r>
              <a:rPr lang="en-US" sz="1600" dirty="0">
                <a:latin typeface="Calibri"/>
                <a:ea typeface="Calibri"/>
                <a:cs typeface="Calibri"/>
                <a:sym typeface="Calibri"/>
              </a:rPr>
              <a:t> </a:t>
            </a:r>
            <a:r>
              <a:rPr lang="en-US" sz="1600" dirty="0" err="1">
                <a:latin typeface="Calibri"/>
                <a:ea typeface="Calibri"/>
                <a:cs typeface="Calibri"/>
                <a:sym typeface="Calibri"/>
              </a:rPr>
              <a:t>værktøjer</a:t>
            </a:r>
            <a:r>
              <a:rPr lang="en-US" sz="1600" dirty="0">
                <a:latin typeface="Calibri"/>
                <a:ea typeface="Calibri"/>
                <a:cs typeface="Calibri"/>
                <a:sym typeface="Calibri"/>
              </a:rPr>
              <a:t> til </a:t>
            </a:r>
            <a:r>
              <a:rPr lang="en-US" sz="1600" dirty="0" err="1">
                <a:solidFill>
                  <a:srgbClr val="F5911B"/>
                </a:solidFill>
                <a:latin typeface="Calibri"/>
                <a:ea typeface="Calibri"/>
                <a:cs typeface="Calibri"/>
                <a:sym typeface="Calibri"/>
              </a:rPr>
              <a:t>syntese</a:t>
            </a:r>
            <a:r>
              <a:rPr lang="en-US" sz="1600" dirty="0">
                <a:latin typeface="Calibri"/>
                <a:ea typeface="Calibri"/>
                <a:cs typeface="Calibri"/>
                <a:sym typeface="Calibri"/>
              </a:rPr>
              <a:t> og </a:t>
            </a:r>
            <a:r>
              <a:rPr lang="en-US" sz="1600" dirty="0">
                <a:solidFill>
                  <a:srgbClr val="F5911B"/>
                </a:solidFill>
                <a:latin typeface="Calibri"/>
                <a:ea typeface="Calibri"/>
                <a:cs typeface="Calibri"/>
                <a:sym typeface="Calibri"/>
              </a:rPr>
              <a:t>forståelse</a:t>
            </a:r>
            <a:r>
              <a:rPr lang="en-US" sz="1600" dirty="0">
                <a:latin typeface="Calibri"/>
                <a:ea typeface="Calibri"/>
                <a:cs typeface="Calibri"/>
                <a:sym typeface="Calibri"/>
              </a:rPr>
              <a:t> </a:t>
            </a:r>
            <a:r>
              <a:rPr lang="en-US" sz="1600" dirty="0" err="1">
                <a:latin typeface="Calibri"/>
                <a:ea typeface="Calibri"/>
                <a:cs typeface="Calibri"/>
                <a:sym typeface="Calibri"/>
              </a:rPr>
              <a:t>såvel</a:t>
            </a:r>
            <a:r>
              <a:rPr lang="en-US" sz="1600" dirty="0">
                <a:latin typeface="Calibri"/>
                <a:ea typeface="Calibri"/>
                <a:cs typeface="Calibri"/>
                <a:sym typeface="Calibri"/>
              </a:rPr>
              <a:t> </a:t>
            </a:r>
            <a:r>
              <a:rPr lang="en-US" sz="1600" dirty="0" err="1">
                <a:latin typeface="Calibri"/>
                <a:ea typeface="Calibri"/>
                <a:cs typeface="Calibri"/>
                <a:sym typeface="Calibri"/>
              </a:rPr>
              <a:t>som</a:t>
            </a:r>
            <a:r>
              <a:rPr lang="en-US" sz="1600" dirty="0">
                <a:latin typeface="Calibri"/>
                <a:ea typeface="Calibri"/>
                <a:cs typeface="Calibri"/>
                <a:sym typeface="Calibri"/>
              </a:rPr>
              <a:t> stimulation af </a:t>
            </a:r>
            <a:r>
              <a:rPr lang="en-US" sz="1600" dirty="0" err="1">
                <a:latin typeface="Calibri"/>
                <a:ea typeface="Calibri"/>
                <a:cs typeface="Calibri"/>
                <a:sym typeface="Calibri"/>
              </a:rPr>
              <a:t>opmærksomhed</a:t>
            </a:r>
            <a:r>
              <a:rPr lang="en-US" sz="1600" dirty="0">
                <a:latin typeface="Calibri"/>
                <a:ea typeface="Calibri"/>
                <a:cs typeface="Calibri"/>
                <a:sym typeface="Calibri"/>
              </a:rPr>
              <a:t> og </a:t>
            </a:r>
            <a:r>
              <a:rPr lang="en-US" sz="1600" dirty="0" err="1">
                <a:latin typeface="Calibri"/>
                <a:ea typeface="Calibri"/>
                <a:cs typeface="Calibri"/>
                <a:sym typeface="Calibri"/>
              </a:rPr>
              <a:t>hukommelse</a:t>
            </a:r>
            <a:r>
              <a:rPr lang="en-US" sz="1600" dirty="0">
                <a:latin typeface="Calibri"/>
                <a:ea typeface="Calibri"/>
                <a:cs typeface="Calibri"/>
                <a:sym typeface="Calibri"/>
              </a:rPr>
              <a:t> og </a:t>
            </a:r>
            <a:r>
              <a:rPr lang="en-US" sz="1600" dirty="0" err="1">
                <a:solidFill>
                  <a:srgbClr val="F5911B"/>
                </a:solidFill>
                <a:latin typeface="Calibri"/>
                <a:ea typeface="Calibri"/>
                <a:cs typeface="Calibri"/>
                <a:sym typeface="Calibri"/>
              </a:rPr>
              <a:t>udvikling</a:t>
            </a:r>
            <a:r>
              <a:rPr lang="en-US" sz="1600" dirty="0">
                <a:solidFill>
                  <a:srgbClr val="F5911B"/>
                </a:solidFill>
                <a:latin typeface="Calibri"/>
                <a:ea typeface="Calibri"/>
                <a:cs typeface="Calibri"/>
                <a:sym typeface="Calibri"/>
              </a:rPr>
              <a:t> </a:t>
            </a:r>
            <a:r>
              <a:rPr lang="en-US" sz="1600" dirty="0">
                <a:latin typeface="Calibri"/>
                <a:ea typeface="Calibri"/>
                <a:cs typeface="Calibri"/>
                <a:sym typeface="Calibri"/>
              </a:rPr>
              <a:t>af nye </a:t>
            </a:r>
            <a:r>
              <a:rPr lang="en-US" sz="1600" dirty="0" err="1">
                <a:latin typeface="Calibri"/>
                <a:ea typeface="Calibri"/>
                <a:cs typeface="Calibri"/>
                <a:sym typeface="Calibri"/>
              </a:rPr>
              <a:t>ideer</a:t>
            </a:r>
            <a:r>
              <a:rPr lang="en-US" sz="1600" dirty="0">
                <a:latin typeface="Calibri"/>
                <a:ea typeface="Calibri"/>
                <a:cs typeface="Calibri"/>
                <a:sym typeface="Calibri"/>
              </a:rPr>
              <a:t>.</a:t>
            </a:r>
            <a:endParaRPr sz="1600" dirty="0">
              <a:solidFill>
                <a:srgbClr val="000000"/>
              </a:solidFill>
              <a:latin typeface="Calibri"/>
              <a:ea typeface="Calibri"/>
              <a:cs typeface="Calibri"/>
              <a:sym typeface="Calibri"/>
            </a:endParaRPr>
          </a:p>
        </p:txBody>
      </p:sp>
      <p:sp>
        <p:nvSpPr>
          <p:cNvPr id="202" name="Google Shape;202;p12"/>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1.6 Mind maps helt kort</a:t>
            </a:r>
            <a:endParaRPr dirty="0"/>
          </a:p>
        </p:txBody>
      </p:sp>
      <p:pic>
        <p:nvPicPr>
          <p:cNvPr id="203" name="Google Shape;203;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73400" y="2548675"/>
            <a:ext cx="4478400" cy="2430174"/>
          </a:xfrm>
          <a:prstGeom prst="rect">
            <a:avLst/>
          </a:prstGeom>
          <a:noFill/>
          <a:ln>
            <a:noFill/>
          </a:ln>
        </p:spPr>
      </p:pic>
      <p:sp>
        <p:nvSpPr>
          <p:cNvPr id="6" name="Google Shape;144;p7">
            <a:extLst>
              <a:ext uri="{FF2B5EF4-FFF2-40B4-BE49-F238E27FC236}">
                <a16:creationId xmlns:a16="http://schemas.microsoft.com/office/drawing/2014/main" id="{7E8BE2C7-7EC7-4561-B2CD-F2FFF2EB6556}"/>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1.6 Mind maps helt kort</a:t>
            </a:r>
            <a:endParaRPr dirty="0"/>
          </a:p>
        </p:txBody>
      </p:sp>
      <p:pic>
        <p:nvPicPr>
          <p:cNvPr id="210" name="Google Shape;210;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18525" y="1650950"/>
            <a:ext cx="7754951" cy="4208200"/>
          </a:xfrm>
          <a:prstGeom prst="rect">
            <a:avLst/>
          </a:prstGeom>
          <a:noFill/>
          <a:ln>
            <a:noFill/>
          </a:ln>
        </p:spPr>
      </p:pic>
      <p:sp>
        <p:nvSpPr>
          <p:cNvPr id="5" name="Google Shape;144;p7">
            <a:extLst>
              <a:ext uri="{FF2B5EF4-FFF2-40B4-BE49-F238E27FC236}">
                <a16:creationId xmlns:a16="http://schemas.microsoft.com/office/drawing/2014/main" id="{048F1C7A-DEA8-45E9-AE9E-E7A6E41D3698}"/>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pSp>
        <p:nvGrpSpPr>
          <p:cNvPr id="216" name="Google Shape;216;p14"/>
          <p:cNvGrpSpPr/>
          <p:nvPr/>
        </p:nvGrpSpPr>
        <p:grpSpPr>
          <a:xfrm>
            <a:off x="-2500815" y="1535903"/>
            <a:ext cx="12496902" cy="4149683"/>
            <a:chOff x="-2868940" y="1571528"/>
            <a:chExt cx="12496902" cy="4149683"/>
          </a:xfrm>
        </p:grpSpPr>
        <p:sp>
          <p:nvSpPr>
            <p:cNvPr id="217" name="Google Shape;217;p14"/>
            <p:cNvSpPr txBox="1"/>
            <p:nvPr/>
          </p:nvSpPr>
          <p:spPr>
            <a:xfrm>
              <a:off x="1942979" y="1740008"/>
              <a:ext cx="5222460" cy="695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Mind </a:t>
              </a:r>
              <a:r>
                <a:rPr lang="it-IT" sz="2000" b="1" dirty="0" err="1">
                  <a:solidFill>
                    <a:schemeClr val="dk1"/>
                  </a:solidFill>
                  <a:latin typeface="Calibri"/>
                  <a:ea typeface="Calibri"/>
                  <a:cs typeface="Calibri"/>
                  <a:sym typeface="Calibri"/>
                </a:rPr>
                <a:t>maps</a:t>
              </a:r>
              <a:r>
                <a:rPr lang="it-IT" sz="2000" b="1" dirty="0">
                  <a:solidFill>
                    <a:schemeClr val="dk1"/>
                  </a:solidFill>
                  <a:latin typeface="Calibri"/>
                  <a:ea typeface="Calibri"/>
                  <a:cs typeface="Calibri"/>
                  <a:sym typeface="Calibri"/>
                </a:rPr>
                <a:t>…</a:t>
              </a:r>
              <a:r>
                <a:rPr lang="it-IT" sz="1600" b="1" dirty="0">
                  <a:solidFill>
                    <a:schemeClr val="dk1"/>
                  </a:solidFill>
                  <a:latin typeface="Calibri"/>
                  <a:ea typeface="Calibri"/>
                  <a:cs typeface="Calibri"/>
                  <a:sym typeface="Calibri"/>
                </a:rPr>
                <a:t> </a:t>
              </a:r>
              <a:endParaRPr dirty="0"/>
            </a:p>
            <a:p>
              <a:pPr lvl="0">
                <a:lnSpc>
                  <a:spcPct val="120000"/>
                </a:lnSpc>
              </a:pPr>
              <a:r>
                <a:rPr lang="en-US" sz="1600" dirty="0">
                  <a:latin typeface="Calibri"/>
                  <a:ea typeface="Calibri"/>
                  <a:cs typeface="Calibri"/>
                  <a:sym typeface="Calibri"/>
                </a:rPr>
                <a:t>er </a:t>
              </a:r>
              <a:r>
                <a:rPr lang="en-US" sz="1600" dirty="0" err="1">
                  <a:latin typeface="Calibri"/>
                  <a:ea typeface="Calibri"/>
                  <a:cs typeface="Calibri"/>
                  <a:sym typeface="Calibri"/>
                </a:rPr>
                <a:t>værktøjer</a:t>
              </a:r>
              <a:r>
                <a:rPr lang="en-US" sz="1600" dirty="0">
                  <a:latin typeface="Calibri"/>
                  <a:ea typeface="Calibri"/>
                  <a:cs typeface="Calibri"/>
                  <a:sym typeface="Calibri"/>
                </a:rPr>
                <a:t> til </a:t>
              </a:r>
              <a:r>
                <a:rPr lang="en-US" sz="1600" dirty="0" err="1">
                  <a:latin typeface="Calibri"/>
                  <a:ea typeface="Calibri"/>
                  <a:cs typeface="Calibri"/>
                  <a:sym typeface="Calibri"/>
                </a:rPr>
                <a:t>visuel</a:t>
              </a:r>
              <a:r>
                <a:rPr lang="en-US" sz="1600" dirty="0">
                  <a:latin typeface="Calibri"/>
                  <a:ea typeface="Calibri"/>
                  <a:cs typeface="Calibri"/>
                  <a:sym typeface="Calibri"/>
                </a:rPr>
                <a:t> </a:t>
              </a:r>
              <a:r>
                <a:rPr lang="en-US" sz="1600" dirty="0" err="1">
                  <a:latin typeface="Calibri"/>
                  <a:ea typeface="Calibri"/>
                  <a:cs typeface="Calibri"/>
                  <a:sym typeface="Calibri"/>
                </a:rPr>
                <a:t>tænkning</a:t>
              </a:r>
              <a:r>
                <a:rPr lang="en-US" sz="1600" dirty="0">
                  <a:latin typeface="Calibri"/>
                  <a:ea typeface="Calibri"/>
                  <a:cs typeface="Calibri"/>
                  <a:sym typeface="Calibri"/>
                </a:rPr>
                <a:t>.</a:t>
              </a:r>
              <a:endParaRPr sz="1600" dirty="0">
                <a:solidFill>
                  <a:srgbClr val="000000"/>
                </a:solidFill>
                <a:latin typeface="Calibri"/>
                <a:ea typeface="Calibri"/>
                <a:cs typeface="Calibri"/>
                <a:sym typeface="Calibri"/>
              </a:endParaRPr>
            </a:p>
          </p:txBody>
        </p:sp>
        <p:sp>
          <p:nvSpPr>
            <p:cNvPr id="218" name="Google Shape;218;p14"/>
            <p:cNvSpPr/>
            <p:nvPr/>
          </p:nvSpPr>
          <p:spPr>
            <a:xfrm>
              <a:off x="551342" y="217495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219" name="Google Shape;219;p14"/>
            <p:cNvSpPr/>
            <p:nvPr/>
          </p:nvSpPr>
          <p:spPr>
            <a:xfrm>
              <a:off x="1048887" y="3116508"/>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220" name="Google Shape;220;p14"/>
            <p:cNvSpPr/>
            <p:nvPr/>
          </p:nvSpPr>
          <p:spPr>
            <a:xfrm>
              <a:off x="1069329" y="4058061"/>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221" name="Google Shape;221;p14"/>
            <p:cNvSpPr/>
            <p:nvPr/>
          </p:nvSpPr>
          <p:spPr>
            <a:xfrm>
              <a:off x="551342" y="499961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cxnSp>
          <p:nvCxnSpPr>
            <p:cNvPr id="222" name="Google Shape;222;p14"/>
            <p:cNvCxnSpPr/>
            <p:nvPr/>
          </p:nvCxnSpPr>
          <p:spPr>
            <a:xfrm>
              <a:off x="757226" y="2227120"/>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223" name="Google Shape;223;p14"/>
            <p:cNvCxnSpPr/>
            <p:nvPr/>
          </p:nvCxnSpPr>
          <p:spPr>
            <a:xfrm>
              <a:off x="1275111" y="3180608"/>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224" name="Google Shape;224;p14"/>
            <p:cNvCxnSpPr/>
            <p:nvPr/>
          </p:nvCxnSpPr>
          <p:spPr>
            <a:xfrm>
              <a:off x="1271385" y="4134096"/>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225" name="Google Shape;225;p14"/>
            <p:cNvCxnSpPr/>
            <p:nvPr/>
          </p:nvCxnSpPr>
          <p:spPr>
            <a:xfrm>
              <a:off x="767697" y="5087583"/>
              <a:ext cx="1080470" cy="1"/>
            </a:xfrm>
            <a:prstGeom prst="straightConnector1">
              <a:avLst/>
            </a:prstGeom>
            <a:noFill/>
            <a:ln w="12700" cap="flat" cmpd="sng">
              <a:solidFill>
                <a:srgbClr val="BFBFBF"/>
              </a:solidFill>
              <a:prstDash val="solid"/>
              <a:miter lim="800000"/>
              <a:headEnd type="oval" w="med" len="med"/>
              <a:tailEnd type="oval" w="med" len="med"/>
            </a:ln>
          </p:spPr>
        </p:cxnSp>
        <p:sp>
          <p:nvSpPr>
            <p:cNvPr id="226" name="Google Shape;226;p14"/>
            <p:cNvSpPr/>
            <p:nvPr/>
          </p:nvSpPr>
          <p:spPr>
            <a:xfrm rot="2700000">
              <a:off x="-2923423" y="1626011"/>
              <a:ext cx="4149683" cy="4040717"/>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14"/>
            <p:cNvSpPr txBox="1"/>
            <p:nvPr/>
          </p:nvSpPr>
          <p:spPr>
            <a:xfrm>
              <a:off x="2477695" y="2690556"/>
              <a:ext cx="4510200" cy="695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De repræsenterer…</a:t>
              </a:r>
              <a:endParaRPr dirty="0"/>
            </a:p>
            <a:p>
              <a:pPr lvl="0">
                <a:lnSpc>
                  <a:spcPct val="120000"/>
                </a:lnSpc>
              </a:pPr>
              <a:r>
                <a:rPr lang="en-US" sz="1600" dirty="0" err="1">
                  <a:latin typeface="Calibri"/>
                  <a:ea typeface="Calibri"/>
                  <a:cs typeface="Calibri"/>
                  <a:sym typeface="Calibri"/>
                </a:rPr>
                <a:t>hierarkisk</a:t>
              </a:r>
              <a:r>
                <a:rPr lang="en-US" sz="1600" dirty="0">
                  <a:latin typeface="Calibri"/>
                  <a:ea typeface="Calibri"/>
                  <a:cs typeface="Calibri"/>
                  <a:sym typeface="Calibri"/>
                </a:rPr>
                <a:t> </a:t>
              </a:r>
              <a:r>
                <a:rPr lang="en-US" sz="1600" dirty="0" err="1">
                  <a:latin typeface="Calibri"/>
                  <a:ea typeface="Calibri"/>
                  <a:cs typeface="Calibri"/>
                  <a:sym typeface="Calibri"/>
                </a:rPr>
                <a:t>forbindelse</a:t>
              </a:r>
              <a:r>
                <a:rPr lang="en-US" sz="1600" dirty="0">
                  <a:latin typeface="Calibri"/>
                  <a:ea typeface="Calibri"/>
                  <a:cs typeface="Calibri"/>
                  <a:sym typeface="Calibri"/>
                </a:rPr>
                <a:t> mellem </a:t>
              </a:r>
              <a:r>
                <a:rPr lang="en-US" sz="1600" dirty="0" err="1">
                  <a:latin typeface="Calibri"/>
                  <a:ea typeface="Calibri"/>
                  <a:cs typeface="Calibri"/>
                  <a:sym typeface="Calibri"/>
                </a:rPr>
                <a:t>ideer</a:t>
              </a:r>
              <a:r>
                <a:rPr lang="en-US" sz="1600" dirty="0">
                  <a:latin typeface="Calibri"/>
                  <a:ea typeface="Calibri"/>
                  <a:cs typeface="Calibri"/>
                  <a:sym typeface="Calibri"/>
                </a:rPr>
                <a:t>/</a:t>
              </a:r>
              <a:r>
                <a:rPr lang="en-US" sz="1600" dirty="0" err="1">
                  <a:latin typeface="Calibri"/>
                  <a:ea typeface="Calibri"/>
                  <a:cs typeface="Calibri"/>
                  <a:sym typeface="Calibri"/>
                </a:rPr>
                <a:t>koncepter</a:t>
              </a:r>
              <a:r>
                <a:rPr lang="en-US" sz="1600" dirty="0">
                  <a:latin typeface="Calibri"/>
                  <a:ea typeface="Calibri"/>
                  <a:cs typeface="Calibri"/>
                  <a:sym typeface="Calibri"/>
                </a:rPr>
                <a:t>.</a:t>
              </a:r>
              <a:endParaRPr sz="1600" dirty="0">
                <a:solidFill>
                  <a:srgbClr val="000000"/>
                </a:solidFill>
                <a:latin typeface="Calibri"/>
                <a:ea typeface="Calibri"/>
                <a:cs typeface="Calibri"/>
                <a:sym typeface="Calibri"/>
              </a:endParaRPr>
            </a:p>
          </p:txBody>
        </p:sp>
        <p:sp>
          <p:nvSpPr>
            <p:cNvPr id="228" name="Google Shape;228;p14"/>
            <p:cNvSpPr txBox="1"/>
            <p:nvPr/>
          </p:nvSpPr>
          <p:spPr>
            <a:xfrm>
              <a:off x="2477695" y="3641104"/>
              <a:ext cx="6867406" cy="892512"/>
            </a:xfrm>
            <a:prstGeom prst="rect">
              <a:avLst/>
            </a:prstGeom>
            <a:noFill/>
            <a:ln>
              <a:noFill/>
            </a:ln>
          </p:spPr>
          <p:txBody>
            <a:bodyPr spcFirstLastPara="1" wrap="square" lIns="91425" tIns="45700" rIns="91425" bIns="45700" anchor="t" anchorCtr="0">
              <a:spAutoFit/>
            </a:bodyPr>
            <a:lstStyle/>
            <a:p>
              <a:pPr lvl="0"/>
              <a:r>
                <a:rPr lang="it-IT" sz="2000" b="1" dirty="0">
                  <a:solidFill>
                    <a:schemeClr val="dk1"/>
                  </a:solidFill>
                  <a:latin typeface="Calibri"/>
                  <a:ea typeface="Calibri"/>
                  <a:cs typeface="Calibri"/>
                  <a:sym typeface="Calibri"/>
                </a:rPr>
                <a:t>De består af…</a:t>
              </a:r>
            </a:p>
            <a:p>
              <a:pPr lvl="0"/>
              <a:r>
                <a:rPr lang="en-US" sz="1600" dirty="0" err="1">
                  <a:latin typeface="Calibri"/>
                  <a:ea typeface="Calibri"/>
                  <a:cs typeface="Calibri"/>
                  <a:sym typeface="Calibri"/>
                </a:rPr>
                <a:t>en</a:t>
              </a:r>
              <a:r>
                <a:rPr lang="en-US" sz="1600" dirty="0">
                  <a:latin typeface="Calibri"/>
                  <a:ea typeface="Calibri"/>
                  <a:cs typeface="Calibri"/>
                  <a:sym typeface="Calibri"/>
                </a:rPr>
                <a:t> central ide </a:t>
              </a:r>
              <a:r>
                <a:rPr lang="en-US" sz="1600" dirty="0" err="1">
                  <a:latin typeface="Calibri"/>
                  <a:ea typeface="Calibri"/>
                  <a:cs typeface="Calibri"/>
                  <a:sym typeface="Calibri"/>
                </a:rPr>
                <a:t>forbundet</a:t>
              </a:r>
              <a:r>
                <a:rPr lang="en-US" sz="1600" dirty="0">
                  <a:latin typeface="Calibri"/>
                  <a:ea typeface="Calibri"/>
                  <a:cs typeface="Calibri"/>
                  <a:sym typeface="Calibri"/>
                </a:rPr>
                <a:t> via </a:t>
              </a:r>
              <a:r>
                <a:rPr lang="en-US" sz="1600" dirty="0" err="1">
                  <a:latin typeface="Calibri"/>
                  <a:ea typeface="Calibri"/>
                  <a:cs typeface="Calibri"/>
                  <a:sym typeface="Calibri"/>
                </a:rPr>
                <a:t>grene</a:t>
              </a:r>
              <a:r>
                <a:rPr lang="en-US" sz="1600" dirty="0">
                  <a:latin typeface="Calibri"/>
                  <a:ea typeface="Calibri"/>
                  <a:cs typeface="Calibri"/>
                  <a:sym typeface="Calibri"/>
                </a:rPr>
                <a:t> til </a:t>
              </a:r>
              <a:r>
                <a:rPr lang="en-US" sz="1600" dirty="0" err="1">
                  <a:latin typeface="Calibri"/>
                  <a:ea typeface="Calibri"/>
                  <a:cs typeface="Calibri"/>
                  <a:sym typeface="Calibri"/>
                </a:rPr>
                <a:t>associerede</a:t>
              </a:r>
              <a:r>
                <a:rPr lang="en-US" sz="1600" dirty="0">
                  <a:latin typeface="Calibri"/>
                  <a:ea typeface="Calibri"/>
                  <a:cs typeface="Calibri"/>
                  <a:sym typeface="Calibri"/>
                </a:rPr>
                <a:t> </a:t>
              </a:r>
              <a:r>
                <a:rPr lang="en-US" sz="1600" dirty="0" err="1">
                  <a:latin typeface="Calibri"/>
                  <a:ea typeface="Calibri"/>
                  <a:cs typeface="Calibri"/>
                  <a:sym typeface="Calibri"/>
                </a:rPr>
                <a:t>koncepter</a:t>
              </a:r>
              <a:r>
                <a:rPr lang="en-US" sz="1600" dirty="0">
                  <a:latin typeface="Calibri"/>
                  <a:ea typeface="Calibri"/>
                  <a:cs typeface="Calibri"/>
                  <a:sym typeface="Calibri"/>
                </a:rPr>
                <a:t> på </a:t>
              </a:r>
              <a:r>
                <a:rPr lang="en-US" sz="1600" dirty="0" err="1">
                  <a:latin typeface="Calibri"/>
                  <a:ea typeface="Calibri"/>
                  <a:cs typeface="Calibri"/>
                  <a:sym typeface="Calibri"/>
                </a:rPr>
                <a:t>flere</a:t>
              </a:r>
              <a:r>
                <a:rPr lang="en-US" sz="1600" dirty="0">
                  <a:latin typeface="Calibri"/>
                  <a:ea typeface="Calibri"/>
                  <a:cs typeface="Calibri"/>
                  <a:sym typeface="Calibri"/>
                </a:rPr>
                <a:t> niveauer, der former </a:t>
              </a:r>
              <a:r>
                <a:rPr lang="en-US" sz="1600" dirty="0" err="1">
                  <a:latin typeface="Calibri"/>
                  <a:ea typeface="Calibri"/>
                  <a:cs typeface="Calibri"/>
                  <a:sym typeface="Calibri"/>
                </a:rPr>
                <a:t>en</a:t>
              </a:r>
              <a:r>
                <a:rPr lang="en-US" sz="1600" dirty="0">
                  <a:latin typeface="Calibri"/>
                  <a:ea typeface="Calibri"/>
                  <a:cs typeface="Calibri"/>
                  <a:sym typeface="Calibri"/>
                </a:rPr>
                <a:t> radial struktur.</a:t>
              </a:r>
              <a:endParaRPr sz="1600" dirty="0">
                <a:solidFill>
                  <a:srgbClr val="000000"/>
                </a:solidFill>
                <a:latin typeface="Calibri"/>
                <a:ea typeface="Calibri"/>
                <a:cs typeface="Calibri"/>
                <a:sym typeface="Calibri"/>
              </a:endParaRPr>
            </a:p>
          </p:txBody>
        </p:sp>
        <p:sp>
          <p:nvSpPr>
            <p:cNvPr id="229" name="Google Shape;229;p14"/>
            <p:cNvSpPr txBox="1"/>
            <p:nvPr/>
          </p:nvSpPr>
          <p:spPr>
            <a:xfrm>
              <a:off x="1961361" y="4601937"/>
              <a:ext cx="7666601" cy="99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De er brugbare…</a:t>
              </a:r>
              <a:r>
                <a:rPr lang="it-IT" sz="1600" b="1" dirty="0">
                  <a:solidFill>
                    <a:schemeClr val="dk1"/>
                  </a:solidFill>
                  <a:latin typeface="Calibri"/>
                  <a:ea typeface="Calibri"/>
                  <a:cs typeface="Calibri"/>
                  <a:sym typeface="Calibri"/>
                </a:rPr>
                <a:t> </a:t>
              </a:r>
              <a:endParaRPr dirty="0"/>
            </a:p>
            <a:p>
              <a:pPr lvl="0">
                <a:lnSpc>
                  <a:spcPct val="120000"/>
                </a:lnSpc>
              </a:pPr>
              <a:r>
                <a:rPr lang="en-US" sz="1600" dirty="0">
                  <a:latin typeface="Calibri"/>
                  <a:ea typeface="Calibri"/>
                  <a:cs typeface="Calibri"/>
                  <a:sym typeface="Calibri"/>
                </a:rPr>
                <a:t>i alle </a:t>
              </a:r>
              <a:r>
                <a:rPr lang="en-US" sz="1600" dirty="0" err="1">
                  <a:latin typeface="Calibri"/>
                  <a:ea typeface="Calibri"/>
                  <a:cs typeface="Calibri"/>
                  <a:sym typeface="Calibri"/>
                </a:rPr>
                <a:t>aktiviteter</a:t>
              </a:r>
              <a:r>
                <a:rPr lang="en-US" sz="1600" dirty="0">
                  <a:latin typeface="Calibri"/>
                  <a:ea typeface="Calibri"/>
                  <a:cs typeface="Calibri"/>
                  <a:sym typeface="Calibri"/>
                </a:rPr>
                <a:t>, der </a:t>
              </a:r>
              <a:r>
                <a:rPr lang="en-US" sz="1600" dirty="0" err="1">
                  <a:latin typeface="Calibri"/>
                  <a:ea typeface="Calibri"/>
                  <a:cs typeface="Calibri"/>
                  <a:sym typeface="Calibri"/>
                </a:rPr>
                <a:t>kræver</a:t>
              </a:r>
              <a:r>
                <a:rPr lang="en-US" sz="1600" dirty="0">
                  <a:latin typeface="Calibri"/>
                  <a:ea typeface="Calibri"/>
                  <a:cs typeface="Calibri"/>
                  <a:sym typeface="Calibri"/>
                </a:rPr>
                <a:t> brainstorming, </a:t>
              </a:r>
              <a:r>
                <a:rPr lang="en-US" sz="1600" dirty="0" err="1">
                  <a:latin typeface="Calibri"/>
                  <a:ea typeface="Calibri"/>
                  <a:cs typeface="Calibri"/>
                  <a:sym typeface="Calibri"/>
                </a:rPr>
                <a:t>fordi</a:t>
              </a:r>
              <a:r>
                <a:rPr lang="en-US" sz="1600" dirty="0">
                  <a:latin typeface="Calibri"/>
                  <a:ea typeface="Calibri"/>
                  <a:cs typeface="Calibri"/>
                  <a:sym typeface="Calibri"/>
                </a:rPr>
                <a:t> de </a:t>
              </a:r>
              <a:r>
                <a:rPr lang="en-US" sz="1600" dirty="0" err="1">
                  <a:latin typeface="Calibri"/>
                  <a:ea typeface="Calibri"/>
                  <a:cs typeface="Calibri"/>
                  <a:sym typeface="Calibri"/>
                </a:rPr>
                <a:t>stimulerer</a:t>
              </a:r>
              <a:r>
                <a:rPr lang="en-US" sz="1600" dirty="0">
                  <a:latin typeface="Calibri"/>
                  <a:ea typeface="Calibri"/>
                  <a:cs typeface="Calibri"/>
                  <a:sym typeface="Calibri"/>
                </a:rPr>
                <a:t> </a:t>
              </a:r>
              <a:r>
                <a:rPr lang="en-US" sz="1600" dirty="0" err="1">
                  <a:latin typeface="Calibri"/>
                  <a:ea typeface="Calibri"/>
                  <a:cs typeface="Calibri"/>
                  <a:sym typeface="Calibri"/>
                </a:rPr>
                <a:t>syntese</a:t>
              </a:r>
              <a:r>
                <a:rPr lang="en-US" sz="1600" dirty="0">
                  <a:latin typeface="Calibri"/>
                  <a:ea typeface="Calibri"/>
                  <a:cs typeface="Calibri"/>
                  <a:sym typeface="Calibri"/>
                </a:rPr>
                <a:t>, forståelse og </a:t>
              </a:r>
              <a:r>
                <a:rPr lang="en-US" sz="1600" dirty="0" err="1">
                  <a:latin typeface="Calibri"/>
                  <a:ea typeface="Calibri"/>
                  <a:cs typeface="Calibri"/>
                  <a:sym typeface="Calibri"/>
                </a:rPr>
                <a:t>udvikling</a:t>
              </a:r>
              <a:r>
                <a:rPr lang="en-US" sz="1600" dirty="0">
                  <a:latin typeface="Calibri"/>
                  <a:ea typeface="Calibri"/>
                  <a:cs typeface="Calibri"/>
                  <a:sym typeface="Calibri"/>
                </a:rPr>
                <a:t> af nye </a:t>
              </a:r>
              <a:r>
                <a:rPr lang="en-US" sz="1600" dirty="0" err="1">
                  <a:latin typeface="Calibri"/>
                  <a:ea typeface="Calibri"/>
                  <a:cs typeface="Calibri"/>
                  <a:sym typeface="Calibri"/>
                </a:rPr>
                <a:t>ideer</a:t>
              </a:r>
              <a:r>
                <a:rPr lang="en-US" sz="1600" dirty="0">
                  <a:latin typeface="Calibri"/>
                  <a:ea typeface="Calibri"/>
                  <a:cs typeface="Calibri"/>
                  <a:sym typeface="Calibri"/>
                </a:rPr>
                <a:t>.</a:t>
              </a:r>
              <a:endParaRPr sz="1600" dirty="0">
                <a:solidFill>
                  <a:srgbClr val="000000"/>
                </a:solidFill>
                <a:latin typeface="Calibri"/>
                <a:ea typeface="Calibri"/>
                <a:cs typeface="Calibri"/>
                <a:sym typeface="Calibri"/>
              </a:endParaRPr>
            </a:p>
          </p:txBody>
        </p:sp>
      </p:grpSp>
      <p:cxnSp>
        <p:nvCxnSpPr>
          <p:cNvPr id="230" name="Google Shape;230;p14"/>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231" name="Google Shape;231;p14"/>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Opsummering:</a:t>
            </a:r>
            <a:endParaRPr dirty="0"/>
          </a:p>
        </p:txBody>
      </p:sp>
      <p:grpSp>
        <p:nvGrpSpPr>
          <p:cNvPr id="232" name="Google Shape;232;p14"/>
          <p:cNvGrpSpPr/>
          <p:nvPr/>
        </p:nvGrpSpPr>
        <p:grpSpPr>
          <a:xfrm>
            <a:off x="10207680" y="2917800"/>
            <a:ext cx="1440000" cy="1022400"/>
            <a:chOff x="6949036" y="2151000"/>
            <a:chExt cx="3600000" cy="2556000"/>
          </a:xfrm>
        </p:grpSpPr>
        <p:sp>
          <p:nvSpPr>
            <p:cNvPr id="233" name="Google Shape;233;p1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34" name="Google Shape;234;p1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1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1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1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1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1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1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1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1" name="Google Shape;144;p7">
            <a:extLst>
              <a:ext uri="{FF2B5EF4-FFF2-40B4-BE49-F238E27FC236}">
                <a16:creationId xmlns:a16="http://schemas.microsoft.com/office/drawing/2014/main" id="{A581683F-5AB4-4F34-8D43-2E623187105C}"/>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1. </a:t>
            </a:r>
            <a:r>
              <a:rPr lang="da-DK" sz="2000" b="1" dirty="0">
                <a:effectLst/>
                <a:latin typeface="Calibri" panose="020F0502020204030204" pitchFamily="34" charset="0"/>
                <a:ea typeface="Calibri" panose="020F0502020204030204" pitchFamily="34" charset="0"/>
                <a:cs typeface="Calibri" panose="020F0502020204030204" pitchFamily="34" charset="0"/>
              </a:rPr>
              <a:t>Hvorfor kaldes mind maps grafiske værktøjer til præsentation af ideer</a:t>
            </a:r>
            <a:r>
              <a:rPr lang="en-US" sz="2000" b="1" dirty="0">
                <a:solidFill>
                  <a:schemeClr val="dk1"/>
                </a:solidFill>
                <a:latin typeface="Calibri"/>
                <a:ea typeface="Calibri"/>
                <a:cs typeface="Calibri"/>
                <a:sym typeface="Calibri"/>
              </a:rPr>
              <a:t>? </a:t>
            </a:r>
            <a:r>
              <a:rPr lang="it-IT" sz="1600" dirty="0">
                <a:solidFill>
                  <a:schemeClr val="dk1"/>
                </a:solidFill>
                <a:latin typeface="Calibri"/>
                <a:ea typeface="Calibri"/>
                <a:cs typeface="Calibri"/>
                <a:sym typeface="Calibri"/>
              </a:rPr>
              <a:t>(2 korrekte svar)</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Fordi de letter arbejdet ved at harmonisere det rationelle aspekt omkring klassificering og hierarki med det kreative og udtryksfulde aspekt.</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Fordi de visuelt præsenterer, hvordan vi mentalt grupperer og forbinder koncepter hierarkisk.</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Fordi de udnytter farver og billeder til at udtrykke vores associationer og stimulere væres tænkning. </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Fordi de tillader fortabelse i vores mentale tendens til at “hoppe” fra et koncept til det næste på non-lineær vis.</a:t>
            </a:r>
            <a:endParaRPr lang="da-DK" sz="1600" dirty="0">
              <a:solidFill>
                <a:schemeClr val="tx1"/>
              </a:solidFill>
              <a:effectLst/>
              <a:latin typeface="Calibri" panose="020F0502020204030204" pitchFamily="34" charset="0"/>
              <a:ea typeface="Arial MT"/>
              <a:cs typeface="Calibri" panose="020F0502020204030204" pitchFamily="34" charset="0"/>
            </a:endParaRPr>
          </a:p>
        </p:txBody>
      </p:sp>
      <p:cxnSp>
        <p:nvCxnSpPr>
          <p:cNvPr id="250" name="Google Shape;250;p15"/>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251" name="Google Shape;251;p15"/>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Besvar venligst følgende spørgsmål:</a:t>
            </a:r>
            <a:endParaRPr dirty="0"/>
          </a:p>
        </p:txBody>
      </p:sp>
      <p:grpSp>
        <p:nvGrpSpPr>
          <p:cNvPr id="252" name="Google Shape;252;p15"/>
          <p:cNvGrpSpPr/>
          <p:nvPr/>
        </p:nvGrpSpPr>
        <p:grpSpPr>
          <a:xfrm>
            <a:off x="10207680" y="2917800"/>
            <a:ext cx="1440000" cy="1022400"/>
            <a:chOff x="6949036" y="2151000"/>
            <a:chExt cx="3600000" cy="2556000"/>
          </a:xfrm>
        </p:grpSpPr>
        <p:sp>
          <p:nvSpPr>
            <p:cNvPr id="253" name="Google Shape;253;p15"/>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54" name="Google Shape;254;p15"/>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15"/>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5"/>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15"/>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15"/>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5"/>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5"/>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5"/>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15"/>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5"/>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 name="Google Shape;144;p7">
            <a:extLst>
              <a:ext uri="{FF2B5EF4-FFF2-40B4-BE49-F238E27FC236}">
                <a16:creationId xmlns:a16="http://schemas.microsoft.com/office/drawing/2014/main" id="{48AB7FB7-0A63-49D7-87F4-17453AF6C17E}"/>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p:nvPr/>
        </p:nvSpPr>
        <p:spPr>
          <a:xfrm>
            <a:off x="626290" y="2104559"/>
            <a:ext cx="7823598" cy="3683762"/>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b="1" dirty="0">
                <a:solidFill>
                  <a:schemeClr val="dk1"/>
                </a:solidFill>
                <a:latin typeface="Calibri"/>
                <a:ea typeface="Calibri"/>
                <a:cs typeface="Calibri"/>
                <a:sym typeface="Calibri"/>
              </a:rPr>
              <a:t>2. </a:t>
            </a:r>
            <a:r>
              <a:rPr lang="da-DK" sz="2000" b="1" dirty="0">
                <a:effectLst/>
                <a:latin typeface="Calibri" panose="020F0502020204030204" pitchFamily="34" charset="0"/>
                <a:ea typeface="Calibri" panose="020F0502020204030204" pitchFamily="34" charset="0"/>
              </a:rPr>
              <a:t>Til hvilket af følgende formål er det ikke fordelagtigt at bruge et mind map</a:t>
            </a:r>
            <a:r>
              <a:rPr lang="en-US" sz="2000" b="1" dirty="0">
                <a:solidFill>
                  <a:schemeClr val="dk1"/>
                </a:solidFill>
                <a:latin typeface="Calibri"/>
                <a:ea typeface="Calibri"/>
                <a:cs typeface="Calibri"/>
                <a:sym typeface="Calibri"/>
              </a:rPr>
              <a:t>?</a:t>
            </a:r>
            <a:br>
              <a:rPr lang="it-IT" sz="2000" b="1" dirty="0">
                <a:solidFill>
                  <a:schemeClr val="dk1"/>
                </a:solidFill>
                <a:latin typeface="Calibri"/>
                <a:ea typeface="Calibri"/>
                <a:cs typeface="Calibri"/>
                <a:sym typeface="Calibri"/>
              </a:rPr>
            </a:br>
            <a:r>
              <a:rPr lang="it-IT" sz="1600" dirty="0">
                <a:solidFill>
                  <a:schemeClr val="dk1"/>
                </a:solidFill>
                <a:latin typeface="Calibri"/>
                <a:ea typeface="Calibri"/>
                <a:cs typeface="Calibri"/>
                <a:sym typeface="Calibri"/>
              </a:rPr>
              <a:t>(1 korrekt svar)</a:t>
            </a:r>
            <a:br>
              <a:rPr lang="it-IT" sz="1600" dirty="0">
                <a:solidFill>
                  <a:schemeClr val="dk1"/>
                </a:solidFill>
                <a:latin typeface="Calibri"/>
                <a:ea typeface="Calibri"/>
                <a:cs typeface="Calibri"/>
                <a:sym typeface="Calibri"/>
              </a:rPr>
            </a:br>
            <a:endParaRPr sz="1600" b="1"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Definition af indhold til næste fysiktime.</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Planlægning af renovation af badeværelset.</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Beskrivelse af hvordan biblioteksudlån fungerer.</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Evaluering af for og imod ved køb af nyt software.</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Tage</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notater</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historietimen</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270" name="Google Shape;270;p17"/>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271" name="Google Shape;271;p17"/>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Besvar venligst følgende spørgsmål:</a:t>
            </a:r>
            <a:endParaRPr lang="it-IT" sz="2000" dirty="0"/>
          </a:p>
        </p:txBody>
      </p:sp>
      <p:grpSp>
        <p:nvGrpSpPr>
          <p:cNvPr id="272" name="Google Shape;272;p17"/>
          <p:cNvGrpSpPr/>
          <p:nvPr/>
        </p:nvGrpSpPr>
        <p:grpSpPr>
          <a:xfrm>
            <a:off x="10207680" y="2917800"/>
            <a:ext cx="1440000" cy="1022400"/>
            <a:chOff x="6949036" y="2151000"/>
            <a:chExt cx="3600000" cy="2556000"/>
          </a:xfrm>
        </p:grpSpPr>
        <p:sp>
          <p:nvSpPr>
            <p:cNvPr id="273" name="Google Shape;273;p17"/>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74" name="Google Shape;274;p17"/>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7"/>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17"/>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17"/>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7"/>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7"/>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7"/>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7"/>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7"/>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7"/>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 name="Google Shape;144;p7">
            <a:extLst>
              <a:ext uri="{FF2B5EF4-FFF2-40B4-BE49-F238E27FC236}">
                <a16:creationId xmlns:a16="http://schemas.microsoft.com/office/drawing/2014/main" id="{A0EE80E2-4F49-40AC-A03F-A4A5AFCEEE92}"/>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fe0fa25fe1_0_6"/>
          <p:cNvSpPr txBox="1"/>
          <p:nvPr/>
        </p:nvSpPr>
        <p:spPr>
          <a:xfrm>
            <a:off x="626290" y="2104559"/>
            <a:ext cx="7823700" cy="368370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3. </a:t>
            </a:r>
            <a:r>
              <a:rPr lang="da-DK" sz="2000" b="1" dirty="0">
                <a:effectLst/>
                <a:latin typeface="Calibri" panose="020F0502020204030204" pitchFamily="34" charset="0"/>
                <a:ea typeface="Calibri" panose="020F0502020204030204" pitchFamily="34" charset="0"/>
              </a:rPr>
              <a:t>Hvad repræsenterer linjerne i et mind map</a:t>
            </a:r>
            <a:r>
              <a:rPr lang="en-US" sz="2000" b="1" dirty="0">
                <a:solidFill>
                  <a:schemeClr val="dk1"/>
                </a:solidFill>
                <a:latin typeface="Calibri"/>
                <a:ea typeface="Calibri"/>
                <a:cs typeface="Calibri"/>
                <a:sym typeface="Calibri"/>
              </a:rPr>
              <a:t>? </a:t>
            </a:r>
            <a:r>
              <a:rPr lang="it-IT" sz="1600" dirty="0">
                <a:solidFill>
                  <a:schemeClr val="dk1"/>
                </a:solidFill>
                <a:latin typeface="Calibri"/>
                <a:ea typeface="Calibri"/>
                <a:cs typeface="Calibri"/>
                <a:sym typeface="Calibri"/>
              </a:rPr>
              <a:t>(1 korrekt svar)</a:t>
            </a:r>
            <a:br>
              <a:rPr lang="it-IT"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Forbindelsen</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mellem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koncepter</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Forholdet</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mellem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koncepter</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Koncepters</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hierarki</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290" name="Google Shape;290;g1fe0fa25fe1_0_6"/>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291" name="Google Shape;291;g1fe0fa25fe1_0_6"/>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Besvar venligst følgende spørgsmål:</a:t>
            </a:r>
            <a:endParaRPr lang="it-IT" sz="2000" dirty="0"/>
          </a:p>
        </p:txBody>
      </p:sp>
      <p:grpSp>
        <p:nvGrpSpPr>
          <p:cNvPr id="292" name="Google Shape;292;g1fe0fa25fe1_0_6"/>
          <p:cNvGrpSpPr/>
          <p:nvPr/>
        </p:nvGrpSpPr>
        <p:grpSpPr>
          <a:xfrm>
            <a:off x="10207680" y="2917800"/>
            <a:ext cx="1439823" cy="1022354"/>
            <a:chOff x="6949036" y="2151000"/>
            <a:chExt cx="3599557" cy="2555886"/>
          </a:xfrm>
        </p:grpSpPr>
        <p:sp>
          <p:nvSpPr>
            <p:cNvPr id="293" name="Google Shape;293;g1fe0fa25fe1_0_6"/>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94" name="Google Shape;294;g1fe0fa25fe1_0_6"/>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g1fe0fa25fe1_0_6"/>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g1fe0fa25fe1_0_6"/>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g1fe0fa25fe1_0_6"/>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g1fe0fa25fe1_0_6"/>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g1fe0fa25fe1_0_6"/>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g1fe0fa25fe1_0_6"/>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g1fe0fa25fe1_0_6"/>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g1fe0fa25fe1_0_6"/>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g1fe0fa25fe1_0_6"/>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 name="Google Shape;144;p7">
            <a:extLst>
              <a:ext uri="{FF2B5EF4-FFF2-40B4-BE49-F238E27FC236}">
                <a16:creationId xmlns:a16="http://schemas.microsoft.com/office/drawing/2014/main" id="{512F7CF3-3DD1-4C70-84D7-5705B43ADEDE}"/>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9"/>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4. </a:t>
            </a:r>
            <a:r>
              <a:rPr lang="da-DK" sz="2000" b="1" dirty="0">
                <a:effectLst/>
                <a:latin typeface="Calibri" panose="020F0502020204030204" pitchFamily="34" charset="0"/>
                <a:ea typeface="Calibri" panose="020F0502020204030204" pitchFamily="34" charset="0"/>
              </a:rPr>
              <a:t>Problemløsning er en af de aktiviteter, der har flest fordele ved brug af mind maps. Hvilken af styrkerne ved mind maps er særligt brugbart</a:t>
            </a:r>
            <a:r>
              <a:rPr lang="en-US" sz="2000" b="1" dirty="0">
                <a:solidFill>
                  <a:schemeClr val="dk1"/>
                </a:solidFill>
                <a:latin typeface="Calibri"/>
                <a:ea typeface="Calibri"/>
                <a:cs typeface="Calibri"/>
                <a:sym typeface="Calibri"/>
              </a:rPr>
              <a:t>?</a:t>
            </a:r>
            <a:br>
              <a:rPr lang="it-IT" sz="2000" b="1" dirty="0">
                <a:solidFill>
                  <a:schemeClr val="dk1"/>
                </a:solidFill>
                <a:latin typeface="Calibri"/>
                <a:ea typeface="Calibri"/>
                <a:cs typeface="Calibri"/>
                <a:sym typeface="Calibri"/>
              </a:rPr>
            </a:br>
            <a:r>
              <a:rPr lang="it-IT" sz="1600" dirty="0">
                <a:solidFill>
                  <a:schemeClr val="dk1"/>
                </a:solidFill>
                <a:latin typeface="Calibri"/>
                <a:ea typeface="Calibri"/>
                <a:cs typeface="Calibri"/>
                <a:sym typeface="Calibri"/>
              </a:rPr>
              <a:t>(2 korrekte svar)</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Forståelse for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problemet</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Stimulering</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af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opmærksomhed</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Udenadslære</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Udvikling</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af nye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ideer</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Syntese</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da-DK" sz="1600" dirty="0">
              <a:solidFill>
                <a:schemeClr val="tx1"/>
              </a:solidFill>
              <a:effectLst/>
              <a:latin typeface="Calibri" panose="020F0502020204030204" pitchFamily="34" charset="0"/>
              <a:ea typeface="Arial MT"/>
              <a:cs typeface="Calibri" panose="020F0502020204030204" pitchFamily="34" charset="0"/>
            </a:endParaRPr>
          </a:p>
        </p:txBody>
      </p:sp>
      <p:cxnSp>
        <p:nvCxnSpPr>
          <p:cNvPr id="310" name="Google Shape;310;p19"/>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311" name="Google Shape;311;p19"/>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Besvar venligst følgende spørgsmål:</a:t>
            </a:r>
            <a:endParaRPr lang="it-IT" sz="2000" dirty="0"/>
          </a:p>
        </p:txBody>
      </p:sp>
      <p:grpSp>
        <p:nvGrpSpPr>
          <p:cNvPr id="312" name="Google Shape;312;p19"/>
          <p:cNvGrpSpPr/>
          <p:nvPr/>
        </p:nvGrpSpPr>
        <p:grpSpPr>
          <a:xfrm>
            <a:off x="10207680" y="2917800"/>
            <a:ext cx="1440000" cy="1022400"/>
            <a:chOff x="6949036" y="2151000"/>
            <a:chExt cx="3600000" cy="2556000"/>
          </a:xfrm>
        </p:grpSpPr>
        <p:sp>
          <p:nvSpPr>
            <p:cNvPr id="313" name="Google Shape;313;p19"/>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14" name="Google Shape;314;p19"/>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9"/>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9"/>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19"/>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9"/>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9"/>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9"/>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9"/>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9"/>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9"/>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 name="Google Shape;144;p7">
            <a:extLst>
              <a:ext uri="{FF2B5EF4-FFF2-40B4-BE49-F238E27FC236}">
                <a16:creationId xmlns:a16="http://schemas.microsoft.com/office/drawing/2014/main" id="{1BFD01D7-5A0A-49B5-8FA3-960F013FB3AA}"/>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6"/>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b="1" dirty="0">
                <a:solidFill>
                  <a:schemeClr val="dk1"/>
                </a:solidFill>
                <a:latin typeface="Calibri" panose="020F0502020204030204" pitchFamily="34" charset="0"/>
                <a:ea typeface="Calibri"/>
                <a:cs typeface="Calibri" panose="020F0502020204030204" pitchFamily="34" charset="0"/>
                <a:sym typeface="Calibri"/>
              </a:rPr>
              <a:t>1. </a:t>
            </a:r>
            <a:r>
              <a:rPr lang="en-US" sz="2000" b="1" dirty="0" err="1">
                <a:solidFill>
                  <a:schemeClr val="dk1"/>
                </a:solidFill>
                <a:latin typeface="Calibri" panose="020F0502020204030204" pitchFamily="34" charset="0"/>
                <a:ea typeface="Calibri"/>
                <a:cs typeface="Calibri" panose="020F0502020204030204" pitchFamily="34" charset="0"/>
                <a:sym typeface="Calibri"/>
              </a:rPr>
              <a:t>Hvorfor</a:t>
            </a:r>
            <a:r>
              <a:rPr lang="en-US" sz="2000" b="1" dirty="0">
                <a:solidFill>
                  <a:schemeClr val="dk1"/>
                </a:solidFill>
                <a:latin typeface="Calibri" panose="020F0502020204030204" pitchFamily="34" charset="0"/>
                <a:ea typeface="Calibri"/>
                <a:cs typeface="Calibri" panose="020F0502020204030204" pitchFamily="34" charset="0"/>
                <a:sym typeface="Calibri"/>
              </a:rPr>
              <a:t> </a:t>
            </a:r>
            <a:r>
              <a:rPr lang="da-DK" sz="2000" b="1" dirty="0">
                <a:effectLst/>
                <a:latin typeface="Calibri" panose="020F0502020204030204" pitchFamily="34" charset="0"/>
                <a:ea typeface="Calibri" panose="020F0502020204030204" pitchFamily="34" charset="0"/>
                <a:cs typeface="Calibri" panose="020F0502020204030204" pitchFamily="34" charset="0"/>
              </a:rPr>
              <a:t>kaldes mind maps grafiske værktøjer til præsentation af ideer</a:t>
            </a:r>
            <a:r>
              <a:rPr lang="da-DK" sz="2000" b="1" dirty="0">
                <a:solidFill>
                  <a:schemeClr val="dk1"/>
                </a:solidFill>
                <a:latin typeface="Calibri" panose="020F0502020204030204" pitchFamily="34" charset="0"/>
                <a:ea typeface="Calibri"/>
                <a:cs typeface="Calibri" panose="020F0502020204030204" pitchFamily="34" charset="0"/>
                <a:sym typeface="Calibri"/>
              </a:rPr>
              <a:t>? </a:t>
            </a:r>
            <a:r>
              <a:rPr lang="da-DK" sz="1600" dirty="0">
                <a:solidFill>
                  <a:schemeClr val="dk1"/>
                </a:solidFill>
                <a:latin typeface="Calibri" panose="020F0502020204030204" pitchFamily="34" charset="0"/>
                <a:ea typeface="Calibri"/>
                <a:cs typeface="Calibri" panose="020F0502020204030204" pitchFamily="34" charset="0"/>
                <a:sym typeface="Calibri"/>
              </a:rPr>
              <a:t>(2 korrekte svar)</a:t>
            </a:r>
            <a:endParaRPr lang="da-DK"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da-DK" sz="2000"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Fordi de letter arbejdet ved at harmonisere det rationelle aspekt omkring klassificering og hierarki med det kreative og udtryksfulde aspekt.</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rgbClr val="F5911B"/>
                </a:solidFill>
                <a:effectLst/>
                <a:latin typeface="Calibri" panose="020F0502020204030204" pitchFamily="34" charset="0"/>
                <a:ea typeface="Calibri" panose="020F0502020204030204" pitchFamily="34" charset="0"/>
                <a:cs typeface="Calibri" panose="020F0502020204030204" pitchFamily="34" charset="0"/>
              </a:rPr>
              <a:t>Fordi de visuelt præsenterer, hvordan vi mentalt grupperer og forbinder koncepter hierarkisk.</a:t>
            </a:r>
            <a:endParaRPr lang="da-DK" sz="1600" dirty="0">
              <a:solidFill>
                <a:srgbClr val="F5911B"/>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rgbClr val="F5911B"/>
                </a:solidFill>
                <a:effectLst/>
                <a:latin typeface="Calibri" panose="020F0502020204030204" pitchFamily="34" charset="0"/>
                <a:ea typeface="Calibri" panose="020F0502020204030204" pitchFamily="34" charset="0"/>
                <a:cs typeface="Calibri" panose="020F0502020204030204" pitchFamily="34" charset="0"/>
              </a:rPr>
              <a:t>Fordi de udnytter farver og billeder til at udtrykke vores associationer og stimulere væres tænkning. </a:t>
            </a:r>
            <a:endParaRPr lang="da-DK" sz="1600" dirty="0">
              <a:solidFill>
                <a:srgbClr val="F5911B"/>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Fordi de tillader fortabelse i vores mentale tendens til at “hoppe” fra et koncept til det næste på non-lineær vis.</a:t>
            </a:r>
            <a:endParaRPr lang="da-DK" sz="1600" dirty="0">
              <a:solidFill>
                <a:schemeClr val="tx1"/>
              </a:solidFill>
              <a:effectLst/>
              <a:latin typeface="Calibri" panose="020F0502020204030204" pitchFamily="34" charset="0"/>
              <a:ea typeface="Arial MT"/>
              <a:cs typeface="Calibri" panose="020F0502020204030204" pitchFamily="34" charset="0"/>
            </a:endParaRPr>
          </a:p>
        </p:txBody>
      </p:sp>
      <p:cxnSp>
        <p:nvCxnSpPr>
          <p:cNvPr id="330" name="Google Shape;330;p16"/>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331" name="Google Shape;331;p16"/>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Her er svarene:</a:t>
            </a:r>
            <a:endParaRPr dirty="0"/>
          </a:p>
        </p:txBody>
      </p:sp>
      <p:grpSp>
        <p:nvGrpSpPr>
          <p:cNvPr id="332" name="Google Shape;332;p16"/>
          <p:cNvGrpSpPr/>
          <p:nvPr/>
        </p:nvGrpSpPr>
        <p:grpSpPr>
          <a:xfrm>
            <a:off x="10207680" y="2917800"/>
            <a:ext cx="1440000" cy="1022400"/>
            <a:chOff x="6949036" y="2151000"/>
            <a:chExt cx="3600000" cy="2556000"/>
          </a:xfrm>
        </p:grpSpPr>
        <p:sp>
          <p:nvSpPr>
            <p:cNvPr id="333" name="Google Shape;333;p1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34" name="Google Shape;334;p1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1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1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1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1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44" name="Google Shape;344;p16"/>
          <p:cNvSpPr/>
          <p:nvPr/>
        </p:nvSpPr>
        <p:spPr>
          <a:xfrm>
            <a:off x="451029" y="669816"/>
            <a:ext cx="14564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Testsvar</a:t>
            </a:r>
            <a:endParaRPr sz="2000" b="1" dirty="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cxnSp>
        <p:nvCxnSpPr>
          <p:cNvPr id="49" name="Google Shape;49;p2"/>
          <p:cNvCxnSpPr/>
          <p:nvPr/>
        </p:nvCxnSpPr>
        <p:spPr>
          <a:xfrm>
            <a:off x="528320" y="3631149"/>
            <a:ext cx="6047970" cy="0"/>
          </a:xfrm>
          <a:prstGeom prst="straightConnector1">
            <a:avLst/>
          </a:prstGeom>
          <a:noFill/>
          <a:ln w="9525" cap="flat" cmpd="sng">
            <a:solidFill>
              <a:srgbClr val="F5911B"/>
            </a:solidFill>
            <a:prstDash val="dash"/>
            <a:round/>
            <a:headEnd type="none" w="sm" len="sm"/>
            <a:tailEnd type="none" w="sm" len="sm"/>
          </a:ln>
        </p:spPr>
      </p:cxnSp>
      <p:sp>
        <p:nvSpPr>
          <p:cNvPr id="50" name="Google Shape;50;p2"/>
          <p:cNvSpPr txBox="1"/>
          <p:nvPr/>
        </p:nvSpPr>
        <p:spPr>
          <a:xfrm>
            <a:off x="675242" y="3067289"/>
            <a:ext cx="6301150" cy="338554"/>
          </a:xfrm>
          <a:prstGeom prst="rect">
            <a:avLst/>
          </a:prstGeom>
          <a:noFill/>
          <a:ln>
            <a:noFill/>
          </a:ln>
        </p:spPr>
        <p:txBody>
          <a:bodyPr spcFirstLastPara="1" wrap="square" lIns="91425" tIns="45700" rIns="91425" bIns="45700" anchor="t" anchorCtr="0">
            <a:spAutoFit/>
          </a:bodyPr>
          <a:lstStyle/>
          <a:p>
            <a:pPr marL="216000" marR="0" lvl="0" indent="0" algn="l" rtl="0">
              <a:spcBef>
                <a:spcPts val="0"/>
              </a:spcBef>
              <a:spcAft>
                <a:spcPts val="0"/>
              </a:spcAft>
              <a:buNone/>
            </a:pPr>
            <a:r>
              <a:rPr lang="it-IT" sz="1600" dirty="0">
                <a:solidFill>
                  <a:schemeClr val="dk1"/>
                </a:solidFill>
                <a:latin typeface="Calibri"/>
                <a:ea typeface="Calibri"/>
                <a:cs typeface="Calibri"/>
                <a:sym typeface="Calibri"/>
              </a:rPr>
              <a:t>ref. DigCompEdu Område 1: Fagligt engagement</a:t>
            </a:r>
            <a:endParaRPr dirty="0"/>
          </a:p>
        </p:txBody>
      </p:sp>
      <p:sp>
        <p:nvSpPr>
          <p:cNvPr id="51" name="Google Shape;51;p2"/>
          <p:cNvSpPr txBox="1"/>
          <p:nvPr/>
        </p:nvSpPr>
        <p:spPr>
          <a:xfrm>
            <a:off x="675241" y="3740993"/>
            <a:ext cx="2669911" cy="461665"/>
          </a:xfrm>
          <a:prstGeom prst="rect">
            <a:avLst/>
          </a:prstGeom>
          <a:noFill/>
          <a:ln>
            <a:noFill/>
          </a:ln>
        </p:spPr>
        <p:txBody>
          <a:bodyPr spcFirstLastPara="1" wrap="square" lIns="91425" tIns="45700" rIns="91425" bIns="45700" anchor="t" anchorCtr="0">
            <a:spAutoFit/>
          </a:bodyPr>
          <a:lstStyle/>
          <a:p>
            <a:pPr marL="216000" marR="0" lvl="0" indent="0" algn="l" rtl="0">
              <a:spcBef>
                <a:spcPts val="0"/>
              </a:spcBef>
              <a:spcAft>
                <a:spcPts val="0"/>
              </a:spcAft>
              <a:buNone/>
            </a:pPr>
            <a:r>
              <a:rPr lang="it-IT" sz="2400">
                <a:solidFill>
                  <a:schemeClr val="dk1"/>
                </a:solidFill>
                <a:latin typeface="Calibri"/>
                <a:ea typeface="Calibri"/>
                <a:cs typeface="Calibri"/>
                <a:sym typeface="Calibri"/>
              </a:rPr>
              <a:t>Partner: </a:t>
            </a:r>
            <a:r>
              <a:rPr lang="it-IT" sz="2400">
                <a:solidFill>
                  <a:srgbClr val="F5911B"/>
                </a:solidFill>
                <a:latin typeface="Calibri"/>
                <a:ea typeface="Calibri"/>
                <a:cs typeface="Calibri"/>
                <a:sym typeface="Calibri"/>
              </a:rPr>
              <a:t>IAL FVG</a:t>
            </a:r>
            <a:endParaRPr dirty="0"/>
          </a:p>
        </p:txBody>
      </p:sp>
      <p:grpSp>
        <p:nvGrpSpPr>
          <p:cNvPr id="52" name="Google Shape;52;p2"/>
          <p:cNvGrpSpPr/>
          <p:nvPr/>
        </p:nvGrpSpPr>
        <p:grpSpPr>
          <a:xfrm>
            <a:off x="7604644" y="2127843"/>
            <a:ext cx="3600000" cy="2556000"/>
            <a:chOff x="6949036" y="2151000"/>
            <a:chExt cx="3600000" cy="2556000"/>
          </a:xfrm>
        </p:grpSpPr>
        <p:sp>
          <p:nvSpPr>
            <p:cNvPr id="53" name="Google Shape;53;p2"/>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dirty="0">
                <a:solidFill>
                  <a:schemeClr val="dk1"/>
                </a:solidFill>
                <a:latin typeface="Calibri"/>
                <a:ea typeface="Calibri"/>
                <a:cs typeface="Calibri"/>
                <a:sym typeface="Calibri"/>
              </a:endParaRPr>
            </a:p>
          </p:txBody>
        </p:sp>
        <p:sp>
          <p:nvSpPr>
            <p:cNvPr id="54" name="Google Shape;54;p2"/>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5" name="Google Shape;55;p2"/>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6" name="Google Shape;56;p2"/>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7" name="Google Shape;57;p2"/>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8" name="Google Shape;58;p2"/>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9" name="Google Shape;59;p2"/>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0" name="Google Shape;60;p2"/>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1" name="Google Shape;61;p2"/>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2" name="Google Shape;62;p2"/>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3" name="Google Shape;63;p2"/>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64" name="Google Shape;64;p2"/>
          <p:cNvSpPr/>
          <p:nvPr/>
        </p:nvSpPr>
        <p:spPr>
          <a:xfrm>
            <a:off x="655319" y="1955245"/>
            <a:ext cx="5920971" cy="1097208"/>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marL="144000" lvl="0"/>
            <a:r>
              <a:rPr lang="da-DK" sz="2000" b="1" dirty="0">
                <a:solidFill>
                  <a:schemeClr val="bg1"/>
                </a:solidFill>
                <a:effectLst/>
                <a:latin typeface="Calibri" panose="020F0502020204030204" pitchFamily="34" charset="0"/>
                <a:ea typeface="Calibri" panose="020F0502020204030204" pitchFamily="34" charset="0"/>
              </a:rPr>
              <a:t>Klasserumsledelse: opretholdelse af elevernes engagement i det virtuelle klasseværelse - Mind maps, det grundlæggende</a:t>
            </a:r>
            <a:endParaRPr sz="2000" b="1" dirty="0">
              <a:solidFill>
                <a:schemeClr val="bg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8"/>
          <p:cNvSpPr txBox="1"/>
          <p:nvPr/>
        </p:nvSpPr>
        <p:spPr>
          <a:xfrm>
            <a:off x="626290" y="2104559"/>
            <a:ext cx="7823598" cy="3683762"/>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2. </a:t>
            </a:r>
            <a:r>
              <a:rPr lang="da-DK" sz="2000" b="1" dirty="0">
                <a:effectLst/>
                <a:latin typeface="Calibri" panose="020F0502020204030204" pitchFamily="34" charset="0"/>
                <a:ea typeface="Calibri" panose="020F0502020204030204" pitchFamily="34" charset="0"/>
              </a:rPr>
              <a:t>Til hvilket af følgende formål er det ikke fordelagtigt at bruge et mind map</a:t>
            </a:r>
            <a:r>
              <a:rPr lang="da-DK" sz="2000" b="1" dirty="0">
                <a:solidFill>
                  <a:schemeClr val="dk1"/>
                </a:solidFill>
                <a:latin typeface="Calibri"/>
                <a:ea typeface="Calibri"/>
                <a:cs typeface="Calibri"/>
                <a:sym typeface="Calibri"/>
              </a:rPr>
              <a:t>?</a:t>
            </a:r>
            <a:br>
              <a:rPr lang="da-DK" sz="2000" b="1" dirty="0">
                <a:solidFill>
                  <a:schemeClr val="dk1"/>
                </a:solidFill>
                <a:latin typeface="Calibri"/>
                <a:ea typeface="Calibri"/>
                <a:cs typeface="Calibri"/>
                <a:sym typeface="Calibri"/>
              </a:rPr>
            </a:br>
            <a:r>
              <a:rPr lang="da-DK" sz="1600" dirty="0">
                <a:solidFill>
                  <a:schemeClr val="dk1"/>
                </a:solidFill>
                <a:latin typeface="Calibri"/>
                <a:ea typeface="Calibri"/>
                <a:cs typeface="Calibri"/>
                <a:sym typeface="Calibri"/>
              </a:rPr>
              <a:t>(1 korrekt svar)</a:t>
            </a:r>
            <a:br>
              <a:rPr lang="da-DK" sz="1600" dirty="0">
                <a:solidFill>
                  <a:schemeClr val="dk1"/>
                </a:solidFill>
                <a:latin typeface="Calibri"/>
                <a:ea typeface="Calibri"/>
                <a:cs typeface="Calibri"/>
                <a:sym typeface="Calibri"/>
              </a:rPr>
            </a:br>
            <a:endParaRPr lang="da-DK" sz="1600" b="1"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Definition af indhold til næste fysiktime.</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Planlægning af renovation af badeværelset.</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rgbClr val="F5911B"/>
                </a:solidFill>
                <a:effectLst/>
                <a:latin typeface="Calibri" panose="020F0502020204030204" pitchFamily="34" charset="0"/>
                <a:ea typeface="Calibri" panose="020F0502020204030204" pitchFamily="34" charset="0"/>
                <a:cs typeface="Calibri" panose="020F0502020204030204" pitchFamily="34" charset="0"/>
              </a:rPr>
              <a:t>Beskrivelse af hvordan biblioteksudlån fungerer.</a:t>
            </a:r>
            <a:endParaRPr lang="da-DK" sz="1600" dirty="0">
              <a:solidFill>
                <a:srgbClr val="F5911B"/>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Evaluering af for og imod ved køb af nyt software.</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Tage notater i historietimen.</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350" name="Google Shape;350;p18"/>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351" name="Google Shape;351;p18"/>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Her er svarene:</a:t>
            </a:r>
            <a:endParaRPr lang="it-IT" sz="2000" dirty="0"/>
          </a:p>
        </p:txBody>
      </p:sp>
      <p:grpSp>
        <p:nvGrpSpPr>
          <p:cNvPr id="352" name="Google Shape;352;p18"/>
          <p:cNvGrpSpPr/>
          <p:nvPr/>
        </p:nvGrpSpPr>
        <p:grpSpPr>
          <a:xfrm>
            <a:off x="10207680" y="2917800"/>
            <a:ext cx="1440000" cy="1022400"/>
            <a:chOff x="6949036" y="2151000"/>
            <a:chExt cx="3600000" cy="2556000"/>
          </a:xfrm>
        </p:grpSpPr>
        <p:sp>
          <p:nvSpPr>
            <p:cNvPr id="353" name="Google Shape;353;p18"/>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54" name="Google Shape;354;p18"/>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18"/>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18"/>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18"/>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18"/>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18"/>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18"/>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18"/>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18"/>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18"/>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64" name="Google Shape;364;p18"/>
          <p:cNvSpPr/>
          <p:nvPr/>
        </p:nvSpPr>
        <p:spPr>
          <a:xfrm>
            <a:off x="451029" y="669816"/>
            <a:ext cx="1476094"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Testsvar</a:t>
            </a:r>
            <a:endParaRPr sz="2000" b="1" dirty="0">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1fe0fa25fe1_0_25"/>
          <p:cNvSpPr txBox="1"/>
          <p:nvPr/>
        </p:nvSpPr>
        <p:spPr>
          <a:xfrm>
            <a:off x="707546" y="2098304"/>
            <a:ext cx="7823700" cy="368370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3. </a:t>
            </a:r>
            <a:r>
              <a:rPr lang="da-DK" sz="2000" b="1" dirty="0">
                <a:effectLst/>
                <a:latin typeface="Calibri" panose="020F0502020204030204" pitchFamily="34" charset="0"/>
                <a:ea typeface="Calibri" panose="020F0502020204030204" pitchFamily="34" charset="0"/>
              </a:rPr>
              <a:t>Hvad repræsenterer linjerne i et mind map</a:t>
            </a:r>
            <a:r>
              <a:rPr lang="da-DK" sz="2000" b="1" dirty="0">
                <a:solidFill>
                  <a:schemeClr val="dk1"/>
                </a:solidFill>
                <a:latin typeface="Calibri"/>
                <a:ea typeface="Calibri"/>
                <a:cs typeface="Calibri"/>
                <a:sym typeface="Calibri"/>
              </a:rPr>
              <a:t>? </a:t>
            </a:r>
            <a:r>
              <a:rPr lang="da-DK" sz="1600" dirty="0">
                <a:solidFill>
                  <a:schemeClr val="dk1"/>
                </a:solidFill>
                <a:latin typeface="Calibri"/>
                <a:ea typeface="Calibri"/>
                <a:cs typeface="Calibri"/>
                <a:sym typeface="Calibri"/>
              </a:rPr>
              <a:t>(1 korrekt svar)</a:t>
            </a:r>
            <a:br>
              <a:rPr lang="da-DK" sz="1600" dirty="0">
                <a:solidFill>
                  <a:schemeClr val="dk1"/>
                </a:solidFill>
                <a:latin typeface="Calibri"/>
                <a:ea typeface="Calibri"/>
                <a:cs typeface="Calibri"/>
                <a:sym typeface="Calibri"/>
              </a:rPr>
            </a:br>
            <a:endParaRPr lang="da-DK" sz="1600"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da-DK" sz="1600" dirty="0">
                <a:solidFill>
                  <a:srgbClr val="F5911B"/>
                </a:solidFill>
                <a:effectLst/>
                <a:latin typeface="Calibri" panose="020F0502020204030204" pitchFamily="34" charset="0"/>
                <a:ea typeface="Calibri" panose="020F0502020204030204" pitchFamily="34" charset="0"/>
                <a:cs typeface="Calibri" panose="020F0502020204030204" pitchFamily="34" charset="0"/>
              </a:rPr>
              <a:t>Forbindelsen mellem koncepter.</a:t>
            </a:r>
            <a:endParaRPr lang="da-DK" sz="1600" dirty="0">
              <a:solidFill>
                <a:srgbClr val="F5911B"/>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Forholdet mellem koncepter.</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Koncepters hierarki.</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370" name="Google Shape;370;g1fe0fa25fe1_0_25"/>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371" name="Google Shape;371;g1fe0fa25fe1_0_25"/>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spcBef>
                <a:spcPts val="0"/>
              </a:spcBef>
              <a:spcAft>
                <a:spcPts val="0"/>
              </a:spcAft>
              <a:buNone/>
            </a:pPr>
            <a:r>
              <a:rPr lang="it-IT" sz="2000" dirty="0">
                <a:solidFill>
                  <a:schemeClr val="dk1"/>
                </a:solidFill>
                <a:latin typeface="Calibri"/>
                <a:ea typeface="Calibri"/>
                <a:cs typeface="Calibri"/>
                <a:sym typeface="Calibri"/>
              </a:rPr>
              <a:t>Her er svarene:</a:t>
            </a:r>
            <a:endParaRPr lang="it-IT" sz="2000" dirty="0"/>
          </a:p>
        </p:txBody>
      </p:sp>
      <p:grpSp>
        <p:nvGrpSpPr>
          <p:cNvPr id="372" name="Google Shape;372;g1fe0fa25fe1_0_25"/>
          <p:cNvGrpSpPr/>
          <p:nvPr/>
        </p:nvGrpSpPr>
        <p:grpSpPr>
          <a:xfrm>
            <a:off x="10207680" y="2917800"/>
            <a:ext cx="1439823" cy="1022354"/>
            <a:chOff x="6949036" y="2151000"/>
            <a:chExt cx="3599557" cy="2555886"/>
          </a:xfrm>
        </p:grpSpPr>
        <p:sp>
          <p:nvSpPr>
            <p:cNvPr id="373" name="Google Shape;373;g1fe0fa25fe1_0_25"/>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74" name="Google Shape;374;g1fe0fa25fe1_0_25"/>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g1fe0fa25fe1_0_25"/>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g1fe0fa25fe1_0_25"/>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g1fe0fa25fe1_0_25"/>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g1fe0fa25fe1_0_25"/>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g1fe0fa25fe1_0_25"/>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g1fe0fa25fe1_0_25"/>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g1fe0fa25fe1_0_25"/>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g1fe0fa25fe1_0_25"/>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g1fe0fa25fe1_0_25"/>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84" name="Google Shape;384;g1fe0fa25fe1_0_25"/>
          <p:cNvSpPr/>
          <p:nvPr/>
        </p:nvSpPr>
        <p:spPr>
          <a:xfrm>
            <a:off x="451029" y="669816"/>
            <a:ext cx="142693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Testsvar</a:t>
            </a:r>
            <a:endParaRPr sz="2000" b="1" dirty="0">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0"/>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da-DK" sz="2000" b="1" dirty="0">
                <a:effectLst/>
                <a:latin typeface="Calibri" panose="020F0502020204030204" pitchFamily="34" charset="0"/>
                <a:ea typeface="Calibri" panose="020F0502020204030204" pitchFamily="34" charset="0"/>
                <a:cs typeface="Calibri" panose="020F0502020204030204" pitchFamily="34" charset="0"/>
              </a:rPr>
              <a:t>4. Problemløsning er en af de aktiviteter, der har flest fordele ved brug af mind maps. Hvilken af styrkerne ved mind maps er særligt brugbart</a:t>
            </a:r>
            <a:r>
              <a:rPr lang="da-DK" sz="2000" b="1" dirty="0">
                <a:solidFill>
                  <a:schemeClr val="dk1"/>
                </a:solidFill>
                <a:latin typeface="Calibri" panose="020F0502020204030204" pitchFamily="34" charset="0"/>
                <a:ea typeface="Calibri"/>
                <a:cs typeface="Calibri" panose="020F0502020204030204" pitchFamily="34" charset="0"/>
                <a:sym typeface="Calibri"/>
              </a:rPr>
              <a:t>?</a:t>
            </a:r>
            <a:br>
              <a:rPr lang="da-DK" sz="2000" b="1" dirty="0">
                <a:solidFill>
                  <a:schemeClr val="dk1"/>
                </a:solidFill>
                <a:latin typeface="Calibri" panose="020F0502020204030204" pitchFamily="34" charset="0"/>
                <a:ea typeface="Calibri"/>
                <a:cs typeface="Calibri" panose="020F0502020204030204" pitchFamily="34" charset="0"/>
                <a:sym typeface="Calibri"/>
              </a:rPr>
            </a:br>
            <a:r>
              <a:rPr lang="da-DK" sz="1600" dirty="0">
                <a:solidFill>
                  <a:schemeClr val="dk1"/>
                </a:solidFill>
                <a:latin typeface="Calibri" panose="020F0502020204030204" pitchFamily="34" charset="0"/>
                <a:ea typeface="Calibri"/>
                <a:cs typeface="Calibri" panose="020F0502020204030204" pitchFamily="34" charset="0"/>
                <a:sym typeface="Calibri"/>
              </a:rPr>
              <a:t>(2 korrekte svar)</a:t>
            </a:r>
            <a:endParaRPr lang="da-DK"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da-DK" sz="1600"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da-DK" sz="1600" dirty="0">
                <a:solidFill>
                  <a:srgbClr val="F5911B"/>
                </a:solidFill>
                <a:effectLst/>
                <a:latin typeface="Calibri" panose="020F0502020204030204" pitchFamily="34" charset="0"/>
                <a:ea typeface="Calibri" panose="020F0502020204030204" pitchFamily="34" charset="0"/>
                <a:cs typeface="Calibri" panose="020F0502020204030204" pitchFamily="34" charset="0"/>
              </a:rPr>
              <a:t>Forståelse for problemet.</a:t>
            </a:r>
            <a:endParaRPr lang="da-DK" sz="1600" dirty="0">
              <a:solidFill>
                <a:srgbClr val="F5911B"/>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Stimulering af opmærksomhed.</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Udenadslære.</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rgbClr val="F5911B"/>
                </a:solidFill>
                <a:effectLst/>
                <a:latin typeface="Calibri" panose="020F0502020204030204" pitchFamily="34" charset="0"/>
                <a:ea typeface="Calibri" panose="020F0502020204030204" pitchFamily="34" charset="0"/>
                <a:cs typeface="Calibri" panose="020F0502020204030204" pitchFamily="34" charset="0"/>
              </a:rPr>
              <a:t>Udvikling af nye ideer.</a:t>
            </a:r>
            <a:endParaRPr lang="da-DK" sz="1600" dirty="0">
              <a:solidFill>
                <a:srgbClr val="F5911B"/>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Syntese.</a:t>
            </a:r>
            <a:endParaRPr lang="da-DK" sz="1600" dirty="0">
              <a:solidFill>
                <a:schemeClr val="tx1"/>
              </a:solidFill>
              <a:effectLst/>
              <a:latin typeface="Calibri" panose="020F0502020204030204" pitchFamily="34" charset="0"/>
              <a:ea typeface="Arial MT"/>
              <a:cs typeface="Calibri" panose="020F0502020204030204" pitchFamily="34" charset="0"/>
            </a:endParaRPr>
          </a:p>
        </p:txBody>
      </p:sp>
      <p:cxnSp>
        <p:nvCxnSpPr>
          <p:cNvPr id="390" name="Google Shape;390;p20"/>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391" name="Google Shape;391;p20"/>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7999" marR="0" lvl="0" indent="0" algn="l" rtl="0">
              <a:spcBef>
                <a:spcPts val="0"/>
              </a:spcBef>
              <a:spcAft>
                <a:spcPts val="0"/>
              </a:spcAft>
              <a:buNone/>
            </a:pPr>
            <a:r>
              <a:rPr lang="it-IT" sz="2000" dirty="0">
                <a:solidFill>
                  <a:schemeClr val="dk1"/>
                </a:solidFill>
                <a:latin typeface="Calibri"/>
                <a:ea typeface="Calibri"/>
                <a:cs typeface="Calibri"/>
                <a:sym typeface="Calibri"/>
              </a:rPr>
              <a:t>Her er svarene:</a:t>
            </a:r>
            <a:endParaRPr lang="it-IT" sz="2000" dirty="0"/>
          </a:p>
        </p:txBody>
      </p:sp>
      <p:grpSp>
        <p:nvGrpSpPr>
          <p:cNvPr id="392" name="Google Shape;392;p20"/>
          <p:cNvGrpSpPr/>
          <p:nvPr/>
        </p:nvGrpSpPr>
        <p:grpSpPr>
          <a:xfrm>
            <a:off x="10207680" y="2917800"/>
            <a:ext cx="1440000" cy="1022400"/>
            <a:chOff x="6949036" y="2151000"/>
            <a:chExt cx="3600000" cy="2556000"/>
          </a:xfrm>
        </p:grpSpPr>
        <p:sp>
          <p:nvSpPr>
            <p:cNvPr id="393" name="Google Shape;393;p20"/>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94" name="Google Shape;394;p20"/>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20"/>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20"/>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20"/>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20"/>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20"/>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20"/>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20"/>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20"/>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20"/>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04" name="Google Shape;404;p20"/>
          <p:cNvSpPr/>
          <p:nvPr/>
        </p:nvSpPr>
        <p:spPr>
          <a:xfrm>
            <a:off x="451029" y="669816"/>
            <a:ext cx="148592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Testsvar</a:t>
            </a:r>
            <a:endParaRPr sz="2000" b="1" dirty="0">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21"/>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2.1 </a:t>
            </a:r>
            <a:r>
              <a:rPr lang="en-US" sz="2000" dirty="0" err="1">
                <a:solidFill>
                  <a:schemeClr val="dk1"/>
                </a:solidFill>
                <a:latin typeface="Calibri"/>
                <a:ea typeface="Calibri"/>
                <a:cs typeface="Calibri"/>
                <a:sym typeface="Calibri"/>
              </a:rPr>
              <a:t>Ligner</a:t>
            </a:r>
            <a:r>
              <a:rPr lang="en-US" sz="2000" dirty="0">
                <a:solidFill>
                  <a:schemeClr val="dk1"/>
                </a:solidFill>
                <a:latin typeface="Calibri"/>
                <a:ea typeface="Calibri"/>
                <a:cs typeface="Calibri"/>
                <a:sym typeface="Calibri"/>
              </a:rPr>
              <a:t> det her et mind map?</a:t>
            </a:r>
            <a:endParaRPr dirty="0"/>
          </a:p>
        </p:txBody>
      </p:sp>
      <p:pic>
        <p:nvPicPr>
          <p:cNvPr id="411" name="Google Shape;411;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79075" y="1536175"/>
            <a:ext cx="7181625" cy="4297801"/>
          </a:xfrm>
          <a:prstGeom prst="rect">
            <a:avLst/>
          </a:prstGeom>
          <a:noFill/>
          <a:ln>
            <a:noFill/>
          </a:ln>
        </p:spPr>
      </p:pic>
      <p:sp>
        <p:nvSpPr>
          <p:cNvPr id="412" name="Google Shape;412;p21"/>
          <p:cNvSpPr txBox="1"/>
          <p:nvPr/>
        </p:nvSpPr>
        <p:spPr>
          <a:xfrm>
            <a:off x="186431" y="1691971"/>
            <a:ext cx="4342477" cy="3915189"/>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i="1" dirty="0">
                <a:latin typeface="Calibri"/>
                <a:ea typeface="Calibri"/>
                <a:cs typeface="Calibri"/>
                <a:sym typeface="Calibri"/>
              </a:rPr>
              <a:t>Se på det mind map, du finder til </a:t>
            </a:r>
            <a:r>
              <a:rPr lang="en-US" sz="1600" i="1" dirty="0" err="1">
                <a:latin typeface="Calibri"/>
                <a:ea typeface="Calibri"/>
                <a:cs typeface="Calibri"/>
                <a:sym typeface="Calibri"/>
              </a:rPr>
              <a:t>højre</a:t>
            </a:r>
            <a:r>
              <a:rPr lang="en-US" sz="1600" i="1" dirty="0">
                <a:latin typeface="Calibri"/>
                <a:ea typeface="Calibri"/>
                <a:cs typeface="Calibri"/>
                <a:sym typeface="Calibri"/>
              </a:rPr>
              <a:t>.</a:t>
            </a:r>
          </a:p>
          <a:p>
            <a:pPr marL="284400" lvl="0">
              <a:lnSpc>
                <a:spcPct val="120000"/>
              </a:lnSpc>
            </a:pPr>
            <a:r>
              <a:rPr lang="en-US" sz="1600" dirty="0" err="1">
                <a:latin typeface="Calibri"/>
                <a:ea typeface="Calibri"/>
                <a:cs typeface="Calibri"/>
                <a:sym typeface="Calibri"/>
              </a:rPr>
              <a:t>Hvad</a:t>
            </a:r>
            <a:r>
              <a:rPr lang="en-US" sz="1600" dirty="0">
                <a:latin typeface="Calibri"/>
                <a:ea typeface="Calibri"/>
                <a:cs typeface="Calibri"/>
                <a:sym typeface="Calibri"/>
              </a:rPr>
              <a:t> </a:t>
            </a:r>
            <a:r>
              <a:rPr lang="en-US" sz="1600" dirty="0" err="1">
                <a:latin typeface="Calibri"/>
                <a:ea typeface="Calibri"/>
                <a:cs typeface="Calibri"/>
                <a:sym typeface="Calibri"/>
              </a:rPr>
              <a:t>synes</a:t>
            </a:r>
            <a:r>
              <a:rPr lang="en-US" sz="1600" dirty="0">
                <a:latin typeface="Calibri"/>
                <a:ea typeface="Calibri"/>
                <a:cs typeface="Calibri"/>
                <a:sym typeface="Calibri"/>
              </a:rPr>
              <a:t> du om det? </a:t>
            </a:r>
          </a:p>
          <a:p>
            <a:pPr marL="284400" lvl="0">
              <a:lnSpc>
                <a:spcPct val="120000"/>
              </a:lnSpc>
            </a:pPr>
            <a:r>
              <a:rPr lang="en-US" sz="1600" dirty="0">
                <a:latin typeface="Calibri"/>
                <a:ea typeface="Calibri"/>
                <a:cs typeface="Calibri"/>
                <a:sym typeface="Calibri"/>
              </a:rPr>
              <a:t>Kan du se </a:t>
            </a:r>
            <a:r>
              <a:rPr lang="en-US" sz="1600" dirty="0" err="1">
                <a:latin typeface="Calibri"/>
                <a:ea typeface="Calibri"/>
                <a:cs typeface="Calibri"/>
                <a:sym typeface="Calibri"/>
              </a:rPr>
              <a:t>nogen</a:t>
            </a:r>
            <a:r>
              <a:rPr lang="en-US" sz="1600" dirty="0">
                <a:latin typeface="Calibri"/>
                <a:ea typeface="Calibri"/>
                <a:cs typeface="Calibri"/>
                <a:sym typeface="Calibri"/>
              </a:rPr>
              <a:t> </a:t>
            </a:r>
            <a:r>
              <a:rPr lang="en-US" sz="1600" dirty="0" err="1">
                <a:latin typeface="Calibri"/>
                <a:ea typeface="Calibri"/>
                <a:cs typeface="Calibri"/>
                <a:sym typeface="Calibri"/>
              </a:rPr>
              <a:t>grafiske</a:t>
            </a:r>
            <a:r>
              <a:rPr lang="en-US" sz="1600" dirty="0">
                <a:latin typeface="Calibri"/>
                <a:ea typeface="Calibri"/>
                <a:cs typeface="Calibri"/>
                <a:sym typeface="Calibri"/>
              </a:rPr>
              <a:t> </a:t>
            </a:r>
            <a:r>
              <a:rPr lang="en-US" sz="1600" dirty="0" err="1">
                <a:latin typeface="Calibri"/>
                <a:ea typeface="Calibri"/>
                <a:cs typeface="Calibri"/>
                <a:sym typeface="Calibri"/>
              </a:rPr>
              <a:t>forskelle</a:t>
            </a:r>
            <a:r>
              <a:rPr lang="en-US" sz="1600" dirty="0">
                <a:latin typeface="Calibri"/>
                <a:ea typeface="Calibri"/>
                <a:cs typeface="Calibri"/>
                <a:sym typeface="Calibri"/>
              </a:rPr>
              <a:t> fra </a:t>
            </a:r>
            <a:r>
              <a:rPr lang="en-US" sz="1600" dirty="0" err="1">
                <a:latin typeface="Calibri"/>
                <a:ea typeface="Calibri"/>
                <a:cs typeface="Calibri"/>
                <a:sym typeface="Calibri"/>
              </a:rPr>
              <a:t>Buzans</a:t>
            </a:r>
            <a:r>
              <a:rPr lang="en-US" sz="1600" dirty="0">
                <a:latin typeface="Calibri"/>
                <a:ea typeface="Calibri"/>
                <a:cs typeface="Calibri"/>
                <a:sym typeface="Calibri"/>
              </a:rPr>
              <a:t> mind map tidligere </a:t>
            </a:r>
            <a:r>
              <a:rPr lang="en-US" sz="1600" dirty="0" err="1">
                <a:latin typeface="Calibri"/>
                <a:ea typeface="Calibri"/>
                <a:cs typeface="Calibri"/>
                <a:sym typeface="Calibri"/>
              </a:rPr>
              <a:t>vist</a:t>
            </a:r>
            <a:r>
              <a:rPr lang="en-US" sz="1600" dirty="0">
                <a:latin typeface="Calibri"/>
                <a:ea typeface="Calibri"/>
                <a:cs typeface="Calibri"/>
                <a:sym typeface="Calibri"/>
              </a:rPr>
              <a:t>?</a:t>
            </a:r>
          </a:p>
          <a:p>
            <a:pPr marL="284400" lvl="0">
              <a:lnSpc>
                <a:spcPct val="120000"/>
              </a:lnSpc>
            </a:pPr>
            <a:endParaRPr lang="en-US" sz="1600" i="1" dirty="0">
              <a:latin typeface="Calibri"/>
              <a:ea typeface="Calibri"/>
              <a:cs typeface="Calibri"/>
              <a:sym typeface="Calibri"/>
            </a:endParaRPr>
          </a:p>
          <a:p>
            <a:pPr marL="284400" lvl="0">
              <a:lnSpc>
                <a:spcPct val="120000"/>
              </a:lnSpc>
            </a:pPr>
            <a:r>
              <a:rPr lang="en-US" sz="1600" dirty="0">
                <a:latin typeface="Calibri"/>
                <a:ea typeface="Calibri"/>
                <a:cs typeface="Calibri"/>
                <a:sym typeface="Calibri"/>
              </a:rPr>
              <a:t>Lad </a:t>
            </a:r>
            <a:r>
              <a:rPr lang="en-US" sz="1600" dirty="0" err="1">
                <a:latin typeface="Calibri"/>
                <a:ea typeface="Calibri"/>
                <a:cs typeface="Calibri"/>
                <a:sym typeface="Calibri"/>
              </a:rPr>
              <a:t>os</a:t>
            </a:r>
            <a:r>
              <a:rPr lang="en-US" sz="1600" dirty="0">
                <a:latin typeface="Calibri"/>
                <a:ea typeface="Calibri"/>
                <a:cs typeface="Calibri"/>
                <a:sym typeface="Calibri"/>
              </a:rPr>
              <a:t> </a:t>
            </a:r>
            <a:r>
              <a:rPr lang="en-US" sz="1600" dirty="0" err="1">
                <a:latin typeface="Calibri"/>
                <a:ea typeface="Calibri"/>
                <a:cs typeface="Calibri"/>
                <a:sym typeface="Calibri"/>
              </a:rPr>
              <a:t>tænke</a:t>
            </a:r>
            <a:r>
              <a:rPr lang="en-US" sz="1600" dirty="0">
                <a:latin typeface="Calibri"/>
                <a:ea typeface="Calibri"/>
                <a:cs typeface="Calibri"/>
                <a:sym typeface="Calibri"/>
              </a:rPr>
              <a:t> over det:</a:t>
            </a:r>
          </a:p>
          <a:p>
            <a:pPr marL="570150" lvl="0" indent="-285750">
              <a:lnSpc>
                <a:spcPct val="120000"/>
              </a:lnSpc>
              <a:buFont typeface="Arial" panose="020B0604020202020204" pitchFamily="34" charset="0"/>
              <a:buChar char="•"/>
            </a:pPr>
            <a:r>
              <a:rPr lang="en-US" sz="1600" dirty="0">
                <a:latin typeface="Calibri"/>
                <a:ea typeface="Calibri"/>
                <a:cs typeface="Calibri"/>
                <a:sym typeface="Calibri"/>
              </a:rPr>
              <a:t>Er der </a:t>
            </a:r>
            <a:r>
              <a:rPr lang="en-US" sz="1600" dirty="0" err="1">
                <a:latin typeface="Calibri"/>
                <a:ea typeface="Calibri"/>
                <a:cs typeface="Calibri"/>
                <a:sym typeface="Calibri"/>
              </a:rPr>
              <a:t>ord</a:t>
            </a:r>
            <a:r>
              <a:rPr lang="en-US" sz="1600" dirty="0">
                <a:latin typeface="Calibri"/>
                <a:ea typeface="Calibri"/>
                <a:cs typeface="Calibri"/>
                <a:sym typeface="Calibri"/>
              </a:rPr>
              <a:t> </a:t>
            </a:r>
            <a:r>
              <a:rPr lang="en-US" sz="1600" dirty="0" err="1">
                <a:latin typeface="Calibri"/>
                <a:ea typeface="Calibri"/>
                <a:cs typeface="Calibri"/>
                <a:sym typeface="Calibri"/>
              </a:rPr>
              <a:t>forbundet</a:t>
            </a:r>
            <a:r>
              <a:rPr lang="en-US" sz="1600" dirty="0">
                <a:latin typeface="Calibri"/>
                <a:ea typeface="Calibri"/>
                <a:cs typeface="Calibri"/>
                <a:sym typeface="Calibri"/>
              </a:rPr>
              <a:t> via </a:t>
            </a:r>
            <a:r>
              <a:rPr lang="en-US" sz="1600" dirty="0" err="1">
                <a:latin typeface="Calibri"/>
                <a:ea typeface="Calibri"/>
                <a:cs typeface="Calibri"/>
                <a:sym typeface="Calibri"/>
              </a:rPr>
              <a:t>linjer</a:t>
            </a:r>
            <a:r>
              <a:rPr lang="en-US" sz="1600" dirty="0">
                <a:latin typeface="Calibri"/>
                <a:ea typeface="Calibri"/>
                <a:cs typeface="Calibri"/>
                <a:sym typeface="Calibri"/>
              </a:rPr>
              <a:t> eller pile?</a:t>
            </a:r>
          </a:p>
          <a:p>
            <a:pPr marL="570150" lvl="0" indent="-285750">
              <a:lnSpc>
                <a:spcPct val="120000"/>
              </a:lnSpc>
              <a:buFont typeface="Arial" panose="020B0604020202020204" pitchFamily="34" charset="0"/>
              <a:buChar char="•"/>
            </a:pPr>
            <a:r>
              <a:rPr lang="en-US" sz="1600" dirty="0">
                <a:latin typeface="Calibri"/>
                <a:ea typeface="Calibri"/>
                <a:cs typeface="Calibri"/>
                <a:sym typeface="Calibri"/>
              </a:rPr>
              <a:t>Er der </a:t>
            </a:r>
            <a:r>
              <a:rPr lang="en-US" sz="1600" dirty="0" err="1">
                <a:latin typeface="Calibri"/>
                <a:ea typeface="Calibri"/>
                <a:cs typeface="Calibri"/>
                <a:sym typeface="Calibri"/>
              </a:rPr>
              <a:t>skrift</a:t>
            </a:r>
            <a:r>
              <a:rPr lang="en-US" sz="1600" dirty="0">
                <a:latin typeface="Calibri"/>
                <a:ea typeface="Calibri"/>
                <a:cs typeface="Calibri"/>
                <a:sym typeface="Calibri"/>
              </a:rPr>
              <a:t> på/</a:t>
            </a:r>
            <a:r>
              <a:rPr lang="en-US" sz="1600" dirty="0" err="1">
                <a:latin typeface="Calibri"/>
                <a:ea typeface="Calibri"/>
                <a:cs typeface="Calibri"/>
                <a:sym typeface="Calibri"/>
              </a:rPr>
              <a:t>ved</a:t>
            </a:r>
            <a:r>
              <a:rPr lang="en-US" sz="1600" dirty="0">
                <a:latin typeface="Calibri"/>
                <a:ea typeface="Calibri"/>
                <a:cs typeface="Calibri"/>
                <a:sym typeface="Calibri"/>
              </a:rPr>
              <a:t> </a:t>
            </a:r>
            <a:r>
              <a:rPr lang="en-US" sz="1600" dirty="0" err="1">
                <a:latin typeface="Calibri"/>
                <a:ea typeface="Calibri"/>
                <a:cs typeface="Calibri"/>
                <a:sym typeface="Calibri"/>
              </a:rPr>
              <a:t>disse</a:t>
            </a:r>
            <a:r>
              <a:rPr lang="en-US" sz="1600" dirty="0">
                <a:latin typeface="Calibri"/>
                <a:ea typeface="Calibri"/>
                <a:cs typeface="Calibri"/>
                <a:sym typeface="Calibri"/>
              </a:rPr>
              <a:t> </a:t>
            </a:r>
            <a:r>
              <a:rPr lang="en-US" sz="1600" dirty="0" err="1">
                <a:latin typeface="Calibri"/>
                <a:ea typeface="Calibri"/>
                <a:cs typeface="Calibri"/>
                <a:sym typeface="Calibri"/>
              </a:rPr>
              <a:t>linjer</a:t>
            </a:r>
            <a:r>
              <a:rPr lang="en-US" sz="1600" dirty="0">
                <a:latin typeface="Calibri"/>
                <a:ea typeface="Calibri"/>
                <a:cs typeface="Calibri"/>
                <a:sym typeface="Calibri"/>
              </a:rPr>
              <a:t> eller pile?</a:t>
            </a:r>
          </a:p>
          <a:p>
            <a:pPr marL="570150" lvl="0" indent="-285750">
              <a:lnSpc>
                <a:spcPct val="120000"/>
              </a:lnSpc>
              <a:buFont typeface="Arial" panose="020B0604020202020204" pitchFamily="34" charset="0"/>
              <a:buChar char="•"/>
            </a:pPr>
            <a:r>
              <a:rPr lang="en-US" sz="1600" dirty="0">
                <a:latin typeface="Calibri"/>
                <a:ea typeface="Calibri"/>
                <a:cs typeface="Calibri"/>
                <a:sym typeface="Calibri"/>
              </a:rPr>
              <a:t>Er der </a:t>
            </a:r>
            <a:r>
              <a:rPr lang="en-US" sz="1600" dirty="0" err="1">
                <a:latin typeface="Calibri"/>
                <a:ea typeface="Calibri"/>
                <a:cs typeface="Calibri"/>
                <a:sym typeface="Calibri"/>
              </a:rPr>
              <a:t>en</a:t>
            </a:r>
            <a:r>
              <a:rPr lang="en-US" sz="1600" dirty="0">
                <a:latin typeface="Calibri"/>
                <a:ea typeface="Calibri"/>
                <a:cs typeface="Calibri"/>
                <a:sym typeface="Calibri"/>
              </a:rPr>
              <a:t> radial struktur </a:t>
            </a:r>
            <a:r>
              <a:rPr lang="en-US" sz="1600" dirty="0" err="1">
                <a:latin typeface="Calibri"/>
                <a:ea typeface="Calibri"/>
                <a:cs typeface="Calibri"/>
                <a:sym typeface="Calibri"/>
              </a:rPr>
              <a:t>omkring</a:t>
            </a:r>
            <a:r>
              <a:rPr lang="en-US" sz="1600" dirty="0">
                <a:latin typeface="Calibri"/>
                <a:ea typeface="Calibri"/>
                <a:cs typeface="Calibri"/>
                <a:sym typeface="Calibri"/>
              </a:rPr>
              <a:t> </a:t>
            </a:r>
            <a:r>
              <a:rPr lang="en-US" sz="1600" dirty="0" err="1">
                <a:latin typeface="Calibri"/>
                <a:ea typeface="Calibri"/>
                <a:cs typeface="Calibri"/>
                <a:sym typeface="Calibri"/>
              </a:rPr>
              <a:t>midten</a:t>
            </a:r>
            <a:r>
              <a:rPr lang="en-US" sz="1600" dirty="0">
                <a:latin typeface="Calibri"/>
                <a:ea typeface="Calibri"/>
                <a:cs typeface="Calibri"/>
                <a:sym typeface="Calibri"/>
              </a:rPr>
              <a:t> eller </a:t>
            </a:r>
            <a:r>
              <a:rPr lang="en-US" sz="1600" dirty="0" err="1">
                <a:latin typeface="Calibri"/>
                <a:ea typeface="Calibri"/>
                <a:cs typeface="Calibri"/>
                <a:sym typeface="Calibri"/>
              </a:rPr>
              <a:t>lodret</a:t>
            </a:r>
            <a:r>
              <a:rPr lang="en-US" sz="1600" dirty="0">
                <a:latin typeface="Calibri"/>
                <a:ea typeface="Calibri"/>
                <a:cs typeface="Calibri"/>
                <a:sym typeface="Calibri"/>
              </a:rPr>
              <a:t> </a:t>
            </a:r>
            <a:r>
              <a:rPr lang="en-US" sz="1600" dirty="0" err="1">
                <a:latin typeface="Calibri"/>
                <a:ea typeface="Calibri"/>
                <a:cs typeface="Calibri"/>
                <a:sym typeface="Calibri"/>
              </a:rPr>
              <a:t>nedad</a:t>
            </a:r>
            <a:r>
              <a:rPr lang="en-US" sz="1600" dirty="0">
                <a:latin typeface="Calibri"/>
                <a:ea typeface="Calibri"/>
                <a:cs typeface="Calibri"/>
                <a:sym typeface="Calibri"/>
              </a:rPr>
              <a:t>?</a:t>
            </a:r>
          </a:p>
          <a:p>
            <a:pPr marL="570150" lvl="0" indent="-285750">
              <a:lnSpc>
                <a:spcPct val="120000"/>
              </a:lnSpc>
              <a:buFont typeface="Arial" panose="020B0604020202020204" pitchFamily="34" charset="0"/>
              <a:buChar char="•"/>
            </a:pPr>
            <a:r>
              <a:rPr lang="en-US" sz="1600" dirty="0">
                <a:latin typeface="Calibri"/>
                <a:ea typeface="Calibri"/>
                <a:cs typeface="Calibri"/>
                <a:sym typeface="Calibri"/>
              </a:rPr>
              <a:t>Bruges </a:t>
            </a:r>
            <a:r>
              <a:rPr lang="en-US" sz="1600" dirty="0" err="1">
                <a:latin typeface="Calibri"/>
                <a:ea typeface="Calibri"/>
                <a:cs typeface="Calibri"/>
                <a:sym typeface="Calibri"/>
              </a:rPr>
              <a:t>farver</a:t>
            </a:r>
            <a:r>
              <a:rPr lang="en-US" sz="1600" dirty="0">
                <a:latin typeface="Calibri"/>
                <a:ea typeface="Calibri"/>
                <a:cs typeface="Calibri"/>
                <a:sym typeface="Calibri"/>
              </a:rPr>
              <a:t> og </a:t>
            </a:r>
            <a:r>
              <a:rPr lang="en-US" sz="1600" dirty="0" err="1">
                <a:latin typeface="Calibri"/>
                <a:ea typeface="Calibri"/>
                <a:cs typeface="Calibri"/>
                <a:sym typeface="Calibri"/>
              </a:rPr>
              <a:t>billeder</a:t>
            </a:r>
            <a:r>
              <a:rPr lang="en-US" sz="1600" dirty="0">
                <a:latin typeface="Calibri"/>
                <a:ea typeface="Calibri"/>
                <a:cs typeface="Calibri"/>
                <a:sym typeface="Calibri"/>
              </a:rPr>
              <a:t>?</a:t>
            </a:r>
          </a:p>
          <a:p>
            <a:pPr marL="570150" lvl="0" indent="-285750">
              <a:lnSpc>
                <a:spcPct val="120000"/>
              </a:lnSpc>
              <a:buFont typeface="Arial" panose="020B0604020202020204" pitchFamily="34" charset="0"/>
              <a:buChar char="•"/>
            </a:pPr>
            <a:r>
              <a:rPr lang="en-US" sz="1600" dirty="0">
                <a:latin typeface="Calibri"/>
                <a:ea typeface="Calibri"/>
                <a:cs typeface="Calibri"/>
                <a:sym typeface="Calibri"/>
              </a:rPr>
              <a:t>Er der </a:t>
            </a:r>
            <a:r>
              <a:rPr lang="en-US" sz="1600" dirty="0" err="1">
                <a:latin typeface="Calibri"/>
                <a:ea typeface="Calibri"/>
                <a:cs typeface="Calibri"/>
                <a:sym typeface="Calibri"/>
              </a:rPr>
              <a:t>kun</a:t>
            </a:r>
            <a:r>
              <a:rPr lang="en-US" sz="1600" dirty="0">
                <a:latin typeface="Calibri"/>
                <a:ea typeface="Calibri"/>
                <a:cs typeface="Calibri"/>
                <a:sym typeface="Calibri"/>
              </a:rPr>
              <a:t> </a:t>
            </a:r>
            <a:r>
              <a:rPr lang="en-US" sz="1600" dirty="0" err="1">
                <a:latin typeface="Calibri"/>
                <a:ea typeface="Calibri"/>
                <a:cs typeface="Calibri"/>
                <a:sym typeface="Calibri"/>
              </a:rPr>
              <a:t>hierarkiske</a:t>
            </a:r>
            <a:r>
              <a:rPr lang="en-US" sz="1600" dirty="0">
                <a:latin typeface="Calibri"/>
                <a:ea typeface="Calibri"/>
                <a:cs typeface="Calibri"/>
                <a:sym typeface="Calibri"/>
              </a:rPr>
              <a:t> </a:t>
            </a:r>
            <a:r>
              <a:rPr lang="en-US" sz="1600" dirty="0" err="1">
                <a:latin typeface="Calibri"/>
                <a:ea typeface="Calibri"/>
                <a:cs typeface="Calibri"/>
                <a:sym typeface="Calibri"/>
              </a:rPr>
              <a:t>forbindelser</a:t>
            </a:r>
            <a:r>
              <a:rPr lang="en-US" sz="1600" dirty="0">
                <a:latin typeface="Calibri"/>
                <a:ea typeface="Calibri"/>
                <a:cs typeface="Calibri"/>
                <a:sym typeface="Calibri"/>
              </a:rPr>
              <a:t>?</a:t>
            </a:r>
            <a:endParaRPr dirty="0"/>
          </a:p>
        </p:txBody>
      </p:sp>
      <p:sp>
        <p:nvSpPr>
          <p:cNvPr id="6" name="Google Shape;409;p21">
            <a:extLst>
              <a:ext uri="{FF2B5EF4-FFF2-40B4-BE49-F238E27FC236}">
                <a16:creationId xmlns:a16="http://schemas.microsoft.com/office/drawing/2014/main" id="{D0E03C10-26A9-48BA-B4A0-AF7F915D527F}"/>
              </a:ext>
            </a:extLst>
          </p:cNvPr>
          <p:cNvSpPr/>
          <p:nvPr/>
        </p:nvSpPr>
        <p:spPr>
          <a:xfrm>
            <a:off x="451029" y="669816"/>
            <a:ext cx="526151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a:solidFill>
                  <a:srgbClr val="FFFFFF"/>
                </a:solidFill>
                <a:latin typeface="Calibri"/>
                <a:ea typeface="Calibri"/>
                <a:cs typeface="Calibri"/>
                <a:sym typeface="Calibri"/>
              </a:rPr>
              <a:t>Mind maps vs. </a:t>
            </a:r>
            <a:r>
              <a:rPr lang="en-US" sz="2000" b="1" dirty="0" err="1">
                <a:solidFill>
                  <a:srgbClr val="FFFFFF"/>
                </a:solidFill>
                <a:latin typeface="Calibri"/>
                <a:ea typeface="Calibri"/>
                <a:cs typeface="Calibri"/>
                <a:sym typeface="Calibri"/>
              </a:rPr>
              <a:t>konceptuelle</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diagrammer</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22"/>
          <p:cNvSpPr txBox="1"/>
          <p:nvPr/>
        </p:nvSpPr>
        <p:spPr>
          <a:xfrm>
            <a:off x="523239" y="1250839"/>
            <a:ext cx="6919779" cy="615513"/>
          </a:xfrm>
          <a:prstGeom prst="rect">
            <a:avLst/>
          </a:prstGeom>
          <a:noFill/>
          <a:ln>
            <a:noFill/>
          </a:ln>
        </p:spPr>
        <p:txBody>
          <a:bodyPr spcFirstLastPara="1" wrap="square" lIns="91425" tIns="45700" rIns="91425" bIns="45700" anchor="t" anchorCtr="0">
            <a:spAutoFit/>
          </a:bodyPr>
          <a:lstStyle/>
          <a:p>
            <a:pPr marL="108000"/>
            <a:r>
              <a:rPr lang="it-IT" sz="2000" dirty="0">
                <a:solidFill>
                  <a:schemeClr val="dk1"/>
                </a:solidFill>
                <a:latin typeface="Calibri"/>
                <a:ea typeface="Calibri"/>
                <a:cs typeface="Calibri"/>
                <a:sym typeface="Calibri"/>
              </a:rPr>
              <a:t>2.2 </a:t>
            </a:r>
            <a:r>
              <a:rPr lang="da-DK" sz="2000" dirty="0">
                <a:solidFill>
                  <a:srgbClr val="000000"/>
                </a:solidFill>
                <a:effectLst/>
                <a:latin typeface="Calibri" panose="020F0502020204030204" pitchFamily="34" charset="0"/>
                <a:ea typeface="Calibri" panose="020F0502020204030204" pitchFamily="34" charset="0"/>
                <a:cs typeface="Arial MT"/>
              </a:rPr>
              <a:t>Sammenligning af mind maps og konceptuelle diagrammer</a:t>
            </a:r>
            <a:endParaRPr lang="da-DK" sz="2000" dirty="0">
              <a:effectLst/>
              <a:latin typeface="Arial MT"/>
              <a:ea typeface="Arial MT"/>
              <a:cs typeface="Arial MT"/>
            </a:endParaRPr>
          </a:p>
          <a:p>
            <a:pPr marL="108000" lvl="0"/>
            <a:endParaRPr dirty="0"/>
          </a:p>
        </p:txBody>
      </p:sp>
      <p:sp>
        <p:nvSpPr>
          <p:cNvPr id="419" name="Google Shape;419;p22"/>
          <p:cNvSpPr txBox="1"/>
          <p:nvPr/>
        </p:nvSpPr>
        <p:spPr>
          <a:xfrm>
            <a:off x="359556" y="1691971"/>
            <a:ext cx="5515500" cy="4207384"/>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n-US" sz="1600" dirty="0" err="1">
                <a:latin typeface="Calibri"/>
                <a:ea typeface="Calibri"/>
                <a:cs typeface="Calibri"/>
                <a:sym typeface="Calibri"/>
              </a:rPr>
              <a:t>Boksen</a:t>
            </a:r>
            <a:r>
              <a:rPr lang="en-US" sz="1600" dirty="0">
                <a:latin typeface="Calibri"/>
                <a:ea typeface="Calibri"/>
                <a:cs typeface="Calibri"/>
                <a:sym typeface="Calibri"/>
              </a:rPr>
              <a:t> til </a:t>
            </a:r>
            <a:r>
              <a:rPr lang="en-US" sz="1600" dirty="0" err="1">
                <a:latin typeface="Calibri"/>
                <a:ea typeface="Calibri"/>
                <a:cs typeface="Calibri"/>
                <a:sym typeface="Calibri"/>
              </a:rPr>
              <a:t>højre</a:t>
            </a:r>
            <a:r>
              <a:rPr lang="en-US" sz="1600" dirty="0">
                <a:latin typeface="Calibri"/>
                <a:ea typeface="Calibri"/>
                <a:cs typeface="Calibri"/>
                <a:sym typeface="Calibri"/>
              </a:rPr>
              <a:t> er et </a:t>
            </a:r>
            <a:r>
              <a:rPr lang="en-US" sz="1600" dirty="0" err="1">
                <a:solidFill>
                  <a:srgbClr val="F5911B"/>
                </a:solidFill>
                <a:latin typeface="Calibri"/>
                <a:ea typeface="Calibri"/>
                <a:cs typeface="Calibri"/>
                <a:sym typeface="Calibri"/>
              </a:rPr>
              <a:t>konceptuelt</a:t>
            </a:r>
            <a:r>
              <a:rPr lang="en-US" sz="1600" dirty="0">
                <a:solidFill>
                  <a:srgbClr val="F5911B"/>
                </a:solidFill>
                <a:latin typeface="Calibri"/>
                <a:ea typeface="Calibri"/>
                <a:cs typeface="Calibri"/>
                <a:sym typeface="Calibri"/>
              </a:rPr>
              <a:t> diagram </a:t>
            </a:r>
            <a:r>
              <a:rPr lang="en-US" sz="1600" dirty="0">
                <a:latin typeface="Calibri"/>
                <a:ea typeface="Calibri"/>
                <a:cs typeface="Calibri"/>
                <a:sym typeface="Calibri"/>
              </a:rPr>
              <a:t>med </a:t>
            </a:r>
            <a:r>
              <a:rPr lang="en-US" sz="1600" dirty="0" err="1">
                <a:latin typeface="Calibri"/>
                <a:ea typeface="Calibri"/>
                <a:cs typeface="Calibri"/>
                <a:sym typeface="Calibri"/>
              </a:rPr>
              <a:t>adskillige</a:t>
            </a:r>
            <a:r>
              <a:rPr lang="en-US" sz="1600" dirty="0">
                <a:latin typeface="Calibri"/>
                <a:ea typeface="Calibri"/>
                <a:cs typeface="Calibri"/>
                <a:sym typeface="Calibri"/>
              </a:rPr>
              <a:t> </a:t>
            </a:r>
            <a:r>
              <a:rPr lang="en-US" sz="1600" dirty="0" err="1">
                <a:latin typeface="Calibri"/>
                <a:ea typeface="Calibri"/>
                <a:cs typeface="Calibri"/>
                <a:sym typeface="Calibri"/>
              </a:rPr>
              <a:t>forskelle</a:t>
            </a:r>
            <a:r>
              <a:rPr lang="en-US" sz="1600" dirty="0">
                <a:latin typeface="Calibri"/>
                <a:ea typeface="Calibri"/>
                <a:cs typeface="Calibri"/>
                <a:sym typeface="Calibri"/>
              </a:rPr>
              <a:t> fra et mind map. De </a:t>
            </a:r>
            <a:r>
              <a:rPr lang="en-US" sz="1600" dirty="0" err="1">
                <a:latin typeface="Calibri"/>
                <a:ea typeface="Calibri"/>
                <a:cs typeface="Calibri"/>
                <a:sym typeface="Calibri"/>
              </a:rPr>
              <a:t>mest</a:t>
            </a:r>
            <a:r>
              <a:rPr lang="en-US" sz="1600" dirty="0">
                <a:latin typeface="Calibri"/>
                <a:ea typeface="Calibri"/>
                <a:cs typeface="Calibri"/>
                <a:sym typeface="Calibri"/>
              </a:rPr>
              <a:t> </a:t>
            </a:r>
            <a:r>
              <a:rPr lang="en-US" sz="1600" dirty="0" err="1">
                <a:latin typeface="Calibri"/>
                <a:ea typeface="Calibri"/>
                <a:cs typeface="Calibri"/>
                <a:sym typeface="Calibri"/>
              </a:rPr>
              <a:t>åbenlyse</a:t>
            </a:r>
            <a:r>
              <a:rPr lang="en-US" sz="1600" dirty="0">
                <a:latin typeface="Calibri"/>
                <a:ea typeface="Calibri"/>
                <a:cs typeface="Calibri"/>
                <a:sym typeface="Calibri"/>
              </a:rPr>
              <a:t> er </a:t>
            </a:r>
            <a:r>
              <a:rPr lang="en-US" sz="1600" dirty="0" err="1">
                <a:latin typeface="Calibri"/>
                <a:ea typeface="Calibri"/>
                <a:cs typeface="Calibri"/>
                <a:sym typeface="Calibri"/>
              </a:rPr>
              <a:t>grafiske</a:t>
            </a:r>
            <a:r>
              <a:rPr lang="en-US" sz="1600" dirty="0">
                <a:latin typeface="Calibri"/>
                <a:ea typeface="Calibri"/>
                <a:cs typeface="Calibri"/>
                <a:sym typeface="Calibri"/>
              </a:rPr>
              <a:t>, for </a:t>
            </a:r>
            <a:r>
              <a:rPr lang="en-US" sz="1600" dirty="0" err="1">
                <a:latin typeface="Calibri"/>
                <a:ea typeface="Calibri"/>
                <a:cs typeface="Calibri"/>
                <a:sym typeface="Calibri"/>
              </a:rPr>
              <a:t>eksempel</a:t>
            </a:r>
            <a:r>
              <a:rPr lang="en-US" sz="1600" dirty="0">
                <a:latin typeface="Calibri"/>
                <a:ea typeface="Calibri"/>
                <a:cs typeface="Calibri"/>
                <a:sym typeface="Calibri"/>
              </a:rPr>
              <a:t>: </a:t>
            </a:r>
          </a:p>
          <a:p>
            <a:pPr marL="570150" lvl="0" indent="-285750" algn="just">
              <a:lnSpc>
                <a:spcPct val="120000"/>
              </a:lnSpc>
              <a:buFont typeface="Arial" panose="020B0604020202020204" pitchFamily="34" charset="0"/>
              <a:buChar char="•"/>
            </a:pPr>
            <a:r>
              <a:rPr lang="en-US" sz="1600" dirty="0">
                <a:latin typeface="Calibri"/>
                <a:ea typeface="Calibri"/>
                <a:cs typeface="Calibri"/>
                <a:sym typeface="Calibri"/>
              </a:rPr>
              <a:t>Der er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solidFill>
                  <a:srgbClr val="F5911B"/>
                </a:solidFill>
                <a:latin typeface="Calibri"/>
                <a:ea typeface="Calibri"/>
                <a:cs typeface="Calibri"/>
                <a:sym typeface="Calibri"/>
              </a:rPr>
              <a:t>lodret</a:t>
            </a:r>
            <a:r>
              <a:rPr lang="en-US" sz="1600" dirty="0">
                <a:solidFill>
                  <a:srgbClr val="F5911B"/>
                </a:solidFill>
                <a:latin typeface="Calibri"/>
                <a:ea typeface="Calibri"/>
                <a:cs typeface="Calibri"/>
                <a:sym typeface="Calibri"/>
              </a:rPr>
              <a:t> struktur </a:t>
            </a:r>
            <a:r>
              <a:rPr lang="en-US" sz="1600" dirty="0" err="1">
                <a:solidFill>
                  <a:srgbClr val="F5911B"/>
                </a:solidFill>
                <a:latin typeface="Calibri"/>
                <a:ea typeface="Calibri"/>
                <a:cs typeface="Calibri"/>
                <a:sym typeface="Calibri"/>
              </a:rPr>
              <a:t>nedad</a:t>
            </a:r>
            <a:r>
              <a:rPr lang="en-US" sz="1600" dirty="0">
                <a:solidFill>
                  <a:srgbClr val="F5911B"/>
                </a:solidFill>
                <a:latin typeface="Calibri"/>
                <a:ea typeface="Calibri"/>
                <a:cs typeface="Calibri"/>
                <a:sym typeface="Calibri"/>
              </a:rPr>
              <a:t> </a:t>
            </a:r>
            <a:r>
              <a:rPr lang="en-US" sz="1600" dirty="0">
                <a:latin typeface="Calibri"/>
                <a:ea typeface="Calibri"/>
                <a:cs typeface="Calibri"/>
                <a:sym typeface="Calibri"/>
              </a:rPr>
              <a:t>og ikke </a:t>
            </a:r>
            <a:r>
              <a:rPr lang="en-US" sz="1600" dirty="0" err="1">
                <a:latin typeface="Calibri"/>
                <a:ea typeface="Calibri"/>
                <a:cs typeface="Calibri"/>
                <a:sym typeface="Calibri"/>
              </a:rPr>
              <a:t>en</a:t>
            </a:r>
            <a:r>
              <a:rPr lang="en-US" sz="1600" dirty="0">
                <a:latin typeface="Calibri"/>
                <a:ea typeface="Calibri"/>
                <a:cs typeface="Calibri"/>
                <a:sym typeface="Calibri"/>
              </a:rPr>
              <a:t> radial struktur </a:t>
            </a:r>
            <a:r>
              <a:rPr lang="en-US" sz="1600" dirty="0" err="1">
                <a:latin typeface="Calibri"/>
                <a:ea typeface="Calibri"/>
                <a:cs typeface="Calibri"/>
                <a:sym typeface="Calibri"/>
              </a:rPr>
              <a:t>rundt</a:t>
            </a:r>
            <a:r>
              <a:rPr lang="en-US" sz="1600" dirty="0">
                <a:latin typeface="Calibri"/>
                <a:ea typeface="Calibri"/>
                <a:cs typeface="Calibri"/>
                <a:sym typeface="Calibri"/>
              </a:rPr>
              <a:t> om </a:t>
            </a:r>
            <a:r>
              <a:rPr lang="en-US" sz="1600" dirty="0" err="1">
                <a:latin typeface="Calibri"/>
                <a:ea typeface="Calibri"/>
                <a:cs typeface="Calibri"/>
                <a:sym typeface="Calibri"/>
              </a:rPr>
              <a:t>midten</a:t>
            </a:r>
            <a:r>
              <a:rPr lang="en-US" sz="1600" dirty="0">
                <a:latin typeface="Calibri"/>
                <a:ea typeface="Calibri"/>
                <a:cs typeface="Calibri"/>
                <a:sym typeface="Calibri"/>
              </a:rPr>
              <a:t>. </a:t>
            </a:r>
          </a:p>
          <a:p>
            <a:pPr marL="570150" lvl="0" indent="-285750" algn="just">
              <a:lnSpc>
                <a:spcPct val="120000"/>
              </a:lnSpc>
              <a:buFont typeface="Arial" panose="020B0604020202020204" pitchFamily="34" charset="0"/>
              <a:buChar char="•"/>
            </a:pPr>
            <a:r>
              <a:rPr lang="en-US" sz="1600" dirty="0">
                <a:latin typeface="Calibri"/>
                <a:ea typeface="Calibri"/>
                <a:cs typeface="Calibri"/>
                <a:sym typeface="Calibri"/>
              </a:rPr>
              <a:t>Der er </a:t>
            </a:r>
            <a:r>
              <a:rPr lang="en-US" sz="1600" dirty="0" err="1">
                <a:latin typeface="Calibri"/>
                <a:ea typeface="Calibri"/>
                <a:cs typeface="Calibri"/>
                <a:sym typeface="Calibri"/>
              </a:rPr>
              <a:t>koncepter</a:t>
            </a:r>
            <a:r>
              <a:rPr lang="en-US" sz="1600" dirty="0">
                <a:latin typeface="Calibri"/>
                <a:ea typeface="Calibri"/>
                <a:cs typeface="Calibri"/>
                <a:sym typeface="Calibri"/>
              </a:rPr>
              <a:t> </a:t>
            </a:r>
            <a:r>
              <a:rPr lang="en-US" sz="1600" dirty="0" err="1">
                <a:latin typeface="Calibri"/>
                <a:ea typeface="Calibri"/>
                <a:cs typeface="Calibri"/>
                <a:sym typeface="Calibri"/>
              </a:rPr>
              <a:t>forbundet</a:t>
            </a:r>
            <a:r>
              <a:rPr lang="en-US" sz="1600" dirty="0">
                <a:latin typeface="Calibri"/>
                <a:ea typeface="Calibri"/>
                <a:cs typeface="Calibri"/>
                <a:sym typeface="Calibri"/>
              </a:rPr>
              <a:t> med </a:t>
            </a:r>
            <a:r>
              <a:rPr lang="en-US" sz="1600" dirty="0">
                <a:solidFill>
                  <a:srgbClr val="F5911B"/>
                </a:solidFill>
                <a:latin typeface="Calibri"/>
                <a:ea typeface="Calibri"/>
                <a:cs typeface="Calibri"/>
                <a:sym typeface="Calibri"/>
              </a:rPr>
              <a:t>pile</a:t>
            </a:r>
            <a:r>
              <a:rPr lang="en-US" sz="1600" dirty="0">
                <a:latin typeface="Calibri"/>
                <a:ea typeface="Calibri"/>
                <a:cs typeface="Calibri"/>
                <a:sym typeface="Calibri"/>
              </a:rPr>
              <a:t> og ikke simple </a:t>
            </a:r>
            <a:r>
              <a:rPr lang="en-US" sz="1600" dirty="0" err="1">
                <a:latin typeface="Calibri"/>
                <a:ea typeface="Calibri"/>
                <a:cs typeface="Calibri"/>
                <a:sym typeface="Calibri"/>
              </a:rPr>
              <a:t>linjer</a:t>
            </a:r>
            <a:r>
              <a:rPr lang="en-US" sz="1600" dirty="0">
                <a:latin typeface="Calibri"/>
                <a:ea typeface="Calibri"/>
                <a:cs typeface="Calibri"/>
                <a:sym typeface="Calibri"/>
              </a:rPr>
              <a:t> (1).</a:t>
            </a:r>
          </a:p>
          <a:p>
            <a:pPr marL="570150" lvl="0" indent="-285750" algn="just">
              <a:lnSpc>
                <a:spcPct val="120000"/>
              </a:lnSpc>
              <a:buFont typeface="Arial" panose="020B0604020202020204" pitchFamily="34" charset="0"/>
              <a:buChar char="•"/>
            </a:pPr>
            <a:r>
              <a:rPr lang="en-US" sz="1600" dirty="0">
                <a:latin typeface="Calibri"/>
                <a:ea typeface="Calibri"/>
                <a:cs typeface="Calibri"/>
                <a:sym typeface="Calibri"/>
              </a:rPr>
              <a:t>Der er </a:t>
            </a:r>
            <a:r>
              <a:rPr lang="en-US" sz="1600" dirty="0" err="1">
                <a:solidFill>
                  <a:srgbClr val="F5911B"/>
                </a:solidFill>
                <a:latin typeface="Calibri"/>
                <a:ea typeface="Calibri"/>
                <a:cs typeface="Calibri"/>
                <a:sym typeface="Calibri"/>
              </a:rPr>
              <a:t>skrift</a:t>
            </a:r>
            <a:r>
              <a:rPr lang="en-US" sz="1600" dirty="0">
                <a:solidFill>
                  <a:srgbClr val="F5911B"/>
                </a:solidFill>
                <a:latin typeface="Calibri"/>
                <a:ea typeface="Calibri"/>
                <a:cs typeface="Calibri"/>
                <a:sym typeface="Calibri"/>
              </a:rPr>
              <a:t> på/</a:t>
            </a:r>
            <a:r>
              <a:rPr lang="en-US" sz="1600" dirty="0" err="1">
                <a:solidFill>
                  <a:srgbClr val="F5911B"/>
                </a:solidFill>
                <a:latin typeface="Calibri"/>
                <a:ea typeface="Calibri"/>
                <a:cs typeface="Calibri"/>
                <a:sym typeface="Calibri"/>
              </a:rPr>
              <a:t>ved</a:t>
            </a:r>
            <a:r>
              <a:rPr lang="en-US" sz="1600" dirty="0">
                <a:solidFill>
                  <a:srgbClr val="F5911B"/>
                </a:solidFill>
                <a:latin typeface="Calibri"/>
                <a:ea typeface="Calibri"/>
                <a:cs typeface="Calibri"/>
                <a:sym typeface="Calibri"/>
              </a:rPr>
              <a:t> </a:t>
            </a:r>
            <a:r>
              <a:rPr lang="en-US" sz="1600" dirty="0" err="1">
                <a:solidFill>
                  <a:srgbClr val="F5911B"/>
                </a:solidFill>
                <a:latin typeface="Calibri"/>
                <a:ea typeface="Calibri"/>
                <a:cs typeface="Calibri"/>
                <a:sym typeface="Calibri"/>
              </a:rPr>
              <a:t>linjer</a:t>
            </a:r>
            <a:r>
              <a:rPr lang="en-US" sz="1600" dirty="0">
                <a:solidFill>
                  <a:srgbClr val="F5911B"/>
                </a:solidFill>
                <a:latin typeface="Calibri"/>
                <a:ea typeface="Calibri"/>
                <a:cs typeface="Calibri"/>
                <a:sym typeface="Calibri"/>
              </a:rPr>
              <a:t> og pile </a:t>
            </a:r>
            <a:r>
              <a:rPr lang="en-US" sz="1600" dirty="0">
                <a:latin typeface="Calibri"/>
                <a:ea typeface="Calibri"/>
                <a:cs typeface="Calibri"/>
                <a:sym typeface="Calibri"/>
              </a:rPr>
              <a:t>(2).</a:t>
            </a:r>
          </a:p>
          <a:p>
            <a:pPr marL="570150" lvl="0" indent="-285750" algn="just">
              <a:lnSpc>
                <a:spcPct val="120000"/>
              </a:lnSpc>
              <a:buFont typeface="Arial" panose="020B0604020202020204" pitchFamily="34" charset="0"/>
              <a:buChar char="•"/>
            </a:pPr>
            <a:r>
              <a:rPr lang="en-US" sz="1600" dirty="0">
                <a:latin typeface="Calibri"/>
                <a:ea typeface="Calibri"/>
                <a:cs typeface="Calibri"/>
                <a:sym typeface="Calibri"/>
              </a:rPr>
              <a:t>Der </a:t>
            </a:r>
            <a:r>
              <a:rPr lang="en-US" sz="1600" dirty="0" err="1">
                <a:solidFill>
                  <a:srgbClr val="F5911B"/>
                </a:solidFill>
                <a:latin typeface="Calibri"/>
                <a:ea typeface="Calibri"/>
                <a:cs typeface="Calibri"/>
                <a:sym typeface="Calibri"/>
              </a:rPr>
              <a:t>bruges</a:t>
            </a:r>
            <a:r>
              <a:rPr lang="en-US" sz="1600" dirty="0">
                <a:solidFill>
                  <a:srgbClr val="F5911B"/>
                </a:solidFill>
                <a:latin typeface="Calibri"/>
                <a:ea typeface="Calibri"/>
                <a:cs typeface="Calibri"/>
                <a:sym typeface="Calibri"/>
              </a:rPr>
              <a:t> ikke </a:t>
            </a:r>
            <a:r>
              <a:rPr lang="en-US" sz="1600" dirty="0" err="1">
                <a:latin typeface="Calibri"/>
                <a:ea typeface="Calibri"/>
                <a:cs typeface="Calibri"/>
                <a:sym typeface="Calibri"/>
              </a:rPr>
              <a:t>farver</a:t>
            </a:r>
            <a:r>
              <a:rPr lang="en-US" sz="1600" dirty="0">
                <a:latin typeface="Calibri"/>
                <a:ea typeface="Calibri"/>
                <a:cs typeface="Calibri"/>
                <a:sym typeface="Calibri"/>
              </a:rPr>
              <a:t> og </a:t>
            </a:r>
            <a:r>
              <a:rPr lang="en-US" sz="1600" dirty="0" err="1">
                <a:latin typeface="Calibri"/>
                <a:ea typeface="Calibri"/>
                <a:cs typeface="Calibri"/>
                <a:sym typeface="Calibri"/>
              </a:rPr>
              <a:t>billeder</a:t>
            </a:r>
            <a:r>
              <a:rPr lang="en-US" sz="1600" dirty="0">
                <a:latin typeface="Calibri"/>
                <a:ea typeface="Calibri"/>
                <a:cs typeface="Calibri"/>
                <a:sym typeface="Calibri"/>
              </a:rPr>
              <a:t>.</a:t>
            </a:r>
          </a:p>
          <a:p>
            <a:pPr marL="570150" lvl="0" indent="-285750" algn="just">
              <a:lnSpc>
                <a:spcPct val="120000"/>
              </a:lnSpc>
              <a:buFont typeface="Arial" panose="020B0604020202020204" pitchFamily="34" charset="0"/>
              <a:buChar char="•"/>
            </a:pPr>
            <a:r>
              <a:rPr lang="en-US" sz="1600" dirty="0">
                <a:latin typeface="Calibri"/>
                <a:ea typeface="Calibri"/>
                <a:cs typeface="Calibri"/>
                <a:sym typeface="Calibri"/>
              </a:rPr>
              <a:t>Der er </a:t>
            </a:r>
            <a:r>
              <a:rPr lang="en-US" sz="1600" dirty="0" err="1">
                <a:solidFill>
                  <a:srgbClr val="F5911B"/>
                </a:solidFill>
                <a:latin typeface="Calibri"/>
                <a:ea typeface="Calibri"/>
                <a:cs typeface="Calibri"/>
                <a:sym typeface="Calibri"/>
              </a:rPr>
              <a:t>linjer</a:t>
            </a:r>
            <a:r>
              <a:rPr lang="en-US" sz="1600" dirty="0">
                <a:solidFill>
                  <a:srgbClr val="F5911B"/>
                </a:solidFill>
                <a:latin typeface="Calibri"/>
                <a:ea typeface="Calibri"/>
                <a:cs typeface="Calibri"/>
                <a:sym typeface="Calibri"/>
              </a:rPr>
              <a:t> på </a:t>
            </a:r>
            <a:r>
              <a:rPr lang="en-US" sz="1600" dirty="0" err="1">
                <a:solidFill>
                  <a:srgbClr val="F5911B"/>
                </a:solidFill>
                <a:latin typeface="Calibri"/>
                <a:ea typeface="Calibri"/>
                <a:cs typeface="Calibri"/>
                <a:sym typeface="Calibri"/>
              </a:rPr>
              <a:t>tværs</a:t>
            </a:r>
            <a:r>
              <a:rPr lang="en-US" sz="1600" dirty="0">
                <a:solidFill>
                  <a:srgbClr val="F5911B"/>
                </a:solidFill>
                <a:latin typeface="Calibri"/>
                <a:ea typeface="Calibri"/>
                <a:cs typeface="Calibri"/>
                <a:sym typeface="Calibri"/>
              </a:rPr>
              <a:t> </a:t>
            </a:r>
            <a:r>
              <a:rPr lang="en-US" sz="1600" dirty="0">
                <a:latin typeface="Calibri"/>
                <a:ea typeface="Calibri"/>
                <a:cs typeface="Calibri"/>
                <a:sym typeface="Calibri"/>
              </a:rPr>
              <a:t>af nodes på de </a:t>
            </a:r>
            <a:r>
              <a:rPr lang="en-US" sz="1600" dirty="0" err="1">
                <a:latin typeface="Calibri"/>
                <a:ea typeface="Calibri"/>
                <a:cs typeface="Calibri"/>
                <a:sym typeface="Calibri"/>
              </a:rPr>
              <a:t>forskellige</a:t>
            </a:r>
            <a:r>
              <a:rPr lang="en-US" sz="1600" dirty="0">
                <a:latin typeface="Calibri"/>
                <a:ea typeface="Calibri"/>
                <a:cs typeface="Calibri"/>
                <a:sym typeface="Calibri"/>
              </a:rPr>
              <a:t> </a:t>
            </a:r>
            <a:r>
              <a:rPr lang="en-US" sz="1600" dirty="0" err="1">
                <a:latin typeface="Calibri"/>
                <a:ea typeface="Calibri"/>
                <a:cs typeface="Calibri"/>
                <a:sym typeface="Calibri"/>
              </a:rPr>
              <a:t>grene</a:t>
            </a:r>
            <a:r>
              <a:rPr lang="en-US" sz="1600" dirty="0">
                <a:latin typeface="Calibri"/>
                <a:ea typeface="Calibri"/>
                <a:cs typeface="Calibri"/>
                <a:sym typeface="Calibri"/>
              </a:rPr>
              <a:t> (3).</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n-US" sz="1600" dirty="0" err="1">
                <a:latin typeface="Calibri"/>
                <a:ea typeface="Calibri"/>
                <a:cs typeface="Calibri"/>
                <a:sym typeface="Calibri"/>
              </a:rPr>
              <a:t>Forskellene</a:t>
            </a:r>
            <a:r>
              <a:rPr lang="en-US" sz="1600" dirty="0">
                <a:latin typeface="Calibri"/>
                <a:ea typeface="Calibri"/>
                <a:cs typeface="Calibri"/>
                <a:sym typeface="Calibri"/>
              </a:rPr>
              <a:t> ender dog ikke der, og den </a:t>
            </a:r>
            <a:r>
              <a:rPr lang="en-US" sz="1600" dirty="0" err="1">
                <a:latin typeface="Calibri"/>
                <a:ea typeface="Calibri"/>
                <a:cs typeface="Calibri"/>
                <a:sym typeface="Calibri"/>
              </a:rPr>
              <a:t>vigtigeste</a:t>
            </a:r>
            <a:r>
              <a:rPr lang="en-US" sz="1600" dirty="0">
                <a:latin typeface="Calibri"/>
                <a:ea typeface="Calibri"/>
                <a:cs typeface="Calibri"/>
                <a:sym typeface="Calibri"/>
              </a:rPr>
              <a:t> er, at de </a:t>
            </a:r>
            <a:r>
              <a:rPr lang="en-US" sz="1600" dirty="0">
                <a:solidFill>
                  <a:srgbClr val="F5911B"/>
                </a:solidFill>
                <a:latin typeface="Calibri"/>
                <a:ea typeface="Calibri"/>
                <a:cs typeface="Calibri"/>
                <a:sym typeface="Calibri"/>
              </a:rPr>
              <a:t>ikke </a:t>
            </a:r>
            <a:r>
              <a:rPr lang="en-US" sz="1600" dirty="0" err="1">
                <a:solidFill>
                  <a:srgbClr val="F5911B"/>
                </a:solidFill>
                <a:latin typeface="Calibri"/>
                <a:ea typeface="Calibri"/>
                <a:cs typeface="Calibri"/>
                <a:sym typeface="Calibri"/>
              </a:rPr>
              <a:t>repræsenterer</a:t>
            </a:r>
            <a:r>
              <a:rPr lang="en-US" sz="1600" dirty="0">
                <a:solidFill>
                  <a:srgbClr val="F5911B"/>
                </a:solidFill>
                <a:latin typeface="Calibri"/>
                <a:ea typeface="Calibri"/>
                <a:cs typeface="Calibri"/>
                <a:sym typeface="Calibri"/>
              </a:rPr>
              <a:t> det samme</a:t>
            </a:r>
            <a:r>
              <a:rPr lang="en-US" sz="1600" dirty="0">
                <a:latin typeface="Calibri"/>
                <a:ea typeface="Calibri"/>
                <a:cs typeface="Calibri"/>
                <a:sym typeface="Calibri"/>
              </a:rPr>
              <a:t>…</a:t>
            </a:r>
            <a:endParaRPr dirty="0"/>
          </a:p>
        </p:txBody>
      </p:sp>
      <p:grpSp>
        <p:nvGrpSpPr>
          <p:cNvPr id="420" name="Google Shape;420;p22"/>
          <p:cNvGrpSpPr/>
          <p:nvPr/>
        </p:nvGrpSpPr>
        <p:grpSpPr>
          <a:xfrm>
            <a:off x="6164825" y="1866352"/>
            <a:ext cx="5375703" cy="3827182"/>
            <a:chOff x="2696546" y="765111"/>
            <a:chExt cx="6811347" cy="5393094"/>
          </a:xfrm>
        </p:grpSpPr>
        <p:pic>
          <p:nvPicPr>
            <p:cNvPr id="421" name="Google Shape;421;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22" name="Google Shape;422;p22"/>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3" name="Google Shape;423;p22"/>
          <p:cNvSpPr/>
          <p:nvPr/>
        </p:nvSpPr>
        <p:spPr>
          <a:xfrm>
            <a:off x="6625087" y="3648977"/>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1</a:t>
            </a:r>
            <a:endParaRPr sz="1600">
              <a:solidFill>
                <a:schemeClr val="lt1"/>
              </a:solidFill>
              <a:latin typeface="Calibri"/>
              <a:ea typeface="Calibri"/>
              <a:cs typeface="Calibri"/>
              <a:sym typeface="Calibri"/>
            </a:endParaRPr>
          </a:p>
        </p:txBody>
      </p:sp>
      <p:sp>
        <p:nvSpPr>
          <p:cNvPr id="424" name="Google Shape;424;p22"/>
          <p:cNvSpPr/>
          <p:nvPr/>
        </p:nvSpPr>
        <p:spPr>
          <a:xfrm>
            <a:off x="8105947" y="2498793"/>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2</a:t>
            </a:r>
            <a:endParaRPr sz="1600">
              <a:solidFill>
                <a:schemeClr val="lt1"/>
              </a:solidFill>
              <a:latin typeface="Calibri"/>
              <a:ea typeface="Calibri"/>
              <a:cs typeface="Calibri"/>
              <a:sym typeface="Calibri"/>
            </a:endParaRPr>
          </a:p>
        </p:txBody>
      </p:sp>
      <p:sp>
        <p:nvSpPr>
          <p:cNvPr id="425" name="Google Shape;425;p22"/>
          <p:cNvSpPr/>
          <p:nvPr/>
        </p:nvSpPr>
        <p:spPr>
          <a:xfrm>
            <a:off x="8491259" y="2823713"/>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3</a:t>
            </a:r>
            <a:endParaRPr sz="1600">
              <a:solidFill>
                <a:schemeClr val="lt1"/>
              </a:solidFill>
              <a:latin typeface="Calibri"/>
              <a:ea typeface="Calibri"/>
              <a:cs typeface="Calibri"/>
              <a:sym typeface="Calibri"/>
            </a:endParaRPr>
          </a:p>
        </p:txBody>
      </p:sp>
      <p:sp>
        <p:nvSpPr>
          <p:cNvPr id="12" name="Google Shape;409;p21">
            <a:extLst>
              <a:ext uri="{FF2B5EF4-FFF2-40B4-BE49-F238E27FC236}">
                <a16:creationId xmlns:a16="http://schemas.microsoft.com/office/drawing/2014/main" id="{774DED4B-0D92-4130-B7B5-3A8EABB0D692}"/>
              </a:ext>
            </a:extLst>
          </p:cNvPr>
          <p:cNvSpPr/>
          <p:nvPr/>
        </p:nvSpPr>
        <p:spPr>
          <a:xfrm>
            <a:off x="451029" y="669816"/>
            <a:ext cx="535181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a:solidFill>
                  <a:srgbClr val="FFFFFF"/>
                </a:solidFill>
                <a:latin typeface="Calibri"/>
                <a:ea typeface="Calibri"/>
                <a:cs typeface="Calibri"/>
                <a:sym typeface="Calibri"/>
              </a:rPr>
              <a:t>Mind maps vs. </a:t>
            </a:r>
            <a:r>
              <a:rPr lang="en-US" sz="2000" b="1" dirty="0" err="1">
                <a:solidFill>
                  <a:srgbClr val="FFFFFF"/>
                </a:solidFill>
                <a:latin typeface="Calibri"/>
                <a:ea typeface="Calibri"/>
                <a:cs typeface="Calibri"/>
                <a:sym typeface="Calibri"/>
              </a:rPr>
              <a:t>konceptuelle</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diagrammer</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pSp>
        <p:nvGrpSpPr>
          <p:cNvPr id="432" name="Google Shape;432;p23"/>
          <p:cNvGrpSpPr/>
          <p:nvPr/>
        </p:nvGrpSpPr>
        <p:grpSpPr>
          <a:xfrm>
            <a:off x="6678736" y="1720576"/>
            <a:ext cx="4862621" cy="3019054"/>
            <a:chOff x="2696546" y="765111"/>
            <a:chExt cx="6811347" cy="5393094"/>
          </a:xfrm>
        </p:grpSpPr>
        <p:pic>
          <p:nvPicPr>
            <p:cNvPr id="433" name="Google Shape;433;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34" name="Google Shape;434;p23"/>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35" name="Google Shape;435;p23"/>
          <p:cNvGrpSpPr/>
          <p:nvPr/>
        </p:nvGrpSpPr>
        <p:grpSpPr>
          <a:xfrm>
            <a:off x="1123712" y="1720576"/>
            <a:ext cx="4863089" cy="3019054"/>
            <a:chOff x="2563318" y="765111"/>
            <a:chExt cx="7065363" cy="5393094"/>
          </a:xfrm>
        </p:grpSpPr>
        <p:pic>
          <p:nvPicPr>
            <p:cNvPr id="436" name="Google Shape;436;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63318" y="1745269"/>
              <a:ext cx="7065363" cy="3367461"/>
            </a:xfrm>
            <a:prstGeom prst="rect">
              <a:avLst/>
            </a:prstGeom>
            <a:noFill/>
            <a:ln>
              <a:noFill/>
            </a:ln>
          </p:spPr>
        </p:pic>
        <p:sp>
          <p:nvSpPr>
            <p:cNvPr id="437" name="Google Shape;437;p23"/>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8" name="Google Shape;438;p23"/>
          <p:cNvSpPr txBox="1"/>
          <p:nvPr/>
        </p:nvSpPr>
        <p:spPr>
          <a:xfrm>
            <a:off x="1123636" y="4783275"/>
            <a:ext cx="4972363" cy="1077178"/>
          </a:xfrm>
          <a:prstGeom prst="rect">
            <a:avLst/>
          </a:prstGeom>
          <a:noFill/>
          <a:ln>
            <a:noFill/>
          </a:ln>
        </p:spPr>
        <p:txBody>
          <a:bodyPr spcFirstLastPara="1" wrap="square" lIns="91425" tIns="45700" rIns="91425" bIns="45700" anchor="t" anchorCtr="0">
            <a:spAutoFit/>
          </a:bodyPr>
          <a:lstStyle/>
          <a:p>
            <a:pPr lvl="0"/>
            <a:r>
              <a:rPr lang="en-US" sz="1600" b="1" dirty="0">
                <a:solidFill>
                  <a:schemeClr val="dk1"/>
                </a:solidFill>
                <a:latin typeface="Calibri"/>
                <a:ea typeface="Calibri"/>
                <a:cs typeface="Calibri"/>
                <a:sym typeface="Calibri"/>
              </a:rPr>
              <a:t>Mind maps</a:t>
            </a:r>
          </a:p>
          <a:p>
            <a:pPr lvl="0"/>
            <a:r>
              <a:rPr lang="en-US" sz="1600" dirty="0">
                <a:solidFill>
                  <a:schemeClr val="dk1"/>
                </a:solidFill>
                <a:latin typeface="Calibri"/>
                <a:ea typeface="Calibri"/>
                <a:cs typeface="Calibri"/>
                <a:sym typeface="Calibri"/>
              </a:rPr>
              <a:t>er </a:t>
            </a:r>
            <a:r>
              <a:rPr lang="en-US" sz="1600" dirty="0" err="1">
                <a:solidFill>
                  <a:srgbClr val="F5911B"/>
                </a:solidFill>
                <a:latin typeface="Calibri"/>
                <a:ea typeface="Calibri"/>
                <a:cs typeface="Calibri"/>
                <a:sym typeface="Calibri"/>
              </a:rPr>
              <a:t>fokuseret</a:t>
            </a:r>
            <a:r>
              <a:rPr lang="en-US" sz="1600" dirty="0">
                <a:solidFill>
                  <a:srgbClr val="F5911B"/>
                </a:solidFill>
                <a:latin typeface="Calibri"/>
                <a:ea typeface="Calibri"/>
                <a:cs typeface="Calibri"/>
                <a:sym typeface="Calibri"/>
              </a:rPr>
              <a:t> på </a:t>
            </a:r>
            <a:r>
              <a:rPr lang="en-US" sz="1600" dirty="0" err="1">
                <a:solidFill>
                  <a:srgbClr val="F5911B"/>
                </a:solidFill>
                <a:latin typeface="Calibri"/>
                <a:ea typeface="Calibri"/>
                <a:cs typeface="Calibri"/>
                <a:sym typeface="Calibri"/>
              </a:rPr>
              <a:t>koncepter</a:t>
            </a:r>
            <a:r>
              <a:rPr lang="en-US" sz="1600" dirty="0">
                <a:solidFill>
                  <a:srgbClr val="F5911B"/>
                </a:solidFill>
                <a:latin typeface="Calibri"/>
                <a:ea typeface="Calibri"/>
                <a:cs typeface="Calibri"/>
                <a:sym typeface="Calibri"/>
              </a:rPr>
              <a:t> </a:t>
            </a:r>
            <a:r>
              <a:rPr lang="en-US" sz="1600" dirty="0">
                <a:solidFill>
                  <a:schemeClr val="dk1"/>
                </a:solidFill>
                <a:latin typeface="Calibri"/>
                <a:ea typeface="Calibri"/>
                <a:cs typeface="Calibri"/>
                <a:sym typeface="Calibri"/>
              </a:rPr>
              <a:t>og </a:t>
            </a:r>
            <a:r>
              <a:rPr lang="en-US" sz="1600" dirty="0" err="1">
                <a:solidFill>
                  <a:srgbClr val="F5911B"/>
                </a:solidFill>
                <a:latin typeface="Calibri"/>
                <a:ea typeface="Calibri"/>
                <a:cs typeface="Calibri"/>
                <a:sym typeface="Calibri"/>
              </a:rPr>
              <a:t>repræsenterer</a:t>
            </a:r>
            <a:r>
              <a:rPr lang="en-US" sz="1600" dirty="0">
                <a:solidFill>
                  <a:srgbClr val="F5911B"/>
                </a:solidFill>
                <a:latin typeface="Calibri"/>
                <a:ea typeface="Calibri"/>
                <a:cs typeface="Calibri"/>
                <a:sym typeface="Calibri"/>
              </a:rPr>
              <a:t> et </a:t>
            </a:r>
            <a:r>
              <a:rPr lang="en-US" sz="1600" dirty="0" err="1">
                <a:solidFill>
                  <a:srgbClr val="F5911B"/>
                </a:solidFill>
                <a:latin typeface="Calibri"/>
                <a:ea typeface="Calibri"/>
                <a:cs typeface="Calibri"/>
                <a:sym typeface="Calibri"/>
              </a:rPr>
              <a:t>emne</a:t>
            </a:r>
            <a:r>
              <a:rPr lang="en-US" sz="1600" dirty="0">
                <a:solidFill>
                  <a:srgbClr val="F5911B"/>
                </a:solidFill>
                <a:latin typeface="Calibri"/>
                <a:ea typeface="Calibri"/>
                <a:cs typeface="Calibri"/>
                <a:sym typeface="Calibri"/>
              </a:rPr>
              <a:t> </a:t>
            </a:r>
            <a:r>
              <a:rPr lang="en-US" sz="1600" dirty="0">
                <a:solidFill>
                  <a:schemeClr val="dk1"/>
                </a:solidFill>
                <a:latin typeface="Calibri"/>
                <a:ea typeface="Calibri"/>
                <a:cs typeface="Calibri"/>
                <a:sym typeface="Calibri"/>
              </a:rPr>
              <a:t>eller et problem </a:t>
            </a:r>
            <a:r>
              <a:rPr lang="en-US" sz="1600" dirty="0" err="1">
                <a:solidFill>
                  <a:schemeClr val="dk1"/>
                </a:solidFill>
                <a:latin typeface="Calibri"/>
                <a:ea typeface="Calibri"/>
                <a:cs typeface="Calibri"/>
                <a:sym typeface="Calibri"/>
              </a:rPr>
              <a:t>ved</a:t>
            </a:r>
            <a:r>
              <a:rPr lang="en-US" sz="1600" dirty="0">
                <a:solidFill>
                  <a:schemeClr val="dk1"/>
                </a:solidFill>
                <a:latin typeface="Calibri"/>
                <a:ea typeface="Calibri"/>
                <a:cs typeface="Calibri"/>
                <a:sym typeface="Calibri"/>
              </a:rPr>
              <a:t> at </a:t>
            </a:r>
            <a:r>
              <a:rPr lang="en-US" sz="1600" dirty="0" err="1">
                <a:solidFill>
                  <a:schemeClr val="dk1"/>
                </a:solidFill>
                <a:latin typeface="Calibri"/>
                <a:ea typeface="Calibri"/>
                <a:cs typeface="Calibri"/>
                <a:sym typeface="Calibri"/>
              </a:rPr>
              <a:t>forbinde</a:t>
            </a:r>
            <a:r>
              <a:rPr lang="en-US" sz="1600" dirty="0">
                <a:solidFill>
                  <a:schemeClr val="dk1"/>
                </a:solidFill>
                <a:latin typeface="Calibri"/>
                <a:ea typeface="Calibri"/>
                <a:cs typeface="Calibri"/>
                <a:sym typeface="Calibri"/>
              </a:rPr>
              <a:t> dem </a:t>
            </a:r>
            <a:r>
              <a:rPr lang="en-US" sz="1600" dirty="0" err="1">
                <a:solidFill>
                  <a:schemeClr val="dk1"/>
                </a:solidFill>
                <a:latin typeface="Calibri"/>
                <a:ea typeface="Calibri"/>
                <a:cs typeface="Calibri"/>
                <a:sym typeface="Calibri"/>
              </a:rPr>
              <a:t>progressivt</a:t>
            </a:r>
            <a:r>
              <a:rPr lang="en-US" sz="1600" dirty="0">
                <a:solidFill>
                  <a:schemeClr val="dk1"/>
                </a:solidFill>
                <a:latin typeface="Calibri"/>
                <a:ea typeface="Calibri"/>
                <a:cs typeface="Calibri"/>
                <a:sym typeface="Calibri"/>
              </a:rPr>
              <a:t> </a:t>
            </a:r>
            <a:r>
              <a:rPr lang="en-US" sz="1600" dirty="0">
                <a:solidFill>
                  <a:srgbClr val="F5911B"/>
                </a:solidFill>
                <a:latin typeface="Calibri"/>
                <a:ea typeface="Calibri"/>
                <a:cs typeface="Calibri"/>
                <a:sym typeface="Calibri"/>
              </a:rPr>
              <a:t>via association</a:t>
            </a:r>
            <a:r>
              <a:rPr lang="en-US"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439" name="Google Shape;439;p23"/>
          <p:cNvSpPr txBox="1"/>
          <p:nvPr/>
        </p:nvSpPr>
        <p:spPr>
          <a:xfrm>
            <a:off x="6601059" y="4792184"/>
            <a:ext cx="4972362" cy="1077178"/>
          </a:xfrm>
          <a:prstGeom prst="rect">
            <a:avLst/>
          </a:prstGeom>
          <a:noFill/>
          <a:ln>
            <a:noFill/>
          </a:ln>
        </p:spPr>
        <p:txBody>
          <a:bodyPr spcFirstLastPara="1" wrap="square" lIns="91425" tIns="45700" rIns="91425" bIns="45700" anchor="t" anchorCtr="0">
            <a:spAutoFit/>
          </a:bodyPr>
          <a:lstStyle/>
          <a:p>
            <a:pPr lvl="0"/>
            <a:r>
              <a:rPr lang="en-US" sz="1600" b="1" dirty="0" err="1">
                <a:solidFill>
                  <a:schemeClr val="dk1"/>
                </a:solidFill>
                <a:latin typeface="Calibri"/>
                <a:ea typeface="Calibri"/>
                <a:cs typeface="Calibri"/>
                <a:sym typeface="Calibri"/>
              </a:rPr>
              <a:t>Konceptuelle</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diagrammer</a:t>
            </a:r>
            <a:endParaRPr lang="en-US" sz="1600" b="1" dirty="0">
              <a:solidFill>
                <a:schemeClr val="dk1"/>
              </a:solidFill>
              <a:latin typeface="Calibri"/>
              <a:ea typeface="Calibri"/>
              <a:cs typeface="Calibri"/>
              <a:sym typeface="Calibri"/>
            </a:endParaRPr>
          </a:p>
          <a:p>
            <a:pPr lvl="0"/>
            <a:r>
              <a:rPr lang="en-US" sz="1600" dirty="0">
                <a:solidFill>
                  <a:schemeClr val="dk1"/>
                </a:solidFill>
                <a:latin typeface="Calibri"/>
                <a:ea typeface="Calibri"/>
                <a:cs typeface="Calibri"/>
                <a:sym typeface="Calibri"/>
              </a:rPr>
              <a:t>er </a:t>
            </a:r>
            <a:r>
              <a:rPr lang="en-US" sz="1600" dirty="0" err="1">
                <a:solidFill>
                  <a:srgbClr val="F5911B"/>
                </a:solidFill>
                <a:latin typeface="Calibri"/>
                <a:ea typeface="Calibri"/>
                <a:cs typeface="Calibri"/>
                <a:sym typeface="Calibri"/>
              </a:rPr>
              <a:t>fokuseret</a:t>
            </a:r>
            <a:r>
              <a:rPr lang="en-US" sz="1600" dirty="0">
                <a:solidFill>
                  <a:srgbClr val="F5911B"/>
                </a:solidFill>
                <a:latin typeface="Calibri"/>
                <a:ea typeface="Calibri"/>
                <a:cs typeface="Calibri"/>
                <a:sym typeface="Calibri"/>
              </a:rPr>
              <a:t> på </a:t>
            </a:r>
            <a:r>
              <a:rPr lang="en-US" sz="1600" dirty="0" err="1">
                <a:solidFill>
                  <a:srgbClr val="F5911B"/>
                </a:solidFill>
                <a:latin typeface="Calibri"/>
                <a:ea typeface="Calibri"/>
                <a:cs typeface="Calibri"/>
                <a:sym typeface="Calibri"/>
              </a:rPr>
              <a:t>forholdet</a:t>
            </a:r>
            <a:r>
              <a:rPr lang="en-US" sz="1600" dirty="0">
                <a:solidFill>
                  <a:srgbClr val="F5911B"/>
                </a:solidFill>
                <a:latin typeface="Calibri"/>
                <a:ea typeface="Calibri"/>
                <a:cs typeface="Calibri"/>
                <a:sym typeface="Calibri"/>
              </a:rPr>
              <a:t> mellem </a:t>
            </a:r>
            <a:r>
              <a:rPr lang="en-US" sz="1600" dirty="0" err="1">
                <a:solidFill>
                  <a:srgbClr val="F5911B"/>
                </a:solidFill>
                <a:latin typeface="Calibri"/>
                <a:ea typeface="Calibri"/>
                <a:cs typeface="Calibri"/>
                <a:sym typeface="Calibri"/>
              </a:rPr>
              <a:t>koncepter</a:t>
            </a:r>
            <a:r>
              <a:rPr lang="en-US" sz="1600" dirty="0">
                <a:solidFill>
                  <a:srgbClr val="F5911B"/>
                </a:solidFill>
                <a:latin typeface="Calibri"/>
                <a:ea typeface="Calibri"/>
                <a:cs typeface="Calibri"/>
                <a:sym typeface="Calibri"/>
              </a:rPr>
              <a:t> </a:t>
            </a:r>
            <a:r>
              <a:rPr lang="en-US" sz="1600" dirty="0">
                <a:solidFill>
                  <a:schemeClr val="dk1"/>
                </a:solidFill>
                <a:latin typeface="Calibri"/>
                <a:ea typeface="Calibri"/>
                <a:cs typeface="Calibri"/>
                <a:sym typeface="Calibri"/>
              </a:rPr>
              <a:t>og </a:t>
            </a:r>
            <a:r>
              <a:rPr lang="en-US" sz="1600" dirty="0" err="1">
                <a:solidFill>
                  <a:srgbClr val="F5911B"/>
                </a:solidFill>
                <a:latin typeface="Calibri"/>
                <a:ea typeface="Calibri"/>
                <a:cs typeface="Calibri"/>
                <a:sym typeface="Calibri"/>
              </a:rPr>
              <a:t>repræsenterer</a:t>
            </a:r>
            <a:r>
              <a:rPr lang="en-US" sz="1600" dirty="0">
                <a:solidFill>
                  <a:srgbClr val="F5911B"/>
                </a:solidFill>
                <a:latin typeface="Calibri"/>
                <a:ea typeface="Calibri"/>
                <a:cs typeface="Calibri"/>
                <a:sym typeface="Calibri"/>
              </a:rPr>
              <a:t> viden </a:t>
            </a:r>
            <a:r>
              <a:rPr lang="en-US" sz="1600" dirty="0">
                <a:solidFill>
                  <a:schemeClr val="dk1"/>
                </a:solidFill>
                <a:latin typeface="Calibri"/>
                <a:ea typeface="Calibri"/>
                <a:cs typeface="Calibri"/>
                <a:sym typeface="Calibri"/>
              </a:rPr>
              <a:t>på </a:t>
            </a:r>
            <a:r>
              <a:rPr lang="en-US" sz="1600" dirty="0" err="1">
                <a:solidFill>
                  <a:schemeClr val="dk1"/>
                </a:solidFill>
                <a:latin typeface="Calibri"/>
                <a:ea typeface="Calibri"/>
                <a:cs typeface="Calibri"/>
                <a:sym typeface="Calibri"/>
              </a:rPr>
              <a:t>en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analytisk</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måde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ved</a:t>
            </a:r>
            <a:r>
              <a:rPr lang="en-US" sz="1600" dirty="0">
                <a:solidFill>
                  <a:schemeClr val="dk1"/>
                </a:solidFill>
                <a:latin typeface="Calibri"/>
                <a:ea typeface="Calibri"/>
                <a:cs typeface="Calibri"/>
                <a:sym typeface="Calibri"/>
              </a:rPr>
              <a:t> at </a:t>
            </a:r>
            <a:r>
              <a:rPr lang="en-US" sz="1600" dirty="0" err="1">
                <a:solidFill>
                  <a:schemeClr val="dk1"/>
                </a:solidFill>
                <a:latin typeface="Calibri"/>
                <a:ea typeface="Calibri"/>
                <a:cs typeface="Calibri"/>
                <a:sym typeface="Calibri"/>
              </a:rPr>
              <a:t>fremhæve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forbindelserne</a:t>
            </a:r>
            <a:r>
              <a:rPr lang="en-US" sz="1600" dirty="0">
                <a:solidFill>
                  <a:schemeClr val="dk1"/>
                </a:solidFill>
                <a:latin typeface="Calibri"/>
                <a:ea typeface="Calibri"/>
                <a:cs typeface="Calibri"/>
                <a:sym typeface="Calibri"/>
              </a:rPr>
              <a:t> mellem </a:t>
            </a:r>
            <a:r>
              <a:rPr lang="en-US" sz="1600" dirty="0" err="1">
                <a:solidFill>
                  <a:schemeClr val="dk1"/>
                </a:solidFill>
                <a:latin typeface="Calibri"/>
                <a:ea typeface="Calibri"/>
                <a:cs typeface="Calibri"/>
                <a:sym typeface="Calibri"/>
              </a:rPr>
              <a:t>koncepterne</a:t>
            </a:r>
            <a:r>
              <a:rPr lang="en-US"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12" name="Google Shape;418;p22">
            <a:extLst>
              <a:ext uri="{FF2B5EF4-FFF2-40B4-BE49-F238E27FC236}">
                <a16:creationId xmlns:a16="http://schemas.microsoft.com/office/drawing/2014/main" id="{46D55C7B-F5A9-4C90-9B51-44DFA2FB6EA0}"/>
              </a:ext>
            </a:extLst>
          </p:cNvPr>
          <p:cNvSpPr txBox="1"/>
          <p:nvPr/>
        </p:nvSpPr>
        <p:spPr>
          <a:xfrm>
            <a:off x="523239" y="1250839"/>
            <a:ext cx="6968941" cy="615513"/>
          </a:xfrm>
          <a:prstGeom prst="rect">
            <a:avLst/>
          </a:prstGeom>
          <a:noFill/>
          <a:ln>
            <a:noFill/>
          </a:ln>
        </p:spPr>
        <p:txBody>
          <a:bodyPr spcFirstLastPara="1" wrap="square" lIns="91425" tIns="45700" rIns="91425" bIns="45700" anchor="t" anchorCtr="0">
            <a:spAutoFit/>
          </a:bodyPr>
          <a:lstStyle/>
          <a:p>
            <a:pPr marL="108000"/>
            <a:r>
              <a:rPr lang="it-IT" sz="2000" dirty="0">
                <a:solidFill>
                  <a:schemeClr val="dk1"/>
                </a:solidFill>
                <a:latin typeface="Calibri"/>
                <a:ea typeface="Calibri"/>
                <a:cs typeface="Calibri"/>
                <a:sym typeface="Calibri"/>
              </a:rPr>
              <a:t>2.2 </a:t>
            </a:r>
            <a:r>
              <a:rPr lang="da-DK" sz="2000" dirty="0">
                <a:solidFill>
                  <a:srgbClr val="000000"/>
                </a:solidFill>
                <a:effectLst/>
                <a:latin typeface="Calibri" panose="020F0502020204030204" pitchFamily="34" charset="0"/>
                <a:ea typeface="Calibri" panose="020F0502020204030204" pitchFamily="34" charset="0"/>
                <a:cs typeface="Arial MT"/>
              </a:rPr>
              <a:t>Sammenligning af mind maps og konceptuelle diagrammer</a:t>
            </a:r>
            <a:endParaRPr lang="da-DK" sz="2000" dirty="0">
              <a:effectLst/>
              <a:latin typeface="Arial MT"/>
              <a:ea typeface="Arial MT"/>
              <a:cs typeface="Arial MT"/>
            </a:endParaRPr>
          </a:p>
          <a:p>
            <a:pPr marL="108000" lvl="0"/>
            <a:endParaRPr dirty="0"/>
          </a:p>
        </p:txBody>
      </p:sp>
      <p:sp>
        <p:nvSpPr>
          <p:cNvPr id="14" name="Google Shape;409;p21">
            <a:extLst>
              <a:ext uri="{FF2B5EF4-FFF2-40B4-BE49-F238E27FC236}">
                <a16:creationId xmlns:a16="http://schemas.microsoft.com/office/drawing/2014/main" id="{ED34FF03-CECC-4C58-83D8-03EF27ACB0F2}"/>
              </a:ext>
            </a:extLst>
          </p:cNvPr>
          <p:cNvSpPr/>
          <p:nvPr/>
        </p:nvSpPr>
        <p:spPr>
          <a:xfrm>
            <a:off x="451029" y="669816"/>
            <a:ext cx="516319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a:solidFill>
                  <a:srgbClr val="FFFFFF"/>
                </a:solidFill>
                <a:latin typeface="Calibri"/>
                <a:ea typeface="Calibri"/>
                <a:cs typeface="Calibri"/>
                <a:sym typeface="Calibri"/>
              </a:rPr>
              <a:t>Mind maps vs. </a:t>
            </a:r>
            <a:r>
              <a:rPr lang="en-US" sz="2000" b="1" dirty="0" err="1">
                <a:solidFill>
                  <a:srgbClr val="FFFFFF"/>
                </a:solidFill>
                <a:latin typeface="Calibri"/>
                <a:ea typeface="Calibri"/>
                <a:cs typeface="Calibri"/>
                <a:sym typeface="Calibri"/>
              </a:rPr>
              <a:t>konceptuelle</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diagrammer</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4"/>
          <p:cNvSpPr txBox="1"/>
          <p:nvPr/>
        </p:nvSpPr>
        <p:spPr>
          <a:xfrm>
            <a:off x="523240" y="1250839"/>
            <a:ext cx="5782669"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2.3 Detaljeforskelle</a:t>
            </a:r>
            <a:endParaRPr dirty="0"/>
          </a:p>
        </p:txBody>
      </p:sp>
      <p:graphicFrame>
        <p:nvGraphicFramePr>
          <p:cNvPr id="445" name="Google Shape;445;p24"/>
          <p:cNvGraphicFramePr/>
          <p:nvPr>
            <p:extLst>
              <p:ext uri="{D42A27DB-BD31-4B8C-83A1-F6EECF244321}">
                <p14:modId xmlns:p14="http://schemas.microsoft.com/office/powerpoint/2010/main" val="322654144"/>
              </p:ext>
            </p:extLst>
          </p:nvPr>
        </p:nvGraphicFramePr>
        <p:xfrm>
          <a:off x="731848" y="1711390"/>
          <a:ext cx="8158100" cy="3758550"/>
        </p:xfrm>
        <a:graphic>
          <a:graphicData uri="http://schemas.openxmlformats.org/drawingml/2006/table">
            <a:tbl>
              <a:tblPr firstRow="1" bandRow="1">
                <a:noFill/>
                <a:tableStyleId>{3DB5B19E-D5C6-4301-AEE2-0FC6ABA16171}</a:tableStyleId>
              </a:tblPr>
              <a:tblGrid>
                <a:gridCol w="1205325">
                  <a:extLst>
                    <a:ext uri="{9D8B030D-6E8A-4147-A177-3AD203B41FA5}">
                      <a16:colId xmlns:a16="http://schemas.microsoft.com/office/drawing/2014/main" val="20000"/>
                    </a:ext>
                  </a:extLst>
                </a:gridCol>
                <a:gridCol w="3376700">
                  <a:extLst>
                    <a:ext uri="{9D8B030D-6E8A-4147-A177-3AD203B41FA5}">
                      <a16:colId xmlns:a16="http://schemas.microsoft.com/office/drawing/2014/main" val="20001"/>
                    </a:ext>
                  </a:extLst>
                </a:gridCol>
                <a:gridCol w="3576075">
                  <a:extLst>
                    <a:ext uri="{9D8B030D-6E8A-4147-A177-3AD203B41FA5}">
                      <a16:colId xmlns:a16="http://schemas.microsoft.com/office/drawing/2014/main" val="20002"/>
                    </a:ext>
                  </a:extLst>
                </a:gridCol>
              </a:tblGrid>
              <a:tr h="323800">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solidFill>
                      <a:srgbClr val="F5911B"/>
                    </a:solidFill>
                  </a:tcPr>
                </a:tc>
                <a:tc>
                  <a:txBody>
                    <a:bodyPr/>
                    <a:lstStyle/>
                    <a:p>
                      <a:pPr marL="0" marR="0" lvl="0" indent="0" algn="l" rtl="0">
                        <a:spcBef>
                          <a:spcPts val="0"/>
                        </a:spcBef>
                        <a:spcAft>
                          <a:spcPts val="0"/>
                        </a:spcAft>
                        <a:buNone/>
                      </a:pPr>
                      <a:r>
                        <a:rPr lang="it-IT" sz="1600" dirty="0">
                          <a:latin typeface="Calibri"/>
                          <a:ea typeface="Calibri"/>
                          <a:cs typeface="Calibri"/>
                          <a:sym typeface="Calibri"/>
                        </a:rPr>
                        <a:t>Mind </a:t>
                      </a:r>
                      <a:r>
                        <a:rPr lang="it-IT" sz="1600" dirty="0" err="1">
                          <a:latin typeface="Calibri"/>
                          <a:ea typeface="Calibri"/>
                          <a:cs typeface="Calibri"/>
                          <a:sym typeface="Calibri"/>
                        </a:rPr>
                        <a:t>maps</a:t>
                      </a:r>
                      <a:endParaRPr sz="1600" dirty="0">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solidFill>
                      <a:srgbClr val="F5911B"/>
                    </a:solidFill>
                  </a:tcPr>
                </a:tc>
                <a:tc>
                  <a:txBody>
                    <a:bodyPr/>
                    <a:lstStyle/>
                    <a:p>
                      <a:pPr marL="0" marR="0" lvl="0" indent="0" algn="l" rtl="0">
                        <a:spcBef>
                          <a:spcPts val="0"/>
                        </a:spcBef>
                        <a:spcAft>
                          <a:spcPts val="0"/>
                        </a:spcAft>
                        <a:buNone/>
                      </a:pPr>
                      <a:r>
                        <a:rPr lang="it-IT" sz="1600" dirty="0">
                          <a:latin typeface="Calibri"/>
                          <a:ea typeface="Calibri"/>
                          <a:cs typeface="Calibri"/>
                          <a:sym typeface="Calibri"/>
                        </a:rPr>
                        <a:t>Konceptuelle diagrammer</a:t>
                      </a:r>
                      <a:endParaRPr sz="1600" dirty="0">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solidFill>
                      <a:srgbClr val="F5911B"/>
                    </a:solidFill>
                  </a:tcPr>
                </a:tc>
                <a:extLst>
                  <a:ext uri="{0D108BD9-81ED-4DB2-BD59-A6C34878D82A}">
                    <a16:rowId xmlns:a16="http://schemas.microsoft.com/office/drawing/2014/main" val="10000"/>
                  </a:ext>
                </a:extLst>
              </a:tr>
              <a:tr h="794775">
                <a:tc>
                  <a:txBody>
                    <a:bodyPr/>
                    <a:lstStyle/>
                    <a:p>
                      <a:pPr marL="0" marR="0" lvl="0" indent="0" algn="l" rtl="0">
                        <a:spcBef>
                          <a:spcPts val="0"/>
                        </a:spcBef>
                        <a:spcAft>
                          <a:spcPts val="0"/>
                        </a:spcAft>
                        <a:buNone/>
                      </a:pPr>
                      <a:r>
                        <a:rPr lang="it-IT" sz="1600" dirty="0">
                          <a:latin typeface="Calibri"/>
                          <a:ea typeface="Calibri"/>
                          <a:cs typeface="Calibri"/>
                          <a:sym typeface="Calibri"/>
                        </a:rPr>
                        <a:t>Struktur</a:t>
                      </a:r>
                      <a:endParaRPr sz="160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dirty="0"/>
                        <a:t>Radial med </a:t>
                      </a:r>
                      <a:r>
                        <a:rPr lang="en-US" sz="1600" dirty="0" err="1"/>
                        <a:t>udgangspunkt</a:t>
                      </a:r>
                      <a:r>
                        <a:rPr lang="en-US" sz="1600" dirty="0"/>
                        <a:t> i den centrale ide.</a:t>
                      </a:r>
                      <a:endParaRPr sz="1600" b="0" u="sng"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dirty="0" err="1"/>
                        <a:t>Trælignende</a:t>
                      </a:r>
                      <a:r>
                        <a:rPr lang="en-US" sz="1600" dirty="0"/>
                        <a:t> </a:t>
                      </a:r>
                      <a:r>
                        <a:rPr lang="en-US" sz="1600" dirty="0" err="1"/>
                        <a:t>nedadgående</a:t>
                      </a:r>
                      <a:r>
                        <a:rPr lang="en-US" sz="1600" dirty="0"/>
                        <a:t> </a:t>
                      </a:r>
                      <a:r>
                        <a:rPr lang="en-US" sz="1600" dirty="0" err="1"/>
                        <a:t>forgrening</a:t>
                      </a:r>
                      <a:r>
                        <a:rPr lang="en-US" sz="1600" dirty="0"/>
                        <a:t> fra </a:t>
                      </a:r>
                      <a:r>
                        <a:rPr lang="en-US" sz="1600" dirty="0" err="1"/>
                        <a:t>hovedkonceptet</a:t>
                      </a:r>
                      <a:r>
                        <a:rPr lang="en-US" sz="1600" dirty="0"/>
                        <a:t>. </a:t>
                      </a:r>
                      <a:endParaRPr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794775">
                <a:tc>
                  <a:txBody>
                    <a:bodyPr/>
                    <a:lstStyle/>
                    <a:p>
                      <a:pPr marL="0" marR="0" lvl="0" indent="0" algn="l" rtl="0">
                        <a:spcBef>
                          <a:spcPts val="0"/>
                        </a:spcBef>
                        <a:spcAft>
                          <a:spcPts val="0"/>
                        </a:spcAft>
                        <a:buNone/>
                      </a:pPr>
                      <a:r>
                        <a:rPr lang="it-IT" sz="1600" dirty="0">
                          <a:latin typeface="Calibri"/>
                          <a:ea typeface="Calibri"/>
                          <a:cs typeface="Calibri"/>
                          <a:sym typeface="Calibri"/>
                        </a:rPr>
                        <a:t>Koncepter</a:t>
                      </a:r>
                      <a:endParaRPr sz="1600" dirty="0">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r>
                        <a:rPr lang="en-US" sz="1600" b="0" u="none" dirty="0">
                          <a:latin typeface="Calibri"/>
                          <a:ea typeface="Calibri"/>
                          <a:cs typeface="Calibri"/>
                          <a:sym typeface="Calibri"/>
                        </a:rPr>
                        <a:t>De </a:t>
                      </a:r>
                      <a:r>
                        <a:rPr lang="en-US" sz="1600" b="0" i="0" u="sng" dirty="0" err="1">
                          <a:latin typeface="Calibri"/>
                          <a:ea typeface="Calibri"/>
                          <a:cs typeface="Calibri"/>
                          <a:sym typeface="Calibri"/>
                        </a:rPr>
                        <a:t>kan</a:t>
                      </a:r>
                      <a:r>
                        <a:rPr lang="en-US" sz="1600" b="0" u="none" dirty="0">
                          <a:latin typeface="Calibri"/>
                          <a:ea typeface="Calibri"/>
                          <a:cs typeface="Calibri"/>
                          <a:sym typeface="Calibri"/>
                        </a:rPr>
                        <a:t> være </a:t>
                      </a:r>
                      <a:r>
                        <a:rPr lang="en-US" sz="1600" b="0" u="none" dirty="0" err="1">
                          <a:latin typeface="Calibri"/>
                          <a:ea typeface="Calibri"/>
                          <a:cs typeface="Calibri"/>
                          <a:sym typeface="Calibri"/>
                        </a:rPr>
                        <a:t>præsenteret</a:t>
                      </a:r>
                      <a:r>
                        <a:rPr lang="en-US" sz="1600" b="0" u="none" dirty="0">
                          <a:latin typeface="Calibri"/>
                          <a:ea typeface="Calibri"/>
                          <a:cs typeface="Calibri"/>
                          <a:sym typeface="Calibri"/>
                        </a:rPr>
                        <a:t> i </a:t>
                      </a:r>
                      <a:r>
                        <a:rPr lang="en-US" sz="1600" b="0" u="none" dirty="0" err="1">
                          <a:latin typeface="Calibri"/>
                          <a:ea typeface="Calibri"/>
                          <a:cs typeface="Calibri"/>
                          <a:sym typeface="Calibri"/>
                        </a:rPr>
                        <a:t>bokse</a:t>
                      </a:r>
                      <a:r>
                        <a:rPr lang="en-US" sz="1600" b="0" u="none" dirty="0">
                          <a:latin typeface="Calibri"/>
                          <a:ea typeface="Calibri"/>
                          <a:cs typeface="Calibri"/>
                          <a:sym typeface="Calibri"/>
                        </a:rPr>
                        <a:t>, </a:t>
                      </a:r>
                      <a:r>
                        <a:rPr lang="en-US" sz="1600" b="0" u="none" dirty="0" err="1">
                          <a:latin typeface="Calibri"/>
                          <a:ea typeface="Calibri"/>
                          <a:cs typeface="Calibri"/>
                          <a:sym typeface="Calibri"/>
                        </a:rPr>
                        <a:t>som</a:t>
                      </a:r>
                      <a:r>
                        <a:rPr lang="en-US" sz="1600" b="0" u="none" dirty="0">
                          <a:latin typeface="Calibri"/>
                          <a:ea typeface="Calibri"/>
                          <a:cs typeface="Calibri"/>
                          <a:sym typeface="Calibri"/>
                        </a:rPr>
                        <a:t> i </a:t>
                      </a:r>
                      <a:r>
                        <a:rPr lang="en-US" sz="1600" b="0" u="none" dirty="0" err="1">
                          <a:latin typeface="Calibri"/>
                          <a:ea typeface="Calibri"/>
                          <a:cs typeface="Calibri"/>
                          <a:sym typeface="Calibri"/>
                        </a:rPr>
                        <a:t>sådanne</a:t>
                      </a:r>
                      <a:r>
                        <a:rPr lang="en-US" sz="1600" b="0" u="none" dirty="0">
                          <a:latin typeface="Calibri"/>
                          <a:ea typeface="Calibri"/>
                          <a:cs typeface="Calibri"/>
                          <a:sym typeface="Calibri"/>
                        </a:rPr>
                        <a:t> </a:t>
                      </a:r>
                      <a:r>
                        <a:rPr lang="en-US" sz="1600" b="0" u="none" dirty="0" err="1">
                          <a:latin typeface="Calibri"/>
                          <a:ea typeface="Calibri"/>
                          <a:cs typeface="Calibri"/>
                          <a:sym typeface="Calibri"/>
                        </a:rPr>
                        <a:t>tilfælde</a:t>
                      </a:r>
                      <a:r>
                        <a:rPr lang="en-US" sz="1600" b="0" u="none" dirty="0">
                          <a:latin typeface="Calibri"/>
                          <a:ea typeface="Calibri"/>
                          <a:cs typeface="Calibri"/>
                          <a:sym typeface="Calibri"/>
                        </a:rPr>
                        <a:t> </a:t>
                      </a:r>
                      <a:r>
                        <a:rPr lang="en-US" sz="1600" b="0" u="none" dirty="0" err="1">
                          <a:latin typeface="Calibri"/>
                          <a:ea typeface="Calibri"/>
                          <a:cs typeface="Calibri"/>
                          <a:sym typeface="Calibri"/>
                        </a:rPr>
                        <a:t>kaldes</a:t>
                      </a:r>
                      <a:r>
                        <a:rPr lang="en-US" sz="1600" b="0" u="none" dirty="0">
                          <a:latin typeface="Calibri"/>
                          <a:ea typeface="Calibri"/>
                          <a:cs typeface="Calibri"/>
                          <a:sym typeface="Calibri"/>
                        </a:rPr>
                        <a:t> </a:t>
                      </a:r>
                      <a:r>
                        <a:rPr lang="en-US" sz="1600" b="0" i="1" u="none" dirty="0">
                          <a:latin typeface="Calibri"/>
                          <a:ea typeface="Calibri"/>
                          <a:cs typeface="Calibri"/>
                          <a:sym typeface="Calibri"/>
                        </a:rPr>
                        <a:t>nodes</a:t>
                      </a:r>
                      <a:r>
                        <a:rPr lang="en-US" sz="1600" b="0" u="none" dirty="0">
                          <a:latin typeface="Calibri"/>
                          <a:ea typeface="Calibri"/>
                          <a:cs typeface="Calibri"/>
                          <a:sym typeface="Calibri"/>
                        </a:rPr>
                        <a:t>. </a:t>
                      </a:r>
                      <a:endParaRPr sz="1600" b="0" u="none" dirty="0">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r>
                        <a:rPr lang="en-US" sz="1600" b="0" dirty="0">
                          <a:latin typeface="Calibri"/>
                          <a:ea typeface="Calibri"/>
                          <a:cs typeface="Calibri"/>
                          <a:sym typeface="Calibri"/>
                        </a:rPr>
                        <a:t>De er </a:t>
                      </a:r>
                      <a:r>
                        <a:rPr lang="en-US" sz="1600" b="0" u="sng" dirty="0" err="1">
                          <a:latin typeface="Calibri"/>
                          <a:ea typeface="Calibri"/>
                          <a:cs typeface="Calibri"/>
                          <a:sym typeface="Calibri"/>
                        </a:rPr>
                        <a:t>altid</a:t>
                      </a:r>
                      <a:r>
                        <a:rPr lang="en-US" sz="1600" b="0" dirty="0">
                          <a:latin typeface="Calibri"/>
                          <a:ea typeface="Calibri"/>
                          <a:cs typeface="Calibri"/>
                          <a:sym typeface="Calibri"/>
                        </a:rPr>
                        <a:t> </a:t>
                      </a:r>
                      <a:r>
                        <a:rPr lang="en-US" sz="1600" b="0" dirty="0" err="1">
                          <a:latin typeface="Calibri"/>
                          <a:ea typeface="Calibri"/>
                          <a:cs typeface="Calibri"/>
                          <a:sym typeface="Calibri"/>
                        </a:rPr>
                        <a:t>præsenteret</a:t>
                      </a:r>
                      <a:r>
                        <a:rPr lang="en-US" sz="1600" b="0" dirty="0">
                          <a:latin typeface="Calibri"/>
                          <a:ea typeface="Calibri"/>
                          <a:cs typeface="Calibri"/>
                          <a:sym typeface="Calibri"/>
                        </a:rPr>
                        <a:t> i </a:t>
                      </a:r>
                      <a:r>
                        <a:rPr lang="en-US" sz="1600" b="0" dirty="0" err="1">
                          <a:latin typeface="Calibri"/>
                          <a:ea typeface="Calibri"/>
                          <a:cs typeface="Calibri"/>
                          <a:sym typeface="Calibri"/>
                        </a:rPr>
                        <a:t>bokse</a:t>
                      </a:r>
                      <a:r>
                        <a:rPr lang="en-US" sz="1600" b="0" dirty="0">
                          <a:latin typeface="Calibri"/>
                          <a:ea typeface="Calibri"/>
                          <a:cs typeface="Calibri"/>
                          <a:sym typeface="Calibri"/>
                        </a:rPr>
                        <a:t> og </a:t>
                      </a:r>
                      <a:r>
                        <a:rPr lang="en-US" sz="1600" b="0" dirty="0" err="1">
                          <a:latin typeface="Calibri"/>
                          <a:ea typeface="Calibri"/>
                          <a:cs typeface="Calibri"/>
                          <a:sym typeface="Calibri"/>
                        </a:rPr>
                        <a:t>kaldes</a:t>
                      </a:r>
                      <a:r>
                        <a:rPr lang="en-US" sz="1600" b="0" dirty="0">
                          <a:latin typeface="Calibri"/>
                          <a:ea typeface="Calibri"/>
                          <a:cs typeface="Calibri"/>
                          <a:sym typeface="Calibri"/>
                        </a:rPr>
                        <a:t> </a:t>
                      </a:r>
                      <a:r>
                        <a:rPr lang="en-US" sz="1600" b="0" i="1" dirty="0">
                          <a:latin typeface="Calibri"/>
                          <a:ea typeface="Calibri"/>
                          <a:cs typeface="Calibri"/>
                          <a:sym typeface="Calibri"/>
                        </a:rPr>
                        <a:t>nodes</a:t>
                      </a:r>
                      <a:r>
                        <a:rPr lang="en-US" sz="1600" b="0" dirty="0">
                          <a:latin typeface="Calibri"/>
                          <a:ea typeface="Calibri"/>
                          <a:cs typeface="Calibri"/>
                          <a:sym typeface="Calibri"/>
                        </a:rPr>
                        <a:t>. </a:t>
                      </a:r>
                      <a:endParaRPr sz="1600" b="0" dirty="0">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2"/>
                  </a:ext>
                </a:extLst>
              </a:tr>
              <a:tr h="412275">
                <a:tc rowSpan="3">
                  <a:txBody>
                    <a:bodyPr/>
                    <a:lstStyle/>
                    <a:p>
                      <a:pPr marL="0" lvl="0" indent="0" algn="l" rtl="0">
                        <a:spcBef>
                          <a:spcPts val="0"/>
                        </a:spcBef>
                        <a:spcAft>
                          <a:spcPts val="0"/>
                        </a:spcAft>
                        <a:buNone/>
                      </a:pPr>
                      <a:r>
                        <a:rPr lang="it-IT" sz="1600" dirty="0">
                          <a:solidFill>
                            <a:schemeClr val="dk1"/>
                          </a:solidFill>
                          <a:latin typeface="Calibri"/>
                          <a:ea typeface="Calibri"/>
                          <a:cs typeface="Calibri"/>
                          <a:sym typeface="Calibri"/>
                        </a:rPr>
                        <a:t>Forbindelse mellem koncepter</a:t>
                      </a:r>
                      <a:endParaRPr sz="1600"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it-IT" sz="1600" b="0" dirty="0">
                          <a:latin typeface="Calibri"/>
                          <a:ea typeface="Calibri"/>
                          <a:cs typeface="Calibri"/>
                          <a:sym typeface="Calibri"/>
                        </a:rPr>
                        <a:t>Altid hierarkisk.</a:t>
                      </a:r>
                      <a:endParaRPr sz="1600" dirty="0"/>
                    </a:p>
                  </a:txBody>
                  <a:tcPr marL="91450" marR="91450" marT="45725" marB="45725"/>
                </a:tc>
                <a:tc>
                  <a:txBody>
                    <a:bodyPr/>
                    <a:lstStyle/>
                    <a:p>
                      <a:pPr marL="0" marR="0" lvl="0" indent="0" algn="l" rtl="0">
                        <a:spcBef>
                          <a:spcPts val="0"/>
                        </a:spcBef>
                        <a:spcAft>
                          <a:spcPts val="0"/>
                        </a:spcAft>
                        <a:buNone/>
                      </a:pPr>
                      <a:r>
                        <a:rPr lang="it-IT" sz="1600" b="0" dirty="0">
                          <a:latin typeface="Calibri"/>
                          <a:ea typeface="Calibri"/>
                          <a:cs typeface="Calibri"/>
                          <a:sym typeface="Calibri"/>
                        </a:rPr>
                        <a:t>Ikke kun hierarkisk.</a:t>
                      </a:r>
                      <a:endParaRPr dirty="0"/>
                    </a:p>
                  </a:txBody>
                  <a:tcPr marL="91450" marR="91450" marT="45725" marB="45725"/>
                </a:tc>
                <a:extLst>
                  <a:ext uri="{0D108BD9-81ED-4DB2-BD59-A6C34878D82A}">
                    <a16:rowId xmlns:a16="http://schemas.microsoft.com/office/drawing/2014/main" val="10003"/>
                  </a:ext>
                </a:extLst>
              </a:tr>
              <a:tr h="1030275">
                <a:tc vMerge="1">
                  <a:txBody>
                    <a:bodyPr/>
                    <a:lstStyle/>
                    <a:p>
                      <a:endParaRPr lang="it-IT"/>
                    </a:p>
                  </a:txBody>
                  <a:tcPr/>
                </a:tc>
                <a:tc>
                  <a:txBody>
                    <a:bodyPr/>
                    <a:lstStyle/>
                    <a:p>
                      <a:pPr marL="0" marR="0" lvl="0" indent="0" algn="l" rtl="0">
                        <a:lnSpc>
                          <a:spcPct val="100000"/>
                        </a:lnSpc>
                        <a:spcBef>
                          <a:spcPts val="0"/>
                        </a:spcBef>
                        <a:spcAft>
                          <a:spcPts val="0"/>
                        </a:spcAft>
                        <a:buClr>
                          <a:srgbClr val="000000"/>
                        </a:buClr>
                        <a:buFont typeface="Arial"/>
                        <a:buNone/>
                      </a:pPr>
                      <a:r>
                        <a:rPr lang="en-US" sz="1600" dirty="0" err="1"/>
                        <a:t>Repræsenteret</a:t>
                      </a:r>
                      <a:r>
                        <a:rPr lang="en-US" sz="1600" dirty="0"/>
                        <a:t> via </a:t>
                      </a:r>
                      <a:r>
                        <a:rPr lang="en-US" sz="1600" dirty="0" err="1"/>
                        <a:t>linjer</a:t>
                      </a:r>
                      <a:r>
                        <a:rPr lang="en-US" sz="1600" dirty="0"/>
                        <a:t> </a:t>
                      </a:r>
                      <a:r>
                        <a:rPr lang="en-US" sz="1600" dirty="0" err="1"/>
                        <a:t>uden</a:t>
                      </a:r>
                      <a:r>
                        <a:rPr lang="en-US" sz="1600" dirty="0"/>
                        <a:t> </a:t>
                      </a:r>
                      <a:r>
                        <a:rPr lang="en-US" sz="1600" dirty="0" err="1"/>
                        <a:t>retningsbestemmelse</a:t>
                      </a:r>
                      <a:r>
                        <a:rPr lang="en-US" sz="1600" dirty="0"/>
                        <a:t>. </a:t>
                      </a:r>
                      <a:endParaRPr sz="1600" dirty="0"/>
                    </a:p>
                  </a:txBody>
                  <a:tcPr marL="91450" marR="91450" marT="45725" marB="45725">
                    <a:solidFill>
                      <a:srgbClr val="FCECE7"/>
                    </a:solidFill>
                  </a:tcPr>
                </a:tc>
                <a:tc>
                  <a:txBody>
                    <a:bodyPr/>
                    <a:lstStyle/>
                    <a:p>
                      <a:pPr marL="0" marR="0" lvl="0" indent="0" algn="l" rtl="0">
                        <a:lnSpc>
                          <a:spcPct val="100000"/>
                        </a:lnSpc>
                        <a:spcBef>
                          <a:spcPts val="0"/>
                        </a:spcBef>
                        <a:spcAft>
                          <a:spcPts val="0"/>
                        </a:spcAft>
                        <a:buNone/>
                      </a:pPr>
                      <a:r>
                        <a:rPr lang="en-US" sz="1600" dirty="0" err="1"/>
                        <a:t>Repræsenteret</a:t>
                      </a:r>
                      <a:r>
                        <a:rPr lang="en-US" sz="1600" dirty="0"/>
                        <a:t> via pile med </a:t>
                      </a:r>
                      <a:r>
                        <a:rPr lang="en-US" sz="1600" dirty="0" err="1"/>
                        <a:t>tilhørende</a:t>
                      </a:r>
                      <a:r>
                        <a:rPr lang="en-US" sz="1600" dirty="0"/>
                        <a:t> </a:t>
                      </a:r>
                      <a:r>
                        <a:rPr lang="en-US" sz="1600" dirty="0" err="1"/>
                        <a:t>skrift</a:t>
                      </a:r>
                      <a:r>
                        <a:rPr lang="en-US" sz="1600" dirty="0"/>
                        <a:t>, der </a:t>
                      </a:r>
                      <a:r>
                        <a:rPr lang="en-US" sz="1600" dirty="0" err="1"/>
                        <a:t>tydeliggør</a:t>
                      </a:r>
                      <a:r>
                        <a:rPr lang="en-US" sz="1600" dirty="0"/>
                        <a:t> </a:t>
                      </a:r>
                      <a:r>
                        <a:rPr lang="en-US" sz="1600" dirty="0" err="1"/>
                        <a:t>forholdet</a:t>
                      </a:r>
                      <a:r>
                        <a:rPr lang="en-US" sz="1600" dirty="0"/>
                        <a:t> mellem </a:t>
                      </a:r>
                      <a:r>
                        <a:rPr lang="en-US" sz="1600" dirty="0" err="1"/>
                        <a:t>koncepter</a:t>
                      </a:r>
                      <a:r>
                        <a:rPr lang="en-US" sz="1600" dirty="0"/>
                        <a:t>. </a:t>
                      </a:r>
                      <a:r>
                        <a:rPr lang="en-US" sz="1600" dirty="0" err="1"/>
                        <a:t>Skriften</a:t>
                      </a:r>
                      <a:r>
                        <a:rPr lang="en-US" sz="1600" dirty="0"/>
                        <a:t> </a:t>
                      </a:r>
                      <a:r>
                        <a:rPr lang="en-US" sz="1600" dirty="0" err="1"/>
                        <a:t>udgøres</a:t>
                      </a:r>
                      <a:r>
                        <a:rPr lang="en-US" sz="1600" dirty="0"/>
                        <a:t> </a:t>
                      </a:r>
                      <a:r>
                        <a:rPr lang="en-US" sz="1600" dirty="0" err="1"/>
                        <a:t>ofte</a:t>
                      </a:r>
                      <a:r>
                        <a:rPr lang="en-US" sz="1600" dirty="0"/>
                        <a:t> af </a:t>
                      </a:r>
                      <a:r>
                        <a:rPr lang="en-US" sz="1600" dirty="0" err="1"/>
                        <a:t>verber</a:t>
                      </a:r>
                      <a:r>
                        <a:rPr lang="en-US" sz="1600" dirty="0"/>
                        <a:t>.</a:t>
                      </a:r>
                    </a:p>
                  </a:txBody>
                  <a:tcPr marL="91450" marR="91450" marT="45725" marB="45725">
                    <a:solidFill>
                      <a:srgbClr val="FCECE7"/>
                    </a:solidFill>
                  </a:tcPr>
                </a:tc>
                <a:extLst>
                  <a:ext uri="{0D108BD9-81ED-4DB2-BD59-A6C34878D82A}">
                    <a16:rowId xmlns:a16="http://schemas.microsoft.com/office/drawing/2014/main" val="10004"/>
                  </a:ext>
                </a:extLst>
              </a:tr>
              <a:tr h="354625">
                <a:tc vMerge="1">
                  <a:txBody>
                    <a:bodyPr/>
                    <a:lstStyle/>
                    <a:p>
                      <a:endParaRPr lang="it-IT"/>
                    </a:p>
                  </a:txBody>
                  <a:tcPr/>
                </a:tc>
                <a:tc>
                  <a:txBody>
                    <a:bodyPr/>
                    <a:lstStyle/>
                    <a:p>
                      <a:pPr marL="0" marR="0" lvl="0" indent="0" algn="l" rtl="0">
                        <a:spcBef>
                          <a:spcPts val="0"/>
                        </a:spcBef>
                        <a:spcAft>
                          <a:spcPts val="0"/>
                        </a:spcAft>
                        <a:buNone/>
                      </a:pPr>
                      <a:r>
                        <a:rPr lang="it-IT" sz="1600" b="0" dirty="0">
                          <a:latin typeface="Calibri"/>
                          <a:ea typeface="Calibri"/>
                          <a:cs typeface="Calibri"/>
                          <a:sym typeface="Calibri"/>
                        </a:rPr>
                        <a:t>Nogle gange tværgående.</a:t>
                      </a:r>
                      <a:endParaRPr dirty="0"/>
                    </a:p>
                  </a:txBody>
                  <a:tcPr marL="91450" marR="91450" marT="45725" marB="45725"/>
                </a:tc>
                <a:tc>
                  <a:txBody>
                    <a:bodyPr/>
                    <a:lstStyle/>
                    <a:p>
                      <a:pPr marL="0" marR="0" lvl="0" indent="0" algn="l" rtl="0">
                        <a:spcBef>
                          <a:spcPts val="0"/>
                        </a:spcBef>
                        <a:spcAft>
                          <a:spcPts val="0"/>
                        </a:spcAft>
                        <a:buNone/>
                      </a:pPr>
                      <a:r>
                        <a:rPr lang="it-IT" sz="1600" b="0" dirty="0">
                          <a:latin typeface="Calibri"/>
                          <a:ea typeface="Calibri"/>
                          <a:cs typeface="Calibri"/>
                          <a:sym typeface="Calibri"/>
                        </a:rPr>
                        <a:t>De er ofte tværgående.</a:t>
                      </a:r>
                      <a:endParaRPr dirty="0"/>
                    </a:p>
                  </a:txBody>
                  <a:tcPr marL="91450" marR="91450" marT="45725" marB="45725"/>
                </a:tc>
                <a:extLst>
                  <a:ext uri="{0D108BD9-81ED-4DB2-BD59-A6C34878D82A}">
                    <a16:rowId xmlns:a16="http://schemas.microsoft.com/office/drawing/2014/main" val="10005"/>
                  </a:ext>
                </a:extLst>
              </a:tr>
            </a:tbl>
          </a:graphicData>
        </a:graphic>
      </p:graphicFrame>
      <p:grpSp>
        <p:nvGrpSpPr>
          <p:cNvPr id="447" name="Google Shape;447;p24"/>
          <p:cNvGrpSpPr/>
          <p:nvPr/>
        </p:nvGrpSpPr>
        <p:grpSpPr>
          <a:xfrm>
            <a:off x="9164734" y="1814894"/>
            <a:ext cx="2454795" cy="1873781"/>
            <a:chOff x="2563318" y="765111"/>
            <a:chExt cx="7065363" cy="5393094"/>
          </a:xfrm>
        </p:grpSpPr>
        <p:pic>
          <p:nvPicPr>
            <p:cNvPr id="448" name="Google Shape;448;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63318" y="1745269"/>
              <a:ext cx="7065363" cy="3367461"/>
            </a:xfrm>
            <a:prstGeom prst="rect">
              <a:avLst/>
            </a:prstGeom>
            <a:noFill/>
            <a:ln>
              <a:noFill/>
            </a:ln>
          </p:spPr>
        </p:pic>
        <p:sp>
          <p:nvSpPr>
            <p:cNvPr id="449" name="Google Shape;449;p24"/>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50" name="Google Shape;450;p24"/>
          <p:cNvGrpSpPr/>
          <p:nvPr/>
        </p:nvGrpSpPr>
        <p:grpSpPr>
          <a:xfrm>
            <a:off x="9217097" y="3819645"/>
            <a:ext cx="2366540" cy="1873781"/>
            <a:chOff x="2696546" y="765111"/>
            <a:chExt cx="6811347" cy="5393094"/>
          </a:xfrm>
        </p:grpSpPr>
        <p:pic>
          <p:nvPicPr>
            <p:cNvPr id="451" name="Google Shape;451;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52" name="Google Shape;452;p24"/>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 name="Google Shape;409;p21">
            <a:extLst>
              <a:ext uri="{FF2B5EF4-FFF2-40B4-BE49-F238E27FC236}">
                <a16:creationId xmlns:a16="http://schemas.microsoft.com/office/drawing/2014/main" id="{F11E3FE1-F212-43D2-BF55-BC821BFF0307}"/>
              </a:ext>
            </a:extLst>
          </p:cNvPr>
          <p:cNvSpPr/>
          <p:nvPr/>
        </p:nvSpPr>
        <p:spPr>
          <a:xfrm>
            <a:off x="451029" y="669816"/>
            <a:ext cx="5133694"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a:solidFill>
                  <a:srgbClr val="FFFFFF"/>
                </a:solidFill>
                <a:latin typeface="Calibri"/>
                <a:ea typeface="Calibri"/>
                <a:cs typeface="Calibri"/>
                <a:sym typeface="Calibri"/>
              </a:rPr>
              <a:t>Mind maps vs. </a:t>
            </a:r>
            <a:r>
              <a:rPr lang="en-US" sz="2000" b="1" dirty="0" err="1">
                <a:solidFill>
                  <a:srgbClr val="FFFFFF"/>
                </a:solidFill>
                <a:latin typeface="Calibri"/>
                <a:ea typeface="Calibri"/>
                <a:cs typeface="Calibri"/>
                <a:sym typeface="Calibri"/>
              </a:rPr>
              <a:t>konceptuelle</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diagrammer</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graphicFrame>
        <p:nvGraphicFramePr>
          <p:cNvPr id="458" name="Google Shape;458;p25"/>
          <p:cNvGraphicFramePr/>
          <p:nvPr>
            <p:extLst>
              <p:ext uri="{D42A27DB-BD31-4B8C-83A1-F6EECF244321}">
                <p14:modId xmlns:p14="http://schemas.microsoft.com/office/powerpoint/2010/main" val="3864427383"/>
              </p:ext>
            </p:extLst>
          </p:nvPr>
        </p:nvGraphicFramePr>
        <p:xfrm>
          <a:off x="761948" y="1787591"/>
          <a:ext cx="8128000" cy="2468910"/>
        </p:xfrm>
        <a:graphic>
          <a:graphicData uri="http://schemas.openxmlformats.org/drawingml/2006/table">
            <a:tbl>
              <a:tblPr firstRow="1" bandRow="1">
                <a:noFill/>
                <a:tableStyleId>{3DB5B19E-D5C6-4301-AEE2-0FC6ABA16171}</a:tableStyleId>
              </a:tblPr>
              <a:tblGrid>
                <a:gridCol w="1171300">
                  <a:extLst>
                    <a:ext uri="{9D8B030D-6E8A-4147-A177-3AD203B41FA5}">
                      <a16:colId xmlns:a16="http://schemas.microsoft.com/office/drawing/2014/main" val="20000"/>
                    </a:ext>
                  </a:extLst>
                </a:gridCol>
                <a:gridCol w="3568600">
                  <a:extLst>
                    <a:ext uri="{9D8B030D-6E8A-4147-A177-3AD203B41FA5}">
                      <a16:colId xmlns:a16="http://schemas.microsoft.com/office/drawing/2014/main" val="20001"/>
                    </a:ext>
                  </a:extLst>
                </a:gridCol>
                <a:gridCol w="3388100">
                  <a:extLst>
                    <a:ext uri="{9D8B030D-6E8A-4147-A177-3AD203B41FA5}">
                      <a16:colId xmlns:a16="http://schemas.microsoft.com/office/drawing/2014/main" val="20002"/>
                    </a:ext>
                  </a:extLst>
                </a:gridCol>
              </a:tblGrid>
              <a:tr h="211625">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solidFill>
                      <a:srgbClr val="F5911B"/>
                    </a:solidFill>
                  </a:tcPr>
                </a:tc>
                <a:tc>
                  <a:txBody>
                    <a:bodyPr/>
                    <a:lstStyle/>
                    <a:p>
                      <a:pPr marL="0" marR="0" lvl="0" indent="0" algn="l" rtl="0">
                        <a:spcBef>
                          <a:spcPts val="0"/>
                        </a:spcBef>
                        <a:spcAft>
                          <a:spcPts val="0"/>
                        </a:spcAft>
                        <a:buNone/>
                      </a:pPr>
                      <a:r>
                        <a:rPr lang="it-IT" sz="1600" dirty="0">
                          <a:latin typeface="Calibri"/>
                          <a:ea typeface="Calibri"/>
                          <a:cs typeface="Calibri"/>
                          <a:sym typeface="Calibri"/>
                        </a:rPr>
                        <a:t>Mind </a:t>
                      </a:r>
                      <a:r>
                        <a:rPr lang="it-IT" sz="1600" dirty="0" err="1">
                          <a:latin typeface="Calibri"/>
                          <a:ea typeface="Calibri"/>
                          <a:cs typeface="Calibri"/>
                          <a:sym typeface="Calibri"/>
                        </a:rPr>
                        <a:t>maps</a:t>
                      </a:r>
                      <a:endParaRPr sz="1600" dirty="0">
                        <a:latin typeface="Calibri"/>
                        <a:ea typeface="Calibri"/>
                        <a:cs typeface="Calibri"/>
                        <a:sym typeface="Calibri"/>
                      </a:endParaRPr>
                    </a:p>
                  </a:txBody>
                  <a:tcPr marL="91450" marR="91450" marT="45725" marB="45725">
                    <a:solidFill>
                      <a:srgbClr val="F5911B"/>
                    </a:solidFill>
                  </a:tcPr>
                </a:tc>
                <a:tc>
                  <a:txBody>
                    <a:bodyPr/>
                    <a:lstStyle/>
                    <a:p>
                      <a:pPr marL="0" marR="0" lvl="0" indent="0" algn="l" rtl="0">
                        <a:spcBef>
                          <a:spcPts val="0"/>
                        </a:spcBef>
                        <a:spcAft>
                          <a:spcPts val="0"/>
                        </a:spcAft>
                        <a:buNone/>
                      </a:pPr>
                      <a:r>
                        <a:rPr lang="it-IT" sz="1600" dirty="0">
                          <a:latin typeface="Calibri"/>
                          <a:ea typeface="Calibri"/>
                          <a:cs typeface="Calibri"/>
                          <a:sym typeface="Calibri"/>
                        </a:rPr>
                        <a:t>Konceptuelle diagrammer</a:t>
                      </a:r>
                      <a:endParaRPr sz="1600" dirty="0">
                        <a:latin typeface="Calibri"/>
                        <a:ea typeface="Calibri"/>
                        <a:cs typeface="Calibri"/>
                        <a:sym typeface="Calibri"/>
                      </a:endParaRPr>
                    </a:p>
                  </a:txBody>
                  <a:tcPr marL="91450" marR="91450" marT="45725" marB="45725">
                    <a:solidFill>
                      <a:srgbClr val="F5911B"/>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it-IT" sz="1600" dirty="0">
                          <a:latin typeface="Calibri"/>
                          <a:ea typeface="Calibri"/>
                          <a:cs typeface="Calibri"/>
                          <a:sym typeface="Calibri"/>
                        </a:rPr>
                        <a:t>Grafik</a:t>
                      </a:r>
                      <a:endParaRPr sz="160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b="0" dirty="0" err="1">
                          <a:latin typeface="Calibri"/>
                          <a:ea typeface="Calibri"/>
                          <a:cs typeface="Calibri"/>
                          <a:sym typeface="Calibri"/>
                        </a:rPr>
                        <a:t>Hyppig</a:t>
                      </a:r>
                      <a:r>
                        <a:rPr lang="en-US" sz="1600" b="0" dirty="0">
                          <a:latin typeface="Calibri"/>
                          <a:ea typeface="Calibri"/>
                          <a:cs typeface="Calibri"/>
                          <a:sym typeface="Calibri"/>
                        </a:rPr>
                        <a:t> </a:t>
                      </a:r>
                      <a:r>
                        <a:rPr lang="en-US" sz="1600" b="0" dirty="0" err="1">
                          <a:latin typeface="Calibri"/>
                          <a:ea typeface="Calibri"/>
                          <a:cs typeface="Calibri"/>
                          <a:sym typeface="Calibri"/>
                        </a:rPr>
                        <a:t>brug</a:t>
                      </a:r>
                      <a:r>
                        <a:rPr lang="en-US" sz="1600" b="0" dirty="0">
                          <a:latin typeface="Calibri"/>
                          <a:ea typeface="Calibri"/>
                          <a:cs typeface="Calibri"/>
                          <a:sym typeface="Calibri"/>
                        </a:rPr>
                        <a:t> af </a:t>
                      </a:r>
                      <a:r>
                        <a:rPr lang="en-US" sz="1600" b="0" dirty="0" err="1">
                          <a:latin typeface="Calibri"/>
                          <a:ea typeface="Calibri"/>
                          <a:cs typeface="Calibri"/>
                          <a:sym typeface="Calibri"/>
                        </a:rPr>
                        <a:t>farver</a:t>
                      </a:r>
                      <a:r>
                        <a:rPr lang="en-US" sz="1600" b="0" dirty="0">
                          <a:latin typeface="Calibri"/>
                          <a:ea typeface="Calibri"/>
                          <a:cs typeface="Calibri"/>
                          <a:sym typeface="Calibri"/>
                        </a:rPr>
                        <a:t> og </a:t>
                      </a:r>
                      <a:r>
                        <a:rPr lang="en-US" sz="1600" b="0" dirty="0" err="1">
                          <a:latin typeface="Calibri"/>
                          <a:ea typeface="Calibri"/>
                          <a:cs typeface="Calibri"/>
                          <a:sym typeface="Calibri"/>
                        </a:rPr>
                        <a:t>billeder</a:t>
                      </a:r>
                      <a:r>
                        <a:rPr lang="en-US" sz="1600" b="0" dirty="0">
                          <a:latin typeface="Calibri"/>
                          <a:ea typeface="Calibri"/>
                          <a:cs typeface="Calibri"/>
                          <a:sym typeface="Calibri"/>
                        </a:rPr>
                        <a:t>: kreativitet </a:t>
                      </a:r>
                      <a:r>
                        <a:rPr lang="en-US" sz="1600" b="0" dirty="0" err="1">
                          <a:latin typeface="Calibri"/>
                          <a:ea typeface="Calibri"/>
                          <a:cs typeface="Calibri"/>
                          <a:sym typeface="Calibri"/>
                        </a:rPr>
                        <a:t>bruges</a:t>
                      </a:r>
                      <a:r>
                        <a:rPr lang="en-US" sz="1600" b="0" dirty="0">
                          <a:latin typeface="Calibri"/>
                          <a:ea typeface="Calibri"/>
                          <a:cs typeface="Calibri"/>
                          <a:sym typeface="Calibri"/>
                        </a:rPr>
                        <a:t> til at </a:t>
                      </a:r>
                      <a:r>
                        <a:rPr lang="en-US" sz="1600" b="0" dirty="0" err="1">
                          <a:latin typeface="Calibri"/>
                          <a:ea typeface="Calibri"/>
                          <a:cs typeface="Calibri"/>
                          <a:sym typeface="Calibri"/>
                        </a:rPr>
                        <a:t>balancere</a:t>
                      </a:r>
                      <a:r>
                        <a:rPr lang="en-US" sz="1600" b="0" dirty="0">
                          <a:latin typeface="Calibri"/>
                          <a:ea typeface="Calibri"/>
                          <a:cs typeface="Calibri"/>
                          <a:sym typeface="Calibri"/>
                        </a:rPr>
                        <a:t> det </a:t>
                      </a:r>
                      <a:r>
                        <a:rPr lang="en-US" sz="1600" b="0" dirty="0" err="1">
                          <a:latin typeface="Calibri"/>
                          <a:ea typeface="Calibri"/>
                          <a:cs typeface="Calibri"/>
                          <a:sym typeface="Calibri"/>
                        </a:rPr>
                        <a:t>rationelle</a:t>
                      </a:r>
                      <a:r>
                        <a:rPr lang="en-US" sz="1600" b="0" dirty="0">
                          <a:latin typeface="Calibri"/>
                          <a:ea typeface="Calibri"/>
                          <a:cs typeface="Calibri"/>
                          <a:sym typeface="Calibri"/>
                        </a:rPr>
                        <a:t> </a:t>
                      </a:r>
                      <a:r>
                        <a:rPr lang="en-US" sz="1600" b="0" dirty="0" err="1">
                          <a:latin typeface="Calibri"/>
                          <a:ea typeface="Calibri"/>
                          <a:cs typeface="Calibri"/>
                          <a:sym typeface="Calibri"/>
                        </a:rPr>
                        <a:t>aspekt</a:t>
                      </a:r>
                      <a:r>
                        <a:rPr lang="en-US" sz="1600" b="0" dirty="0">
                          <a:latin typeface="Calibri"/>
                          <a:ea typeface="Calibri"/>
                          <a:cs typeface="Calibri"/>
                          <a:sym typeface="Calibri"/>
                        </a:rPr>
                        <a:t> </a:t>
                      </a:r>
                      <a:r>
                        <a:rPr lang="en-US" sz="1600" b="0" dirty="0" err="1">
                          <a:latin typeface="Calibri"/>
                          <a:ea typeface="Calibri"/>
                          <a:cs typeface="Calibri"/>
                          <a:sym typeface="Calibri"/>
                        </a:rPr>
                        <a:t>omkring</a:t>
                      </a:r>
                      <a:r>
                        <a:rPr lang="en-US" sz="1600" b="0" dirty="0">
                          <a:latin typeface="Calibri"/>
                          <a:ea typeface="Calibri"/>
                          <a:cs typeface="Calibri"/>
                          <a:sym typeface="Calibri"/>
                        </a:rPr>
                        <a:t> </a:t>
                      </a:r>
                      <a:r>
                        <a:rPr lang="en-US" sz="1600" b="0" dirty="0" err="1">
                          <a:latin typeface="Calibri"/>
                          <a:ea typeface="Calibri"/>
                          <a:cs typeface="Calibri"/>
                          <a:sym typeface="Calibri"/>
                        </a:rPr>
                        <a:t>klassificering</a:t>
                      </a:r>
                      <a:r>
                        <a:rPr lang="en-US" sz="1600" b="0" dirty="0">
                          <a:latin typeface="Calibri"/>
                          <a:ea typeface="Calibri"/>
                          <a:cs typeface="Calibri"/>
                          <a:sym typeface="Calibri"/>
                        </a:rPr>
                        <a:t> af </a:t>
                      </a:r>
                      <a:r>
                        <a:rPr lang="en-US" sz="1600" b="0" dirty="0" err="1">
                          <a:latin typeface="Calibri"/>
                          <a:ea typeface="Calibri"/>
                          <a:cs typeface="Calibri"/>
                          <a:sym typeface="Calibri"/>
                        </a:rPr>
                        <a:t>koncepter</a:t>
                      </a:r>
                      <a:r>
                        <a:rPr lang="en-US" sz="1600" b="0" dirty="0">
                          <a:latin typeface="Calibri"/>
                          <a:ea typeface="Calibri"/>
                          <a:cs typeface="Calibri"/>
                          <a:sym typeface="Calibri"/>
                        </a:rPr>
                        <a:t>. </a:t>
                      </a:r>
                      <a:endParaRPr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dirty="0" err="1">
                          <a:latin typeface="Calibri"/>
                          <a:ea typeface="Calibri"/>
                          <a:cs typeface="Calibri"/>
                          <a:sym typeface="Calibri"/>
                        </a:rPr>
                        <a:t>Sjælden</a:t>
                      </a:r>
                      <a:r>
                        <a:rPr lang="en-US" sz="1600" b="0" dirty="0">
                          <a:latin typeface="Calibri"/>
                          <a:ea typeface="Calibri"/>
                          <a:cs typeface="Calibri"/>
                          <a:sym typeface="Calibri"/>
                        </a:rPr>
                        <a:t> </a:t>
                      </a:r>
                      <a:r>
                        <a:rPr lang="en-US" sz="1600" b="0" dirty="0" err="1">
                          <a:latin typeface="Calibri"/>
                          <a:ea typeface="Calibri"/>
                          <a:cs typeface="Calibri"/>
                          <a:sym typeface="Calibri"/>
                        </a:rPr>
                        <a:t>brug</a:t>
                      </a:r>
                      <a:r>
                        <a:rPr lang="en-US" sz="1600" b="0" dirty="0">
                          <a:latin typeface="Calibri"/>
                          <a:ea typeface="Calibri"/>
                          <a:cs typeface="Calibri"/>
                          <a:sym typeface="Calibri"/>
                        </a:rPr>
                        <a:t> af </a:t>
                      </a:r>
                      <a:r>
                        <a:rPr lang="en-US" sz="1600" b="0" dirty="0" err="1">
                          <a:latin typeface="Calibri"/>
                          <a:ea typeface="Calibri"/>
                          <a:cs typeface="Calibri"/>
                          <a:sym typeface="Calibri"/>
                        </a:rPr>
                        <a:t>farver</a:t>
                      </a:r>
                      <a:r>
                        <a:rPr lang="en-US" sz="1600" b="0" dirty="0">
                          <a:latin typeface="Calibri"/>
                          <a:ea typeface="Calibri"/>
                          <a:cs typeface="Calibri"/>
                          <a:sym typeface="Calibri"/>
                        </a:rPr>
                        <a:t> og </a:t>
                      </a:r>
                      <a:r>
                        <a:rPr lang="en-US" sz="1600" b="0" dirty="0" err="1">
                          <a:latin typeface="Calibri"/>
                          <a:ea typeface="Calibri"/>
                          <a:cs typeface="Calibri"/>
                          <a:sym typeface="Calibri"/>
                        </a:rPr>
                        <a:t>billeder</a:t>
                      </a:r>
                      <a:r>
                        <a:rPr lang="en-US" sz="1600" b="0" dirty="0">
                          <a:latin typeface="Calibri"/>
                          <a:ea typeface="Calibri"/>
                          <a:cs typeface="Calibri"/>
                          <a:sym typeface="Calibri"/>
                        </a:rPr>
                        <a:t>, </a:t>
                      </a:r>
                      <a:r>
                        <a:rPr lang="en-US" sz="1600" b="0" dirty="0" err="1">
                          <a:latin typeface="Calibri"/>
                          <a:ea typeface="Calibri"/>
                          <a:cs typeface="Calibri"/>
                          <a:sym typeface="Calibri"/>
                        </a:rPr>
                        <a:t>som</a:t>
                      </a:r>
                      <a:r>
                        <a:rPr lang="en-US" sz="1600" b="0" dirty="0">
                          <a:latin typeface="Calibri"/>
                          <a:ea typeface="Calibri"/>
                          <a:cs typeface="Calibri"/>
                          <a:sym typeface="Calibri"/>
                        </a:rPr>
                        <a:t> i alle </a:t>
                      </a:r>
                      <a:r>
                        <a:rPr lang="en-US" sz="1600" b="0" dirty="0" err="1">
                          <a:latin typeface="Calibri"/>
                          <a:ea typeface="Calibri"/>
                          <a:cs typeface="Calibri"/>
                          <a:sym typeface="Calibri"/>
                        </a:rPr>
                        <a:t>tilfælde</a:t>
                      </a:r>
                      <a:r>
                        <a:rPr lang="en-US" sz="1600" b="0" dirty="0">
                          <a:latin typeface="Calibri"/>
                          <a:ea typeface="Calibri"/>
                          <a:cs typeface="Calibri"/>
                          <a:sym typeface="Calibri"/>
                        </a:rPr>
                        <a:t> </a:t>
                      </a:r>
                      <a:r>
                        <a:rPr lang="en-US" sz="1600" b="0" dirty="0" err="1">
                          <a:latin typeface="Calibri"/>
                          <a:ea typeface="Calibri"/>
                          <a:cs typeface="Calibri"/>
                          <a:sym typeface="Calibri"/>
                        </a:rPr>
                        <a:t>nedprioriteres</a:t>
                      </a:r>
                      <a:r>
                        <a:rPr lang="en-US" sz="1600" b="0" dirty="0">
                          <a:latin typeface="Calibri"/>
                          <a:ea typeface="Calibri"/>
                          <a:cs typeface="Calibri"/>
                          <a:sym typeface="Calibri"/>
                        </a:rPr>
                        <a:t> </a:t>
                      </a:r>
                      <a:r>
                        <a:rPr lang="en-US" sz="1600" b="0" dirty="0" err="1">
                          <a:latin typeface="Calibri"/>
                          <a:ea typeface="Calibri"/>
                          <a:cs typeface="Calibri"/>
                          <a:sym typeface="Calibri"/>
                        </a:rPr>
                        <a:t>sammenlignet</a:t>
                      </a:r>
                      <a:r>
                        <a:rPr lang="en-US" sz="1600" b="0" dirty="0">
                          <a:latin typeface="Calibri"/>
                          <a:ea typeface="Calibri"/>
                          <a:cs typeface="Calibri"/>
                          <a:sym typeface="Calibri"/>
                        </a:rPr>
                        <a:t> med organisation og </a:t>
                      </a:r>
                      <a:r>
                        <a:rPr lang="en-US" sz="1600" b="0" dirty="0" err="1">
                          <a:latin typeface="Calibri"/>
                          <a:ea typeface="Calibri"/>
                          <a:cs typeface="Calibri"/>
                          <a:sym typeface="Calibri"/>
                        </a:rPr>
                        <a:t>skematisering</a:t>
                      </a:r>
                      <a:r>
                        <a:rPr lang="en-US" sz="1600" b="0" dirty="0">
                          <a:latin typeface="Calibri"/>
                          <a:ea typeface="Calibri"/>
                          <a:cs typeface="Calibri"/>
                          <a:sym typeface="Calibri"/>
                        </a:rPr>
                        <a:t>.</a:t>
                      </a:r>
                      <a:endParaRPr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it-IT" sz="1600" dirty="0">
                          <a:latin typeface="Calibri"/>
                          <a:ea typeface="Calibri"/>
                          <a:cs typeface="Calibri"/>
                          <a:sym typeface="Calibri"/>
                        </a:rPr>
                        <a:t>Bruges særligt til...</a:t>
                      </a:r>
                      <a:endParaRPr sz="160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dirty="0">
                          <a:latin typeface="Calibri"/>
                          <a:ea typeface="Calibri"/>
                          <a:cs typeface="Calibri"/>
                          <a:sym typeface="Calibri"/>
                        </a:rPr>
                        <a:t>Aktiviteter, der </a:t>
                      </a:r>
                      <a:r>
                        <a:rPr lang="en-US" sz="1600" b="0" dirty="0" err="1">
                          <a:latin typeface="Calibri"/>
                          <a:ea typeface="Calibri"/>
                          <a:cs typeface="Calibri"/>
                          <a:sym typeface="Calibri"/>
                        </a:rPr>
                        <a:t>kræver</a:t>
                      </a:r>
                      <a:r>
                        <a:rPr lang="en-US" sz="1600" b="0" dirty="0">
                          <a:latin typeface="Calibri"/>
                          <a:ea typeface="Calibri"/>
                          <a:cs typeface="Calibri"/>
                          <a:sym typeface="Calibri"/>
                        </a:rPr>
                        <a:t> brainstorming og </a:t>
                      </a:r>
                      <a:r>
                        <a:rPr lang="en-US" sz="1600" b="0" dirty="0" err="1">
                          <a:latin typeface="Calibri"/>
                          <a:ea typeface="Calibri"/>
                          <a:cs typeface="Calibri"/>
                          <a:sym typeface="Calibri"/>
                        </a:rPr>
                        <a:t>derfor</a:t>
                      </a:r>
                      <a:r>
                        <a:rPr lang="en-US" sz="1600" b="0" dirty="0">
                          <a:latin typeface="Calibri"/>
                          <a:ea typeface="Calibri"/>
                          <a:cs typeface="Calibri"/>
                          <a:sym typeface="Calibri"/>
                        </a:rPr>
                        <a:t> </a:t>
                      </a:r>
                      <a:r>
                        <a:rPr lang="en-US" sz="1600" b="0" dirty="0" err="1">
                          <a:latin typeface="Calibri"/>
                          <a:ea typeface="Calibri"/>
                          <a:cs typeface="Calibri"/>
                          <a:sym typeface="Calibri"/>
                        </a:rPr>
                        <a:t>drager</a:t>
                      </a:r>
                      <a:r>
                        <a:rPr lang="en-US" sz="1600" b="0" dirty="0">
                          <a:latin typeface="Calibri"/>
                          <a:ea typeface="Calibri"/>
                          <a:cs typeface="Calibri"/>
                          <a:sym typeface="Calibri"/>
                        </a:rPr>
                        <a:t> </a:t>
                      </a:r>
                      <a:r>
                        <a:rPr lang="en-US" sz="1600" b="0" dirty="0" err="1">
                          <a:latin typeface="Calibri"/>
                          <a:ea typeface="Calibri"/>
                          <a:cs typeface="Calibri"/>
                          <a:sym typeface="Calibri"/>
                        </a:rPr>
                        <a:t>fordel</a:t>
                      </a:r>
                      <a:r>
                        <a:rPr lang="en-US" sz="1600" b="0" dirty="0">
                          <a:latin typeface="Calibri"/>
                          <a:ea typeface="Calibri"/>
                          <a:cs typeface="Calibri"/>
                          <a:sym typeface="Calibri"/>
                        </a:rPr>
                        <a:t> af </a:t>
                      </a:r>
                      <a:r>
                        <a:rPr lang="en-US" sz="1600" b="0" dirty="0" err="1">
                          <a:latin typeface="Calibri"/>
                          <a:ea typeface="Calibri"/>
                          <a:cs typeface="Calibri"/>
                          <a:sym typeface="Calibri"/>
                        </a:rPr>
                        <a:t>processen</a:t>
                      </a:r>
                      <a:r>
                        <a:rPr lang="en-US" sz="1600" b="0" dirty="0">
                          <a:latin typeface="Calibri"/>
                          <a:ea typeface="Calibri"/>
                          <a:cs typeface="Calibri"/>
                          <a:sym typeface="Calibri"/>
                        </a:rPr>
                        <a:t> med at </a:t>
                      </a:r>
                      <a:r>
                        <a:rPr lang="en-US" sz="1600" b="0" dirty="0" err="1">
                          <a:latin typeface="Calibri"/>
                          <a:ea typeface="Calibri"/>
                          <a:cs typeface="Calibri"/>
                          <a:sym typeface="Calibri"/>
                        </a:rPr>
                        <a:t>klassificere</a:t>
                      </a:r>
                      <a:r>
                        <a:rPr lang="en-US" sz="1600" b="0" dirty="0">
                          <a:latin typeface="Calibri"/>
                          <a:ea typeface="Calibri"/>
                          <a:cs typeface="Calibri"/>
                          <a:sym typeface="Calibri"/>
                        </a:rPr>
                        <a:t> og </a:t>
                      </a:r>
                      <a:r>
                        <a:rPr lang="en-US" sz="1600" b="0" dirty="0" err="1">
                          <a:latin typeface="Calibri"/>
                          <a:ea typeface="Calibri"/>
                          <a:cs typeface="Calibri"/>
                          <a:sym typeface="Calibri"/>
                        </a:rPr>
                        <a:t>hierarkisere</a:t>
                      </a:r>
                      <a:r>
                        <a:rPr lang="en-US" sz="1600" b="0" dirty="0">
                          <a:latin typeface="Calibri"/>
                          <a:ea typeface="Calibri"/>
                          <a:cs typeface="Calibri"/>
                          <a:sym typeface="Calibri"/>
                        </a:rPr>
                        <a:t> </a:t>
                      </a:r>
                      <a:r>
                        <a:rPr lang="en-US" sz="1600" b="0" dirty="0" err="1">
                          <a:latin typeface="Calibri"/>
                          <a:ea typeface="Calibri"/>
                          <a:cs typeface="Calibri"/>
                          <a:sym typeface="Calibri"/>
                        </a:rPr>
                        <a:t>koncepter</a:t>
                      </a:r>
                      <a:r>
                        <a:rPr lang="en-US" sz="1600" b="0" dirty="0">
                          <a:latin typeface="Calibri"/>
                          <a:ea typeface="Calibri"/>
                          <a:cs typeface="Calibri"/>
                          <a:sym typeface="Calibri"/>
                        </a:rPr>
                        <a:t>.</a:t>
                      </a:r>
                      <a:endParaRPr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dirty="0" err="1">
                          <a:latin typeface="Calibri"/>
                          <a:ea typeface="Calibri"/>
                          <a:cs typeface="Calibri"/>
                          <a:sym typeface="Calibri"/>
                        </a:rPr>
                        <a:t>Analytisk</a:t>
                      </a:r>
                      <a:r>
                        <a:rPr lang="en-US" sz="1600" b="0" dirty="0">
                          <a:latin typeface="Calibri"/>
                          <a:ea typeface="Calibri"/>
                          <a:cs typeface="Calibri"/>
                          <a:sym typeface="Calibri"/>
                        </a:rPr>
                        <a:t> at </a:t>
                      </a:r>
                      <a:r>
                        <a:rPr lang="en-US" sz="1600" b="0" dirty="0" err="1">
                          <a:latin typeface="Calibri"/>
                          <a:ea typeface="Calibri"/>
                          <a:cs typeface="Calibri"/>
                          <a:sym typeface="Calibri"/>
                        </a:rPr>
                        <a:t>fortolke</a:t>
                      </a:r>
                      <a:r>
                        <a:rPr lang="en-US" sz="1600" b="0" dirty="0">
                          <a:latin typeface="Calibri"/>
                          <a:ea typeface="Calibri"/>
                          <a:cs typeface="Calibri"/>
                          <a:sym typeface="Calibri"/>
                        </a:rPr>
                        <a:t>, </a:t>
                      </a:r>
                      <a:r>
                        <a:rPr lang="en-US" sz="1600" b="0" dirty="0" err="1">
                          <a:latin typeface="Calibri"/>
                          <a:ea typeface="Calibri"/>
                          <a:cs typeface="Calibri"/>
                          <a:sym typeface="Calibri"/>
                        </a:rPr>
                        <a:t>forstå</a:t>
                      </a:r>
                      <a:r>
                        <a:rPr lang="en-US" sz="1600" b="0" dirty="0">
                          <a:latin typeface="Calibri"/>
                          <a:ea typeface="Calibri"/>
                          <a:cs typeface="Calibri"/>
                          <a:sym typeface="Calibri"/>
                        </a:rPr>
                        <a:t> og </a:t>
                      </a:r>
                      <a:r>
                        <a:rPr lang="en-US" sz="1600" b="0" dirty="0" err="1">
                          <a:latin typeface="Calibri"/>
                          <a:ea typeface="Calibri"/>
                          <a:cs typeface="Calibri"/>
                          <a:sym typeface="Calibri"/>
                        </a:rPr>
                        <a:t>forklare</a:t>
                      </a:r>
                      <a:r>
                        <a:rPr lang="en-US" sz="1600" b="0" dirty="0">
                          <a:latin typeface="Calibri"/>
                          <a:ea typeface="Calibri"/>
                          <a:cs typeface="Calibri"/>
                          <a:sym typeface="Calibri"/>
                        </a:rPr>
                        <a:t> </a:t>
                      </a:r>
                      <a:r>
                        <a:rPr lang="en-US" sz="1600" b="0" dirty="0" err="1">
                          <a:latin typeface="Calibri"/>
                          <a:ea typeface="Calibri"/>
                          <a:cs typeface="Calibri"/>
                          <a:sym typeface="Calibri"/>
                        </a:rPr>
                        <a:t>særlige</a:t>
                      </a:r>
                      <a:r>
                        <a:rPr lang="en-US" sz="1600" b="0" dirty="0">
                          <a:latin typeface="Calibri"/>
                          <a:ea typeface="Calibri"/>
                          <a:cs typeface="Calibri"/>
                          <a:sym typeface="Calibri"/>
                        </a:rPr>
                        <a:t> </a:t>
                      </a:r>
                      <a:r>
                        <a:rPr lang="en-US" sz="1600" b="0" dirty="0" err="1">
                          <a:latin typeface="Calibri"/>
                          <a:ea typeface="Calibri"/>
                          <a:cs typeface="Calibri"/>
                          <a:sym typeface="Calibri"/>
                        </a:rPr>
                        <a:t>vidensomåder</a:t>
                      </a:r>
                      <a:r>
                        <a:rPr lang="en-US" sz="1600" b="0" dirty="0">
                          <a:latin typeface="Calibri"/>
                          <a:ea typeface="Calibri"/>
                          <a:cs typeface="Calibri"/>
                          <a:sym typeface="Calibri"/>
                        </a:rPr>
                        <a:t> eller </a:t>
                      </a:r>
                      <a:r>
                        <a:rPr lang="en-US" sz="1600" b="0" dirty="0" err="1">
                          <a:latin typeface="Calibri"/>
                          <a:ea typeface="Calibri"/>
                          <a:cs typeface="Calibri"/>
                          <a:sym typeface="Calibri"/>
                        </a:rPr>
                        <a:t>emner</a:t>
                      </a:r>
                      <a:r>
                        <a:rPr lang="en-US" sz="1600" b="0" dirty="0">
                          <a:latin typeface="Calibri"/>
                          <a:ea typeface="Calibri"/>
                          <a:cs typeface="Calibri"/>
                          <a:sym typeface="Calibri"/>
                        </a:rPr>
                        <a:t> og til at </a:t>
                      </a:r>
                      <a:r>
                        <a:rPr lang="en-US" sz="1600" b="0" dirty="0" err="1">
                          <a:latin typeface="Calibri"/>
                          <a:ea typeface="Calibri"/>
                          <a:cs typeface="Calibri"/>
                          <a:sym typeface="Calibri"/>
                        </a:rPr>
                        <a:t>relatere</a:t>
                      </a:r>
                      <a:r>
                        <a:rPr lang="en-US" sz="1600" b="0" dirty="0">
                          <a:latin typeface="Calibri"/>
                          <a:ea typeface="Calibri"/>
                          <a:cs typeface="Calibri"/>
                          <a:sym typeface="Calibri"/>
                        </a:rPr>
                        <a:t> dem til </a:t>
                      </a:r>
                      <a:r>
                        <a:rPr lang="en-US" sz="1600" b="0" dirty="0" err="1">
                          <a:latin typeface="Calibri"/>
                          <a:ea typeface="Calibri"/>
                          <a:cs typeface="Calibri"/>
                          <a:sym typeface="Calibri"/>
                        </a:rPr>
                        <a:t>eksisterende</a:t>
                      </a:r>
                      <a:r>
                        <a:rPr lang="en-US" sz="1600" b="0" dirty="0">
                          <a:latin typeface="Calibri"/>
                          <a:ea typeface="Calibri"/>
                          <a:cs typeface="Calibri"/>
                          <a:sym typeface="Calibri"/>
                        </a:rPr>
                        <a:t>/</a:t>
                      </a:r>
                      <a:r>
                        <a:rPr lang="en-US" sz="1600" b="0" dirty="0" err="1">
                          <a:latin typeface="Calibri"/>
                          <a:ea typeface="Calibri"/>
                          <a:cs typeface="Calibri"/>
                          <a:sym typeface="Calibri"/>
                        </a:rPr>
                        <a:t>forudgående</a:t>
                      </a:r>
                      <a:r>
                        <a:rPr lang="en-US" sz="1600" b="0" dirty="0">
                          <a:latin typeface="Calibri"/>
                          <a:ea typeface="Calibri"/>
                          <a:cs typeface="Calibri"/>
                          <a:sym typeface="Calibri"/>
                        </a:rPr>
                        <a:t> viden. </a:t>
                      </a:r>
                      <a:endParaRPr lang="it-IT"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460" name="Google Shape;460;p25"/>
          <p:cNvGrpSpPr/>
          <p:nvPr/>
        </p:nvGrpSpPr>
        <p:grpSpPr>
          <a:xfrm>
            <a:off x="9164734" y="1814894"/>
            <a:ext cx="2454795" cy="1873781"/>
            <a:chOff x="2563318" y="765111"/>
            <a:chExt cx="7065363" cy="5393094"/>
          </a:xfrm>
        </p:grpSpPr>
        <p:pic>
          <p:nvPicPr>
            <p:cNvPr id="461" name="Google Shape;461;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63318" y="1745269"/>
              <a:ext cx="7065363" cy="3367461"/>
            </a:xfrm>
            <a:prstGeom prst="rect">
              <a:avLst/>
            </a:prstGeom>
            <a:noFill/>
            <a:ln>
              <a:noFill/>
            </a:ln>
          </p:spPr>
        </p:pic>
        <p:sp>
          <p:nvSpPr>
            <p:cNvPr id="462" name="Google Shape;462;p25"/>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63" name="Google Shape;463;p25"/>
          <p:cNvGrpSpPr/>
          <p:nvPr/>
        </p:nvGrpSpPr>
        <p:grpSpPr>
          <a:xfrm>
            <a:off x="9217097" y="3819645"/>
            <a:ext cx="2366540" cy="1873781"/>
            <a:chOff x="2696546" y="765111"/>
            <a:chExt cx="6811347" cy="5393094"/>
          </a:xfrm>
        </p:grpSpPr>
        <p:pic>
          <p:nvPicPr>
            <p:cNvPr id="464" name="Google Shape;464;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65" name="Google Shape;465;p25"/>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 name="Google Shape;409;p21">
            <a:extLst>
              <a:ext uri="{FF2B5EF4-FFF2-40B4-BE49-F238E27FC236}">
                <a16:creationId xmlns:a16="http://schemas.microsoft.com/office/drawing/2014/main" id="{848AB8AB-62FA-4BC1-B6D7-4C681F5FEDE0}"/>
              </a:ext>
            </a:extLst>
          </p:cNvPr>
          <p:cNvSpPr/>
          <p:nvPr/>
        </p:nvSpPr>
        <p:spPr>
          <a:xfrm>
            <a:off x="451029" y="669816"/>
            <a:ext cx="5133694"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a:solidFill>
                  <a:srgbClr val="FFFFFF"/>
                </a:solidFill>
                <a:latin typeface="Calibri"/>
                <a:ea typeface="Calibri"/>
                <a:cs typeface="Calibri"/>
                <a:sym typeface="Calibri"/>
              </a:rPr>
              <a:t>Mind maps vs. </a:t>
            </a:r>
            <a:r>
              <a:rPr lang="en-US" sz="2000" b="1" dirty="0" err="1">
                <a:solidFill>
                  <a:srgbClr val="FFFFFF"/>
                </a:solidFill>
                <a:latin typeface="Calibri"/>
                <a:ea typeface="Calibri"/>
                <a:cs typeface="Calibri"/>
                <a:sym typeface="Calibri"/>
              </a:rPr>
              <a:t>konceptuelle</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diagrammer</a:t>
            </a:r>
            <a:endParaRPr dirty="0"/>
          </a:p>
        </p:txBody>
      </p:sp>
      <p:sp>
        <p:nvSpPr>
          <p:cNvPr id="13" name="Google Shape;444;p24">
            <a:extLst>
              <a:ext uri="{FF2B5EF4-FFF2-40B4-BE49-F238E27FC236}">
                <a16:creationId xmlns:a16="http://schemas.microsoft.com/office/drawing/2014/main" id="{AE359F83-690A-4659-8B72-7B9A08F84282}"/>
              </a:ext>
            </a:extLst>
          </p:cNvPr>
          <p:cNvSpPr txBox="1"/>
          <p:nvPr/>
        </p:nvSpPr>
        <p:spPr>
          <a:xfrm>
            <a:off x="523240" y="1250839"/>
            <a:ext cx="5782669"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2.3 Detaljeforskelle</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6"/>
          <p:cNvSpPr txBox="1"/>
          <p:nvPr/>
        </p:nvSpPr>
        <p:spPr>
          <a:xfrm>
            <a:off x="617664" y="2147846"/>
            <a:ext cx="5867337" cy="3409137"/>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n-US" sz="1600" dirty="0">
                <a:latin typeface="Calibri"/>
                <a:ea typeface="Calibri"/>
                <a:cs typeface="Calibri"/>
                <a:sym typeface="Calibri"/>
              </a:rPr>
              <a:t>Som </a:t>
            </a:r>
            <a:r>
              <a:rPr lang="en-US" sz="1600" dirty="0" err="1">
                <a:latin typeface="Calibri"/>
                <a:ea typeface="Calibri"/>
                <a:cs typeface="Calibri"/>
                <a:sym typeface="Calibri"/>
              </a:rPr>
              <a:t>vist</a:t>
            </a:r>
            <a:r>
              <a:rPr lang="en-US" sz="1600" dirty="0">
                <a:latin typeface="Calibri"/>
                <a:ea typeface="Calibri"/>
                <a:cs typeface="Calibri"/>
                <a:sym typeface="Calibri"/>
              </a:rPr>
              <a:t> </a:t>
            </a:r>
            <a:r>
              <a:rPr lang="en-US" sz="1600" dirty="0" err="1">
                <a:latin typeface="Calibri"/>
                <a:ea typeface="Calibri"/>
                <a:cs typeface="Calibri"/>
                <a:sym typeface="Calibri"/>
              </a:rPr>
              <a:t>har</a:t>
            </a:r>
            <a:r>
              <a:rPr lang="en-US" sz="1600" dirty="0">
                <a:latin typeface="Calibri"/>
                <a:ea typeface="Calibri"/>
                <a:cs typeface="Calibri"/>
                <a:sym typeface="Calibri"/>
              </a:rPr>
              <a:t> mind maps og </a:t>
            </a:r>
            <a:r>
              <a:rPr lang="en-US" sz="1600" dirty="0" err="1">
                <a:latin typeface="Calibri"/>
                <a:ea typeface="Calibri"/>
                <a:cs typeface="Calibri"/>
                <a:sym typeface="Calibri"/>
              </a:rPr>
              <a:t>konceptuelle</a:t>
            </a:r>
            <a:r>
              <a:rPr lang="en-US" sz="1600" dirty="0">
                <a:latin typeface="Calibri"/>
                <a:ea typeface="Calibri"/>
                <a:cs typeface="Calibri"/>
                <a:sym typeface="Calibri"/>
              </a:rPr>
              <a:t> </a:t>
            </a:r>
            <a:r>
              <a:rPr lang="en-US" sz="1600" dirty="0" err="1">
                <a:latin typeface="Calibri"/>
                <a:ea typeface="Calibri"/>
                <a:cs typeface="Calibri"/>
                <a:sym typeface="Calibri"/>
              </a:rPr>
              <a:t>diagrammer</a:t>
            </a:r>
            <a:r>
              <a:rPr lang="en-US" sz="1600" dirty="0">
                <a:latin typeface="Calibri"/>
                <a:ea typeface="Calibri"/>
                <a:cs typeface="Calibri"/>
                <a:sym typeface="Calibri"/>
              </a:rPr>
              <a:t> </a:t>
            </a:r>
            <a:r>
              <a:rPr lang="en-US" sz="1600" dirty="0" err="1">
                <a:latin typeface="Calibri"/>
                <a:ea typeface="Calibri"/>
                <a:cs typeface="Calibri"/>
                <a:sym typeface="Calibri"/>
              </a:rPr>
              <a:t>forskellige</a:t>
            </a:r>
            <a:r>
              <a:rPr lang="en-US" sz="1600" dirty="0">
                <a:latin typeface="Calibri"/>
                <a:ea typeface="Calibri"/>
                <a:cs typeface="Calibri"/>
                <a:sym typeface="Calibri"/>
              </a:rPr>
              <a:t> </a:t>
            </a:r>
            <a:r>
              <a:rPr lang="en-US" sz="1600" dirty="0" err="1">
                <a:latin typeface="Calibri"/>
                <a:ea typeface="Calibri"/>
                <a:cs typeface="Calibri"/>
                <a:sym typeface="Calibri"/>
              </a:rPr>
              <a:t>egenskaber</a:t>
            </a:r>
            <a:r>
              <a:rPr lang="en-US" sz="1600" dirty="0">
                <a:latin typeface="Calibri"/>
                <a:ea typeface="Calibri"/>
                <a:cs typeface="Calibri"/>
                <a:sym typeface="Calibri"/>
              </a:rPr>
              <a:t> og </a:t>
            </a:r>
            <a:r>
              <a:rPr lang="en-US" sz="1600" dirty="0" err="1">
                <a:latin typeface="Calibri"/>
                <a:ea typeface="Calibri"/>
                <a:cs typeface="Calibri"/>
                <a:sym typeface="Calibri"/>
              </a:rPr>
              <a:t>kendetegn</a:t>
            </a:r>
            <a:r>
              <a:rPr lang="en-US" sz="1600" dirty="0">
                <a:latin typeface="Calibri"/>
                <a:ea typeface="Calibri"/>
                <a:cs typeface="Calibri"/>
                <a:sym typeface="Calibri"/>
              </a:rPr>
              <a:t>.</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n-US" sz="1600" dirty="0" err="1">
                <a:latin typeface="Calibri"/>
                <a:ea typeface="Calibri"/>
                <a:cs typeface="Calibri"/>
                <a:sym typeface="Calibri"/>
              </a:rPr>
              <a:t>Brug</a:t>
            </a:r>
            <a:r>
              <a:rPr lang="en-US" sz="1600" dirty="0">
                <a:latin typeface="Calibri"/>
                <a:ea typeface="Calibri"/>
                <a:cs typeface="Calibri"/>
                <a:sym typeface="Calibri"/>
              </a:rPr>
              <a:t> af det </a:t>
            </a:r>
            <a:r>
              <a:rPr lang="en-US" sz="1600" dirty="0" err="1">
                <a:latin typeface="Calibri"/>
                <a:ea typeface="Calibri"/>
                <a:cs typeface="Calibri"/>
                <a:sym typeface="Calibri"/>
              </a:rPr>
              <a:t>ene</a:t>
            </a:r>
            <a:r>
              <a:rPr lang="en-US" sz="1600" dirty="0">
                <a:latin typeface="Calibri"/>
                <a:ea typeface="Calibri"/>
                <a:cs typeface="Calibri"/>
                <a:sym typeface="Calibri"/>
              </a:rPr>
              <a:t> eller det </a:t>
            </a:r>
            <a:r>
              <a:rPr lang="en-US" sz="1600" dirty="0" err="1">
                <a:latin typeface="Calibri"/>
                <a:ea typeface="Calibri"/>
                <a:cs typeface="Calibri"/>
                <a:sym typeface="Calibri"/>
              </a:rPr>
              <a:t>andet</a:t>
            </a:r>
            <a:r>
              <a:rPr lang="en-US" sz="1600" dirty="0">
                <a:latin typeface="Calibri"/>
                <a:ea typeface="Calibri"/>
                <a:cs typeface="Calibri"/>
                <a:sym typeface="Calibri"/>
              </a:rPr>
              <a:t> </a:t>
            </a:r>
            <a:r>
              <a:rPr lang="en-US" sz="1600" dirty="0" err="1">
                <a:latin typeface="Calibri"/>
                <a:ea typeface="Calibri"/>
                <a:cs typeface="Calibri"/>
                <a:sym typeface="Calibri"/>
              </a:rPr>
              <a:t>afhænger</a:t>
            </a:r>
            <a:r>
              <a:rPr lang="en-US" sz="1600" dirty="0">
                <a:latin typeface="Calibri"/>
                <a:ea typeface="Calibri"/>
                <a:cs typeface="Calibri"/>
                <a:sym typeface="Calibri"/>
              </a:rPr>
              <a:t> af, </a:t>
            </a:r>
            <a:r>
              <a:rPr lang="en-US" sz="1600" dirty="0" err="1">
                <a:latin typeface="Calibri"/>
                <a:ea typeface="Calibri"/>
                <a:cs typeface="Calibri"/>
                <a:sym typeface="Calibri"/>
              </a:rPr>
              <a:t>hvad</a:t>
            </a:r>
            <a:r>
              <a:rPr lang="en-US" sz="1600" dirty="0">
                <a:latin typeface="Calibri"/>
                <a:ea typeface="Calibri"/>
                <a:cs typeface="Calibri"/>
                <a:sym typeface="Calibri"/>
              </a:rPr>
              <a:t> man gerne </a:t>
            </a:r>
            <a:r>
              <a:rPr lang="en-US" sz="1600" dirty="0" err="1">
                <a:latin typeface="Calibri"/>
                <a:ea typeface="Calibri"/>
                <a:cs typeface="Calibri"/>
                <a:sym typeface="Calibri"/>
              </a:rPr>
              <a:t>vil</a:t>
            </a:r>
            <a:r>
              <a:rPr lang="en-US" sz="1600" dirty="0">
                <a:latin typeface="Calibri"/>
                <a:ea typeface="Calibri"/>
                <a:cs typeface="Calibri"/>
                <a:sym typeface="Calibri"/>
              </a:rPr>
              <a:t> </a:t>
            </a:r>
            <a:r>
              <a:rPr lang="en-US" sz="1600" dirty="0" err="1">
                <a:latin typeface="Calibri"/>
                <a:ea typeface="Calibri"/>
                <a:cs typeface="Calibri"/>
                <a:sym typeface="Calibri"/>
              </a:rPr>
              <a:t>præsentere</a:t>
            </a:r>
            <a:r>
              <a:rPr lang="en-US" sz="1600" dirty="0">
                <a:latin typeface="Calibri"/>
                <a:ea typeface="Calibri"/>
                <a:cs typeface="Calibri"/>
                <a:sym typeface="Calibri"/>
              </a:rPr>
              <a:t>.  </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n-US" sz="1600" dirty="0">
                <a:latin typeface="Calibri"/>
                <a:ea typeface="Calibri"/>
                <a:cs typeface="Calibri"/>
                <a:sym typeface="Calibri"/>
              </a:rPr>
              <a:t>Mind maps </a:t>
            </a:r>
            <a:r>
              <a:rPr lang="en-US" sz="1600" dirty="0" err="1">
                <a:latin typeface="Calibri"/>
                <a:ea typeface="Calibri"/>
                <a:cs typeface="Calibri"/>
                <a:sym typeface="Calibri"/>
              </a:rPr>
              <a:t>stimuerer</a:t>
            </a:r>
            <a:r>
              <a:rPr lang="en-US" sz="1600" dirty="0">
                <a:latin typeface="Calibri"/>
                <a:ea typeface="Calibri"/>
                <a:cs typeface="Calibri"/>
                <a:sym typeface="Calibri"/>
              </a:rPr>
              <a:t> </a:t>
            </a:r>
            <a:r>
              <a:rPr lang="en-US" sz="1600" dirty="0" err="1">
                <a:latin typeface="Calibri"/>
                <a:ea typeface="Calibri"/>
                <a:cs typeface="Calibri"/>
                <a:sym typeface="Calibri"/>
              </a:rPr>
              <a:t>kreativ</a:t>
            </a:r>
            <a:r>
              <a:rPr lang="en-US" sz="1600" dirty="0">
                <a:latin typeface="Calibri"/>
                <a:ea typeface="Calibri"/>
                <a:cs typeface="Calibri"/>
                <a:sym typeface="Calibri"/>
              </a:rPr>
              <a:t> </a:t>
            </a:r>
            <a:r>
              <a:rPr lang="en-US" sz="1600" dirty="0" err="1">
                <a:latin typeface="Calibri"/>
                <a:ea typeface="Calibri"/>
                <a:cs typeface="Calibri"/>
                <a:sym typeface="Calibri"/>
              </a:rPr>
              <a:t>tænkning</a:t>
            </a:r>
            <a:r>
              <a:rPr lang="en-US" sz="1600" dirty="0">
                <a:latin typeface="Calibri"/>
                <a:ea typeface="Calibri"/>
                <a:cs typeface="Calibri"/>
                <a:sym typeface="Calibri"/>
              </a:rPr>
              <a:t> og </a:t>
            </a:r>
            <a:r>
              <a:rPr lang="en-US" sz="1600" dirty="0" err="1">
                <a:latin typeface="Calibri"/>
                <a:ea typeface="Calibri"/>
                <a:cs typeface="Calibri"/>
                <a:sym typeface="Calibri"/>
              </a:rPr>
              <a:t>lægger</a:t>
            </a:r>
            <a:r>
              <a:rPr lang="en-US" sz="1600" dirty="0">
                <a:latin typeface="Calibri"/>
                <a:ea typeface="Calibri"/>
                <a:cs typeface="Calibri"/>
                <a:sym typeface="Calibri"/>
              </a:rPr>
              <a:t> </a:t>
            </a:r>
            <a:r>
              <a:rPr lang="en-US" sz="1600" dirty="0" err="1">
                <a:latin typeface="Calibri"/>
                <a:ea typeface="Calibri"/>
                <a:cs typeface="Calibri"/>
                <a:sym typeface="Calibri"/>
              </a:rPr>
              <a:t>vægt</a:t>
            </a:r>
            <a:r>
              <a:rPr lang="en-US" sz="1600" dirty="0">
                <a:latin typeface="Calibri"/>
                <a:ea typeface="Calibri"/>
                <a:cs typeface="Calibri"/>
                <a:sym typeface="Calibri"/>
              </a:rPr>
              <a:t> på </a:t>
            </a:r>
            <a:r>
              <a:rPr lang="en-US" sz="1600" dirty="0" err="1">
                <a:latin typeface="Calibri"/>
                <a:ea typeface="Calibri"/>
                <a:cs typeface="Calibri"/>
                <a:sym typeface="Calibri"/>
              </a:rPr>
              <a:t>klassficering</a:t>
            </a:r>
            <a:r>
              <a:rPr lang="en-US" sz="1600" dirty="0">
                <a:latin typeface="Calibri"/>
                <a:ea typeface="Calibri"/>
                <a:cs typeface="Calibri"/>
                <a:sym typeface="Calibri"/>
              </a:rPr>
              <a:t> og </a:t>
            </a:r>
            <a:r>
              <a:rPr lang="en-US" sz="1600" dirty="0" err="1">
                <a:latin typeface="Calibri"/>
                <a:ea typeface="Calibri"/>
                <a:cs typeface="Calibri"/>
                <a:sym typeface="Calibri"/>
              </a:rPr>
              <a:t>hierkisering</a:t>
            </a:r>
            <a:r>
              <a:rPr lang="en-US" sz="1600" dirty="0">
                <a:latin typeface="Calibri"/>
                <a:ea typeface="Calibri"/>
                <a:cs typeface="Calibri"/>
                <a:sym typeface="Calibri"/>
              </a:rPr>
              <a:t> af </a:t>
            </a:r>
            <a:r>
              <a:rPr lang="en-US" sz="1600" dirty="0" err="1">
                <a:latin typeface="Calibri"/>
                <a:ea typeface="Calibri"/>
                <a:cs typeface="Calibri"/>
                <a:sym typeface="Calibri"/>
              </a:rPr>
              <a:t>koncepter</a:t>
            </a:r>
            <a:r>
              <a:rPr lang="en-US" sz="1600" dirty="0">
                <a:latin typeface="Calibri"/>
                <a:ea typeface="Calibri"/>
                <a:cs typeface="Calibri"/>
                <a:sym typeface="Calibri"/>
              </a:rPr>
              <a:t>; </a:t>
            </a:r>
            <a:r>
              <a:rPr lang="en-US" sz="1600" dirty="0" err="1">
                <a:latin typeface="Calibri"/>
                <a:ea typeface="Calibri"/>
                <a:cs typeface="Calibri"/>
                <a:sym typeface="Calibri"/>
              </a:rPr>
              <a:t>konceptuelle</a:t>
            </a:r>
            <a:r>
              <a:rPr lang="en-US" sz="1600" dirty="0">
                <a:latin typeface="Calibri"/>
                <a:ea typeface="Calibri"/>
                <a:cs typeface="Calibri"/>
                <a:sym typeface="Calibri"/>
              </a:rPr>
              <a:t> </a:t>
            </a:r>
            <a:r>
              <a:rPr lang="en-US" sz="1600" dirty="0" err="1">
                <a:latin typeface="Calibri"/>
                <a:ea typeface="Calibri"/>
                <a:cs typeface="Calibri"/>
                <a:sym typeface="Calibri"/>
              </a:rPr>
              <a:t>diagrammer</a:t>
            </a:r>
            <a:r>
              <a:rPr lang="en-US" sz="1600" dirty="0">
                <a:latin typeface="Calibri"/>
                <a:ea typeface="Calibri"/>
                <a:cs typeface="Calibri"/>
                <a:sym typeface="Calibri"/>
              </a:rPr>
              <a:t>, </a:t>
            </a:r>
            <a:r>
              <a:rPr lang="en-US" sz="1600" dirty="0" err="1">
                <a:latin typeface="Calibri"/>
                <a:ea typeface="Calibri"/>
                <a:cs typeface="Calibri"/>
                <a:sym typeface="Calibri"/>
              </a:rPr>
              <a:t>først</a:t>
            </a:r>
            <a:r>
              <a:rPr lang="en-US" sz="1600" dirty="0">
                <a:latin typeface="Calibri"/>
                <a:ea typeface="Calibri"/>
                <a:cs typeface="Calibri"/>
                <a:sym typeface="Calibri"/>
              </a:rPr>
              <a:t> </a:t>
            </a:r>
            <a:r>
              <a:rPr lang="en-US" sz="1600" dirty="0" err="1">
                <a:latin typeface="Calibri"/>
                <a:ea typeface="Calibri"/>
                <a:cs typeface="Calibri"/>
                <a:sym typeface="Calibri"/>
              </a:rPr>
              <a:t>introduceret</a:t>
            </a:r>
            <a:r>
              <a:rPr lang="en-US" sz="1600" dirty="0">
                <a:latin typeface="Calibri"/>
                <a:ea typeface="Calibri"/>
                <a:cs typeface="Calibri"/>
                <a:sym typeface="Calibri"/>
              </a:rPr>
              <a:t> af Joseph Novak, </a:t>
            </a:r>
            <a:r>
              <a:rPr lang="en-US" sz="1600" dirty="0" err="1">
                <a:latin typeface="Calibri"/>
                <a:ea typeface="Calibri"/>
                <a:cs typeface="Calibri"/>
                <a:sym typeface="Calibri"/>
              </a:rPr>
              <a:t>understreger</a:t>
            </a:r>
            <a:r>
              <a:rPr lang="en-US" sz="1600" dirty="0">
                <a:latin typeface="Calibri"/>
                <a:ea typeface="Calibri"/>
                <a:cs typeface="Calibri"/>
                <a:sym typeface="Calibri"/>
              </a:rPr>
              <a:t> </a:t>
            </a:r>
            <a:r>
              <a:rPr lang="en-US" sz="1600" dirty="0" err="1">
                <a:latin typeface="Calibri"/>
                <a:ea typeface="Calibri"/>
                <a:cs typeface="Calibri"/>
                <a:sym typeface="Calibri"/>
              </a:rPr>
              <a:t>forbindelser</a:t>
            </a:r>
            <a:r>
              <a:rPr lang="en-US" sz="1600" dirty="0">
                <a:latin typeface="Calibri"/>
                <a:ea typeface="Calibri"/>
                <a:cs typeface="Calibri"/>
                <a:sym typeface="Calibri"/>
              </a:rPr>
              <a:t> mellem </a:t>
            </a:r>
            <a:r>
              <a:rPr lang="en-US" sz="1600" dirty="0" err="1">
                <a:latin typeface="Calibri"/>
                <a:ea typeface="Calibri"/>
                <a:cs typeface="Calibri"/>
                <a:sym typeface="Calibri"/>
              </a:rPr>
              <a:t>enheder</a:t>
            </a:r>
            <a:r>
              <a:rPr lang="en-US" sz="1600" dirty="0">
                <a:latin typeface="Calibri"/>
                <a:ea typeface="Calibri"/>
                <a:cs typeface="Calibri"/>
                <a:sym typeface="Calibri"/>
              </a:rPr>
              <a:t> </a:t>
            </a:r>
            <a:r>
              <a:rPr lang="en-US" sz="1600" dirty="0" err="1">
                <a:latin typeface="Calibri"/>
                <a:ea typeface="Calibri"/>
                <a:cs typeface="Calibri"/>
                <a:sym typeface="Calibri"/>
              </a:rPr>
              <a:t>indenfor</a:t>
            </a:r>
            <a:r>
              <a:rPr lang="en-US" sz="1600" dirty="0">
                <a:latin typeface="Calibri"/>
                <a:ea typeface="Calibri"/>
                <a:cs typeface="Calibri"/>
                <a:sym typeface="Calibri"/>
              </a:rPr>
              <a:t> et </a:t>
            </a:r>
            <a:r>
              <a:rPr lang="en-US" sz="1600" dirty="0" err="1">
                <a:latin typeface="Calibri"/>
                <a:ea typeface="Calibri"/>
                <a:cs typeface="Calibri"/>
                <a:sym typeface="Calibri"/>
              </a:rPr>
              <a:t>bestemt</a:t>
            </a:r>
            <a:r>
              <a:rPr lang="en-US" sz="1600" dirty="0">
                <a:latin typeface="Calibri"/>
                <a:ea typeface="Calibri"/>
                <a:cs typeface="Calibri"/>
                <a:sym typeface="Calibri"/>
              </a:rPr>
              <a:t> </a:t>
            </a:r>
            <a:r>
              <a:rPr lang="en-US" sz="1600" dirty="0" err="1">
                <a:latin typeface="Calibri"/>
                <a:ea typeface="Calibri"/>
                <a:cs typeface="Calibri"/>
                <a:sym typeface="Calibri"/>
              </a:rPr>
              <a:t>område</a:t>
            </a:r>
            <a:r>
              <a:rPr lang="en-US" sz="1600" dirty="0">
                <a:latin typeface="Calibri"/>
                <a:ea typeface="Calibri"/>
                <a:cs typeface="Calibri"/>
                <a:sym typeface="Calibri"/>
              </a:rPr>
              <a:t>…</a:t>
            </a:r>
            <a:endParaRPr dirty="0"/>
          </a:p>
        </p:txBody>
      </p:sp>
      <p:sp>
        <p:nvSpPr>
          <p:cNvPr id="471" name="Google Shape;471;p26"/>
          <p:cNvSpPr txBox="1"/>
          <p:nvPr/>
        </p:nvSpPr>
        <p:spPr>
          <a:xfrm>
            <a:off x="523240" y="1250839"/>
            <a:ext cx="4638695"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2.4 </a:t>
            </a:r>
            <a:r>
              <a:rPr lang="en-US" sz="2000" dirty="0" err="1">
                <a:solidFill>
                  <a:schemeClr val="dk1"/>
                </a:solidFill>
                <a:latin typeface="Calibri"/>
                <a:ea typeface="Calibri"/>
                <a:cs typeface="Calibri"/>
                <a:sym typeface="Calibri"/>
              </a:rPr>
              <a:t>Konceptuelle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diagrammer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helt</a:t>
            </a:r>
            <a:r>
              <a:rPr lang="en-US" sz="2000" dirty="0">
                <a:solidFill>
                  <a:schemeClr val="dk1"/>
                </a:solidFill>
                <a:latin typeface="Calibri"/>
                <a:ea typeface="Calibri"/>
                <a:cs typeface="Calibri"/>
                <a:sym typeface="Calibri"/>
              </a:rPr>
              <a:t> kort</a:t>
            </a:r>
            <a:endParaRPr dirty="0"/>
          </a:p>
        </p:txBody>
      </p:sp>
      <p:sp>
        <p:nvSpPr>
          <p:cNvPr id="472" name="Google Shape;472;p26"/>
          <p:cNvSpPr/>
          <p:nvPr/>
        </p:nvSpPr>
        <p:spPr>
          <a:xfrm rot="-2700000">
            <a:off x="9900512" y="2465045"/>
            <a:ext cx="1015993" cy="2263418"/>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473" name="Google Shape;473;p26"/>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8" name="Google Shape;409;p21">
            <a:extLst>
              <a:ext uri="{FF2B5EF4-FFF2-40B4-BE49-F238E27FC236}">
                <a16:creationId xmlns:a16="http://schemas.microsoft.com/office/drawing/2014/main" id="{66443928-28D4-4864-AD3E-992ACAAC5B3A}"/>
              </a:ext>
            </a:extLst>
          </p:cNvPr>
          <p:cNvSpPr/>
          <p:nvPr/>
        </p:nvSpPr>
        <p:spPr>
          <a:xfrm>
            <a:off x="451029" y="669816"/>
            <a:ext cx="5094365"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a:solidFill>
                  <a:srgbClr val="FFFFFF"/>
                </a:solidFill>
                <a:latin typeface="Calibri"/>
                <a:ea typeface="Calibri"/>
                <a:cs typeface="Calibri"/>
                <a:sym typeface="Calibri"/>
              </a:rPr>
              <a:t>Mind maps vs. </a:t>
            </a:r>
            <a:r>
              <a:rPr lang="en-US" sz="2000" b="1" dirty="0" err="1">
                <a:solidFill>
                  <a:srgbClr val="FFFFFF"/>
                </a:solidFill>
                <a:latin typeface="Calibri"/>
                <a:ea typeface="Calibri"/>
                <a:cs typeface="Calibri"/>
                <a:sym typeface="Calibri"/>
              </a:rPr>
              <a:t>konceptuelle</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diagrammer</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7"/>
          <p:cNvSpPr txBox="1"/>
          <p:nvPr/>
        </p:nvSpPr>
        <p:spPr>
          <a:xfrm>
            <a:off x="626300" y="2104550"/>
            <a:ext cx="7054500" cy="370110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dirty="0">
                <a:latin typeface="Calibri"/>
                <a:ea typeface="Calibri"/>
                <a:cs typeface="Calibri"/>
                <a:sym typeface="Calibri"/>
              </a:rPr>
              <a:t>... det er </a:t>
            </a:r>
            <a:r>
              <a:rPr lang="en-US" sz="1600" dirty="0" err="1">
                <a:latin typeface="Calibri"/>
                <a:ea typeface="Calibri"/>
                <a:cs typeface="Calibri"/>
                <a:sym typeface="Calibri"/>
              </a:rPr>
              <a:t>derfor</a:t>
            </a:r>
            <a:r>
              <a:rPr lang="en-US" sz="1600" dirty="0">
                <a:latin typeface="Calibri"/>
                <a:ea typeface="Calibri"/>
                <a:cs typeface="Calibri"/>
                <a:sym typeface="Calibri"/>
              </a:rPr>
              <a:t>, </a:t>
            </a:r>
            <a:r>
              <a:rPr lang="en-US" sz="1600" dirty="0" err="1">
                <a:latin typeface="Calibri"/>
                <a:ea typeface="Calibri"/>
                <a:cs typeface="Calibri"/>
                <a:sym typeface="Calibri"/>
              </a:rPr>
              <a:t>konceptuelle</a:t>
            </a:r>
            <a:r>
              <a:rPr lang="en-US" sz="1600" dirty="0">
                <a:latin typeface="Calibri"/>
                <a:ea typeface="Calibri"/>
                <a:cs typeface="Calibri"/>
                <a:sym typeface="Calibri"/>
              </a:rPr>
              <a:t> </a:t>
            </a:r>
            <a:r>
              <a:rPr lang="en-US" sz="1600" dirty="0" err="1">
                <a:latin typeface="Calibri"/>
                <a:ea typeface="Calibri"/>
                <a:cs typeface="Calibri"/>
                <a:sym typeface="Calibri"/>
              </a:rPr>
              <a:t>diagrammers</a:t>
            </a:r>
            <a:r>
              <a:rPr lang="en-US" sz="1600" dirty="0">
                <a:latin typeface="Calibri"/>
                <a:ea typeface="Calibri"/>
                <a:cs typeface="Calibri"/>
                <a:sym typeface="Calibri"/>
              </a:rPr>
              <a:t> fokus er på </a:t>
            </a:r>
            <a:r>
              <a:rPr lang="en-US" sz="1600" dirty="0" err="1">
                <a:solidFill>
                  <a:srgbClr val="F5911B"/>
                </a:solidFill>
                <a:latin typeface="Calibri"/>
                <a:ea typeface="Calibri"/>
                <a:cs typeface="Calibri"/>
                <a:sym typeface="Calibri"/>
              </a:rPr>
              <a:t>koncepter</a:t>
            </a:r>
            <a:r>
              <a:rPr lang="en-US" sz="1600" dirty="0">
                <a:latin typeface="Calibri"/>
                <a:ea typeface="Calibri"/>
                <a:cs typeface="Calibri"/>
                <a:sym typeface="Calibri"/>
              </a:rPr>
              <a:t> og </a:t>
            </a:r>
            <a:r>
              <a:rPr lang="en-US" sz="1600" dirty="0" err="1">
                <a:latin typeface="Calibri"/>
                <a:ea typeface="Calibri"/>
                <a:cs typeface="Calibri"/>
                <a:sym typeface="Calibri"/>
              </a:rPr>
              <a:t>deres</a:t>
            </a:r>
            <a:r>
              <a:rPr lang="en-US" sz="1600" dirty="0">
                <a:latin typeface="Calibri"/>
                <a:ea typeface="Calibri"/>
                <a:cs typeface="Calibri"/>
                <a:sym typeface="Calibri"/>
              </a:rPr>
              <a:t> </a:t>
            </a:r>
            <a:r>
              <a:rPr lang="en-US" sz="1600" dirty="0" err="1">
                <a:latin typeface="Calibri"/>
                <a:ea typeface="Calibri"/>
                <a:cs typeface="Calibri"/>
                <a:sym typeface="Calibri"/>
              </a:rPr>
              <a:t>indbyrdes</a:t>
            </a:r>
            <a:r>
              <a:rPr lang="en-US" sz="1600" dirty="0">
                <a:latin typeface="Calibri"/>
                <a:ea typeface="Calibri"/>
                <a:cs typeface="Calibri"/>
                <a:sym typeface="Calibri"/>
              </a:rPr>
              <a:t> </a:t>
            </a:r>
            <a:r>
              <a:rPr lang="en-US" sz="1600" dirty="0">
                <a:solidFill>
                  <a:srgbClr val="F5911B"/>
                </a:solidFill>
                <a:latin typeface="Calibri"/>
                <a:ea typeface="Calibri"/>
                <a:cs typeface="Calibri"/>
                <a:sym typeface="Calibri"/>
              </a:rPr>
              <a:t>forhold</a:t>
            </a:r>
            <a:r>
              <a:rPr lang="en-US" sz="1600" dirty="0">
                <a:latin typeface="Calibri"/>
                <a:ea typeface="Calibri"/>
                <a:cs typeface="Calibri"/>
                <a:sym typeface="Calibri"/>
              </a:rPr>
              <a:t>. </a:t>
            </a:r>
            <a:r>
              <a:rPr lang="en-US" sz="1600" dirty="0" err="1">
                <a:latin typeface="Calibri"/>
                <a:ea typeface="Calibri"/>
                <a:cs typeface="Calibri"/>
                <a:sym typeface="Calibri"/>
              </a:rPr>
              <a:t>Koncepter</a:t>
            </a:r>
            <a:r>
              <a:rPr lang="en-US" sz="1600" dirty="0">
                <a:latin typeface="Calibri"/>
                <a:ea typeface="Calibri"/>
                <a:cs typeface="Calibri"/>
                <a:sym typeface="Calibri"/>
              </a:rPr>
              <a:t> er </a:t>
            </a:r>
            <a:r>
              <a:rPr lang="en-US" sz="1600" dirty="0" err="1">
                <a:latin typeface="Calibri"/>
                <a:ea typeface="Calibri"/>
                <a:cs typeface="Calibri"/>
                <a:sym typeface="Calibri"/>
              </a:rPr>
              <a:t>repræsenteret</a:t>
            </a:r>
            <a:r>
              <a:rPr lang="en-US" sz="1600" dirty="0">
                <a:latin typeface="Calibri"/>
                <a:ea typeface="Calibri"/>
                <a:cs typeface="Calibri"/>
                <a:sym typeface="Calibri"/>
              </a:rPr>
              <a:t> via </a:t>
            </a:r>
            <a:r>
              <a:rPr lang="en-US" sz="1600" dirty="0">
                <a:solidFill>
                  <a:srgbClr val="F5911B"/>
                </a:solidFill>
                <a:latin typeface="Calibri"/>
                <a:ea typeface="Calibri"/>
                <a:cs typeface="Calibri"/>
                <a:sym typeface="Calibri"/>
              </a:rPr>
              <a:t>nodes</a:t>
            </a:r>
            <a:r>
              <a:rPr lang="en-US" sz="1600" dirty="0">
                <a:latin typeface="Calibri"/>
                <a:ea typeface="Calibri"/>
                <a:cs typeface="Calibri"/>
                <a:sym typeface="Calibri"/>
              </a:rPr>
              <a:t> </a:t>
            </a:r>
            <a:r>
              <a:rPr lang="en-US" sz="1600" dirty="0" err="1">
                <a:latin typeface="Calibri"/>
                <a:ea typeface="Calibri"/>
                <a:cs typeface="Calibri"/>
                <a:sym typeface="Calibri"/>
              </a:rPr>
              <a:t>bestående</a:t>
            </a:r>
            <a:r>
              <a:rPr lang="en-US" sz="1600" dirty="0">
                <a:latin typeface="Calibri"/>
                <a:ea typeface="Calibri"/>
                <a:cs typeface="Calibri"/>
                <a:sym typeface="Calibri"/>
              </a:rPr>
              <a:t> af et </a:t>
            </a:r>
            <a:r>
              <a:rPr lang="en-US" sz="1600" dirty="0" err="1">
                <a:latin typeface="Calibri"/>
                <a:ea typeface="Calibri"/>
                <a:cs typeface="Calibri"/>
                <a:sym typeface="Calibri"/>
              </a:rPr>
              <a:t>ord</a:t>
            </a:r>
            <a:r>
              <a:rPr lang="en-US" sz="1600" dirty="0">
                <a:latin typeface="Calibri"/>
                <a:ea typeface="Calibri"/>
                <a:cs typeface="Calibri"/>
                <a:sym typeface="Calibri"/>
              </a:rPr>
              <a:t> eller kort </a:t>
            </a:r>
            <a:r>
              <a:rPr lang="en-US" sz="1600" dirty="0" err="1">
                <a:latin typeface="Calibri"/>
                <a:ea typeface="Calibri"/>
                <a:cs typeface="Calibri"/>
                <a:sym typeface="Calibri"/>
              </a:rPr>
              <a:t>sætning</a:t>
            </a:r>
            <a:r>
              <a:rPr lang="en-US" sz="1600" dirty="0">
                <a:latin typeface="Calibri"/>
                <a:ea typeface="Calibri"/>
                <a:cs typeface="Calibri"/>
                <a:sym typeface="Calibri"/>
              </a:rPr>
              <a:t> </a:t>
            </a:r>
            <a:r>
              <a:rPr lang="en-US" sz="1600" dirty="0" err="1">
                <a:latin typeface="Calibri"/>
                <a:ea typeface="Calibri"/>
                <a:cs typeface="Calibri"/>
                <a:sym typeface="Calibri"/>
              </a:rPr>
              <a:t>indeni</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boks</a:t>
            </a:r>
            <a:r>
              <a:rPr lang="en-US" sz="1600" dirty="0">
                <a:latin typeface="Calibri"/>
                <a:ea typeface="Calibri"/>
                <a:cs typeface="Calibri"/>
                <a:sym typeface="Calibri"/>
              </a:rPr>
              <a:t>; </a:t>
            </a:r>
            <a:r>
              <a:rPr lang="en-US" sz="1600" dirty="0" err="1">
                <a:latin typeface="Calibri"/>
                <a:ea typeface="Calibri"/>
                <a:cs typeface="Calibri"/>
                <a:sym typeface="Calibri"/>
              </a:rPr>
              <a:t>indbyrdes</a:t>
            </a:r>
            <a:r>
              <a:rPr lang="en-US" sz="1600" dirty="0">
                <a:latin typeface="Calibri"/>
                <a:ea typeface="Calibri"/>
                <a:cs typeface="Calibri"/>
                <a:sym typeface="Calibri"/>
              </a:rPr>
              <a:t> forhold, </a:t>
            </a:r>
            <a:r>
              <a:rPr lang="en-US" sz="1600" dirty="0" err="1">
                <a:latin typeface="Calibri"/>
                <a:ea typeface="Calibri"/>
                <a:cs typeface="Calibri"/>
                <a:sym typeface="Calibri"/>
              </a:rPr>
              <a:t>derimod</a:t>
            </a:r>
            <a:r>
              <a:rPr lang="en-US" sz="1600" dirty="0">
                <a:latin typeface="Calibri"/>
                <a:ea typeface="Calibri"/>
                <a:cs typeface="Calibri"/>
                <a:sym typeface="Calibri"/>
              </a:rPr>
              <a:t>, er </a:t>
            </a:r>
            <a:r>
              <a:rPr lang="en-US" sz="1600" dirty="0" err="1">
                <a:solidFill>
                  <a:srgbClr val="F5911B"/>
                </a:solidFill>
                <a:latin typeface="Calibri"/>
                <a:ea typeface="Calibri"/>
                <a:cs typeface="Calibri"/>
                <a:sym typeface="Calibri"/>
              </a:rPr>
              <a:t>forbindelser</a:t>
            </a:r>
            <a:r>
              <a:rPr lang="en-US" sz="1600" dirty="0">
                <a:latin typeface="Calibri"/>
                <a:ea typeface="Calibri"/>
                <a:cs typeface="Calibri"/>
                <a:sym typeface="Calibri"/>
              </a:rPr>
              <a:t> </a:t>
            </a:r>
            <a:r>
              <a:rPr lang="en-US" sz="1600" dirty="0" err="1">
                <a:latin typeface="Calibri"/>
                <a:ea typeface="Calibri"/>
                <a:cs typeface="Calibri"/>
                <a:sym typeface="Calibri"/>
              </a:rPr>
              <a:t>angivet</a:t>
            </a:r>
            <a:r>
              <a:rPr lang="en-US" sz="1600" dirty="0">
                <a:latin typeface="Calibri"/>
                <a:ea typeface="Calibri"/>
                <a:cs typeface="Calibri"/>
                <a:sym typeface="Calibri"/>
              </a:rPr>
              <a:t> via pile med </a:t>
            </a:r>
            <a:r>
              <a:rPr lang="en-US" sz="1600" dirty="0" err="1">
                <a:latin typeface="Calibri"/>
                <a:ea typeface="Calibri"/>
                <a:cs typeface="Calibri"/>
                <a:sym typeface="Calibri"/>
              </a:rPr>
              <a:t>tilhørende</a:t>
            </a:r>
            <a:r>
              <a:rPr lang="en-US" sz="1600" dirty="0">
                <a:latin typeface="Calibri"/>
                <a:ea typeface="Calibri"/>
                <a:cs typeface="Calibri"/>
                <a:sym typeface="Calibri"/>
              </a:rPr>
              <a:t> </a:t>
            </a:r>
            <a:r>
              <a:rPr lang="en-US" sz="1600" dirty="0" err="1">
                <a:latin typeface="Calibri"/>
                <a:ea typeface="Calibri"/>
                <a:cs typeface="Calibri"/>
                <a:sym typeface="Calibri"/>
              </a:rPr>
              <a:t>skrift</a:t>
            </a:r>
            <a:r>
              <a:rPr lang="en-US" sz="1600" dirty="0">
                <a:latin typeface="Calibri"/>
                <a:ea typeface="Calibri"/>
                <a:cs typeface="Calibri"/>
                <a:sym typeface="Calibri"/>
              </a:rPr>
              <a:t> (</a:t>
            </a:r>
            <a:r>
              <a:rPr lang="en-US" sz="1600" dirty="0" err="1">
                <a:latin typeface="Calibri"/>
                <a:ea typeface="Calibri"/>
                <a:cs typeface="Calibri"/>
                <a:sym typeface="Calibri"/>
              </a:rPr>
              <a:t>forbindelsesord</a:t>
            </a:r>
            <a:r>
              <a:rPr lang="en-US" sz="1600" dirty="0">
                <a:latin typeface="Calibri"/>
                <a:ea typeface="Calibri"/>
                <a:cs typeface="Calibri"/>
                <a:sym typeface="Calibri"/>
              </a:rPr>
              <a:t>), der </a:t>
            </a:r>
            <a:r>
              <a:rPr lang="en-US" sz="1600" dirty="0" err="1">
                <a:latin typeface="Calibri"/>
                <a:ea typeface="Calibri"/>
                <a:cs typeface="Calibri"/>
                <a:sym typeface="Calibri"/>
              </a:rPr>
              <a:t>retningsbestemmer</a:t>
            </a:r>
            <a:r>
              <a:rPr lang="en-US" sz="1600" dirty="0">
                <a:latin typeface="Calibri"/>
                <a:ea typeface="Calibri"/>
                <a:cs typeface="Calibri"/>
                <a:sym typeface="Calibri"/>
              </a:rPr>
              <a:t> og </a:t>
            </a:r>
            <a:r>
              <a:rPr lang="en-US" sz="1600" dirty="0" err="1">
                <a:latin typeface="Calibri"/>
                <a:ea typeface="Calibri"/>
                <a:cs typeface="Calibri"/>
                <a:sym typeface="Calibri"/>
              </a:rPr>
              <a:t>understreger</a:t>
            </a:r>
            <a:r>
              <a:rPr lang="en-US" sz="1600" dirty="0">
                <a:latin typeface="Calibri"/>
                <a:ea typeface="Calibri"/>
                <a:cs typeface="Calibri"/>
                <a:sym typeface="Calibri"/>
              </a:rPr>
              <a:t> </a:t>
            </a:r>
            <a:r>
              <a:rPr lang="en-US" sz="1600" dirty="0" err="1">
                <a:latin typeface="Calibri"/>
                <a:ea typeface="Calibri"/>
                <a:cs typeface="Calibri"/>
                <a:sym typeface="Calibri"/>
              </a:rPr>
              <a:t>typen</a:t>
            </a:r>
            <a:r>
              <a:rPr lang="en-US" sz="1600" dirty="0">
                <a:latin typeface="Calibri"/>
                <a:ea typeface="Calibri"/>
                <a:cs typeface="Calibri"/>
                <a:sym typeface="Calibri"/>
              </a:rPr>
              <a:t> af </a:t>
            </a:r>
            <a:r>
              <a:rPr lang="en-US" sz="1600" dirty="0" err="1">
                <a:latin typeface="Calibri"/>
                <a:ea typeface="Calibri"/>
                <a:cs typeface="Calibri"/>
                <a:sym typeface="Calibri"/>
              </a:rPr>
              <a:t>forbindelsen</a:t>
            </a:r>
            <a:r>
              <a:rPr lang="en-US" sz="1600" dirty="0">
                <a:latin typeface="Calibri"/>
                <a:ea typeface="Calibri"/>
                <a:cs typeface="Calibri"/>
                <a:sym typeface="Calibri"/>
              </a:rPr>
              <a:t>. </a:t>
            </a:r>
            <a:r>
              <a:rPr lang="en-US" sz="1600" dirty="0" err="1">
                <a:latin typeface="Calibri"/>
                <a:ea typeface="Calibri"/>
                <a:cs typeface="Calibri"/>
                <a:sym typeface="Calibri"/>
              </a:rPr>
              <a:t>Hver</a:t>
            </a:r>
            <a:r>
              <a:rPr lang="en-US" sz="1600" dirty="0">
                <a:latin typeface="Calibri"/>
                <a:ea typeface="Calibri"/>
                <a:cs typeface="Calibri"/>
                <a:sym typeface="Calibri"/>
              </a:rPr>
              <a:t> </a:t>
            </a:r>
            <a:r>
              <a:rPr lang="en-US" sz="1600" dirty="0" err="1">
                <a:latin typeface="Calibri"/>
                <a:ea typeface="Calibri"/>
                <a:cs typeface="Calibri"/>
                <a:sym typeface="Calibri"/>
              </a:rPr>
              <a:t>sekvens</a:t>
            </a:r>
            <a:r>
              <a:rPr lang="en-US" sz="1600" dirty="0">
                <a:latin typeface="Calibri"/>
                <a:ea typeface="Calibri"/>
                <a:cs typeface="Calibri"/>
                <a:sym typeface="Calibri"/>
              </a:rPr>
              <a:t> “</a:t>
            </a:r>
            <a:r>
              <a:rPr lang="en-US" sz="1600" dirty="0" err="1">
                <a:latin typeface="Calibri"/>
                <a:ea typeface="Calibri"/>
                <a:cs typeface="Calibri"/>
                <a:sym typeface="Calibri"/>
              </a:rPr>
              <a:t>koncept</a:t>
            </a:r>
            <a:r>
              <a:rPr lang="en-US" sz="1600" dirty="0">
                <a:latin typeface="Calibri"/>
                <a:ea typeface="Calibri"/>
                <a:cs typeface="Calibri"/>
                <a:sym typeface="Calibri"/>
              </a:rPr>
              <a:t>” + “</a:t>
            </a:r>
            <a:r>
              <a:rPr lang="en-US" sz="1600" dirty="0" err="1">
                <a:latin typeface="Calibri"/>
                <a:ea typeface="Calibri"/>
                <a:cs typeface="Calibri"/>
                <a:sym typeface="Calibri"/>
              </a:rPr>
              <a:t>forbindelsesord</a:t>
            </a:r>
            <a:r>
              <a:rPr lang="en-US" sz="1600" dirty="0">
                <a:latin typeface="Calibri"/>
                <a:ea typeface="Calibri"/>
                <a:cs typeface="Calibri"/>
                <a:sym typeface="Calibri"/>
              </a:rPr>
              <a:t>” + “</a:t>
            </a:r>
            <a:r>
              <a:rPr lang="en-US" sz="1600" dirty="0" err="1">
                <a:latin typeface="Calibri"/>
                <a:ea typeface="Calibri"/>
                <a:cs typeface="Calibri"/>
                <a:sym typeface="Calibri"/>
              </a:rPr>
              <a:t>koncept</a:t>
            </a:r>
            <a:r>
              <a:rPr lang="en-US" sz="1600" dirty="0">
                <a:latin typeface="Calibri"/>
                <a:ea typeface="Calibri"/>
                <a:cs typeface="Calibri"/>
                <a:sym typeface="Calibri"/>
              </a:rPr>
              <a:t>” </a:t>
            </a:r>
            <a:r>
              <a:rPr lang="en-US" sz="1600" dirty="0" err="1">
                <a:latin typeface="Calibri"/>
                <a:ea typeface="Calibri"/>
                <a:cs typeface="Calibri"/>
                <a:sym typeface="Calibri"/>
              </a:rPr>
              <a:t>udgør</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ide/</a:t>
            </a:r>
            <a:r>
              <a:rPr lang="en-US" sz="1600" dirty="0" err="1">
                <a:latin typeface="Calibri"/>
                <a:ea typeface="Calibri"/>
                <a:cs typeface="Calibri"/>
                <a:sym typeface="Calibri"/>
              </a:rPr>
              <a:t>enhed</a:t>
            </a:r>
            <a:r>
              <a:rPr lang="en-US" sz="1600" dirty="0">
                <a:latin typeface="Calibri"/>
                <a:ea typeface="Calibri"/>
                <a:cs typeface="Calibri"/>
                <a:sym typeface="Calibri"/>
              </a:rPr>
              <a:t>, der </a:t>
            </a:r>
            <a:r>
              <a:rPr lang="en-US" sz="1600" dirty="0" err="1">
                <a:latin typeface="Calibri"/>
                <a:ea typeface="Calibri"/>
                <a:cs typeface="Calibri"/>
                <a:sym typeface="Calibri"/>
              </a:rPr>
              <a:t>selvstændigt</a:t>
            </a:r>
            <a:r>
              <a:rPr lang="en-US" sz="1600" dirty="0">
                <a:latin typeface="Calibri"/>
                <a:ea typeface="Calibri"/>
                <a:cs typeface="Calibri"/>
                <a:sym typeface="Calibri"/>
              </a:rPr>
              <a:t> giver </a:t>
            </a:r>
            <a:r>
              <a:rPr lang="en-US" sz="1600" dirty="0" err="1">
                <a:latin typeface="Calibri"/>
                <a:ea typeface="Calibri"/>
                <a:cs typeface="Calibri"/>
                <a:sym typeface="Calibri"/>
              </a:rPr>
              <a:t>mening</a:t>
            </a:r>
            <a:r>
              <a:rPr lang="en-US" sz="1600" dirty="0">
                <a:latin typeface="Calibri"/>
                <a:ea typeface="Calibri"/>
                <a:cs typeface="Calibri"/>
                <a:sym typeface="Calibri"/>
              </a:rPr>
              <a:t>. </a:t>
            </a:r>
          </a:p>
          <a:p>
            <a:pPr marL="284400" lvl="0">
              <a:lnSpc>
                <a:spcPct val="120000"/>
              </a:lnSpc>
            </a:pPr>
            <a:endParaRPr lang="en-US" sz="1600" dirty="0">
              <a:latin typeface="Calibri"/>
              <a:ea typeface="Calibri"/>
              <a:cs typeface="Calibri"/>
              <a:sym typeface="Calibri"/>
            </a:endParaRPr>
          </a:p>
          <a:p>
            <a:pPr marL="284400" lvl="0">
              <a:lnSpc>
                <a:spcPct val="120000"/>
              </a:lnSpc>
            </a:pPr>
            <a:r>
              <a:rPr lang="en-US" sz="1600" dirty="0" err="1">
                <a:latin typeface="Calibri"/>
                <a:ea typeface="Calibri"/>
                <a:cs typeface="Calibri"/>
                <a:sym typeface="Calibri"/>
              </a:rPr>
              <a:t>Forbindelser</a:t>
            </a:r>
            <a:r>
              <a:rPr lang="en-US" sz="1600" dirty="0">
                <a:latin typeface="Calibri"/>
                <a:ea typeface="Calibri"/>
                <a:cs typeface="Calibri"/>
                <a:sym typeface="Calibri"/>
              </a:rPr>
              <a:t> er </a:t>
            </a:r>
            <a:r>
              <a:rPr lang="en-US" sz="1600" dirty="0" err="1">
                <a:latin typeface="Calibri"/>
                <a:ea typeface="Calibri"/>
                <a:cs typeface="Calibri"/>
                <a:sym typeface="Calibri"/>
              </a:rPr>
              <a:t>ofte</a:t>
            </a:r>
            <a:r>
              <a:rPr lang="en-US" sz="1600" dirty="0">
                <a:latin typeface="Calibri"/>
                <a:ea typeface="Calibri"/>
                <a:cs typeface="Calibri"/>
                <a:sym typeface="Calibri"/>
              </a:rPr>
              <a:t> </a:t>
            </a:r>
            <a:r>
              <a:rPr lang="en-US" sz="1600" dirty="0" err="1">
                <a:latin typeface="Calibri"/>
                <a:ea typeface="Calibri"/>
                <a:cs typeface="Calibri"/>
                <a:sym typeface="Calibri"/>
              </a:rPr>
              <a:t>også</a:t>
            </a:r>
            <a:r>
              <a:rPr lang="en-US" sz="1600" dirty="0">
                <a:latin typeface="Calibri"/>
                <a:ea typeface="Calibri"/>
                <a:cs typeface="Calibri"/>
                <a:sym typeface="Calibri"/>
              </a:rPr>
              <a:t> </a:t>
            </a:r>
            <a:r>
              <a:rPr lang="en-US" sz="1600" dirty="0" err="1">
                <a:latin typeface="Calibri"/>
                <a:ea typeface="Calibri"/>
                <a:cs typeface="Calibri"/>
                <a:sym typeface="Calibri"/>
              </a:rPr>
              <a:t>tværgående</a:t>
            </a:r>
            <a:r>
              <a:rPr lang="en-US" sz="1600" dirty="0">
                <a:latin typeface="Calibri"/>
                <a:ea typeface="Calibri"/>
                <a:cs typeface="Calibri"/>
                <a:sym typeface="Calibri"/>
              </a:rPr>
              <a:t>, </a:t>
            </a:r>
            <a:r>
              <a:rPr lang="en-US" sz="1600" dirty="0" err="1">
                <a:latin typeface="Calibri"/>
                <a:ea typeface="Calibri"/>
                <a:cs typeface="Calibri"/>
                <a:sym typeface="Calibri"/>
              </a:rPr>
              <a:t>dvs</a:t>
            </a:r>
            <a:r>
              <a:rPr lang="en-US" sz="1600" dirty="0">
                <a:latin typeface="Calibri"/>
                <a:ea typeface="Calibri"/>
                <a:cs typeface="Calibri"/>
                <a:sym typeface="Calibri"/>
              </a:rPr>
              <a:t>. med </a:t>
            </a:r>
            <a:r>
              <a:rPr lang="en-US" sz="1600" dirty="0" err="1">
                <a:latin typeface="Calibri"/>
                <a:ea typeface="Calibri"/>
                <a:cs typeface="Calibri"/>
                <a:sym typeface="Calibri"/>
              </a:rPr>
              <a:t>mening</a:t>
            </a:r>
            <a:r>
              <a:rPr lang="en-US" sz="1600" dirty="0">
                <a:latin typeface="Calibri"/>
                <a:ea typeface="Calibri"/>
                <a:cs typeface="Calibri"/>
                <a:sym typeface="Calibri"/>
              </a:rPr>
              <a:t> mellem nodes på </a:t>
            </a:r>
            <a:r>
              <a:rPr lang="en-US" sz="1600" dirty="0" err="1">
                <a:latin typeface="Calibri"/>
                <a:ea typeface="Calibri"/>
                <a:cs typeface="Calibri"/>
                <a:sym typeface="Calibri"/>
              </a:rPr>
              <a:t>forskellige</a:t>
            </a:r>
            <a:r>
              <a:rPr lang="en-US" sz="1600" dirty="0">
                <a:latin typeface="Calibri"/>
                <a:ea typeface="Calibri"/>
                <a:cs typeface="Calibri"/>
                <a:sym typeface="Calibri"/>
              </a:rPr>
              <a:t> </a:t>
            </a:r>
            <a:r>
              <a:rPr lang="en-US" sz="1600" dirty="0" err="1">
                <a:latin typeface="Calibri"/>
                <a:ea typeface="Calibri"/>
                <a:cs typeface="Calibri"/>
                <a:sym typeface="Calibri"/>
              </a:rPr>
              <a:t>grene</a:t>
            </a:r>
            <a:r>
              <a:rPr lang="en-US" sz="1600" dirty="0">
                <a:latin typeface="Calibri"/>
                <a:ea typeface="Calibri"/>
                <a:cs typeface="Calibri"/>
                <a:sym typeface="Calibri"/>
              </a:rPr>
              <a:t>. Der </a:t>
            </a:r>
            <a:r>
              <a:rPr lang="en-US" sz="1600" dirty="0" err="1">
                <a:latin typeface="Calibri"/>
                <a:ea typeface="Calibri"/>
                <a:cs typeface="Calibri"/>
                <a:sym typeface="Calibri"/>
              </a:rPr>
              <a:t>typisk</a:t>
            </a:r>
            <a:r>
              <a:rPr lang="en-US" sz="1600" dirty="0">
                <a:latin typeface="Calibri"/>
                <a:ea typeface="Calibri"/>
                <a:cs typeface="Calibri"/>
                <a:sym typeface="Calibri"/>
              </a:rPr>
              <a:t> </a:t>
            </a:r>
            <a:r>
              <a:rPr lang="en-US" sz="1600" dirty="0" err="1">
                <a:latin typeface="Calibri"/>
                <a:ea typeface="Calibri"/>
                <a:cs typeface="Calibri"/>
                <a:sym typeface="Calibri"/>
              </a:rPr>
              <a:t>kun</a:t>
            </a:r>
            <a:r>
              <a:rPr lang="en-US" sz="1600" dirty="0">
                <a:latin typeface="Calibri"/>
                <a:ea typeface="Calibri"/>
                <a:cs typeface="Calibri"/>
                <a:sym typeface="Calibri"/>
              </a:rPr>
              <a:t> </a:t>
            </a:r>
            <a:r>
              <a:rPr lang="en-US" sz="1600" dirty="0">
                <a:solidFill>
                  <a:srgbClr val="F5911B"/>
                </a:solidFill>
                <a:latin typeface="Calibri"/>
                <a:ea typeface="Calibri"/>
                <a:cs typeface="Calibri"/>
                <a:sym typeface="Calibri"/>
              </a:rPr>
              <a:t>et </a:t>
            </a:r>
            <a:r>
              <a:rPr lang="en-US" sz="1600" dirty="0" err="1">
                <a:solidFill>
                  <a:srgbClr val="F5911B"/>
                </a:solidFill>
                <a:latin typeface="Calibri"/>
                <a:ea typeface="Calibri"/>
                <a:cs typeface="Calibri"/>
                <a:sym typeface="Calibri"/>
              </a:rPr>
              <a:t>nøglekoncept</a:t>
            </a:r>
            <a:r>
              <a:rPr lang="en-US" sz="1600" dirty="0">
                <a:latin typeface="Calibri"/>
                <a:ea typeface="Calibri"/>
                <a:cs typeface="Calibri"/>
                <a:sym typeface="Calibri"/>
              </a:rPr>
              <a:t>, og </a:t>
            </a:r>
            <a:r>
              <a:rPr lang="en-US" sz="1600" dirty="0" err="1">
                <a:latin typeface="Calibri"/>
                <a:ea typeface="Calibri"/>
                <a:cs typeface="Calibri"/>
                <a:sym typeface="Calibri"/>
              </a:rPr>
              <a:t>diagrammet</a:t>
            </a:r>
            <a:r>
              <a:rPr lang="en-US" sz="1600" dirty="0">
                <a:latin typeface="Calibri"/>
                <a:ea typeface="Calibri"/>
                <a:cs typeface="Calibri"/>
                <a:sym typeface="Calibri"/>
              </a:rPr>
              <a:t> </a:t>
            </a:r>
            <a:r>
              <a:rPr lang="en-US" sz="1600" dirty="0" err="1">
                <a:latin typeface="Calibri"/>
                <a:ea typeface="Calibri"/>
                <a:cs typeface="Calibri"/>
                <a:sym typeface="Calibri"/>
              </a:rPr>
              <a:t>har</a:t>
            </a:r>
            <a:r>
              <a:rPr lang="en-US" sz="1600" dirty="0">
                <a:latin typeface="Calibri"/>
                <a:ea typeface="Calibri"/>
                <a:cs typeface="Calibri"/>
                <a:sym typeface="Calibri"/>
              </a:rPr>
              <a:t> et </a:t>
            </a:r>
            <a:r>
              <a:rPr lang="en-US" sz="1600" dirty="0" err="1">
                <a:solidFill>
                  <a:srgbClr val="F5911B"/>
                </a:solidFill>
                <a:latin typeface="Calibri"/>
                <a:ea typeface="Calibri"/>
                <a:cs typeface="Calibri"/>
                <a:sym typeface="Calibri"/>
              </a:rPr>
              <a:t>omvendt</a:t>
            </a:r>
            <a:r>
              <a:rPr lang="en-US" sz="1600" dirty="0">
                <a:solidFill>
                  <a:srgbClr val="F5911B"/>
                </a:solidFill>
                <a:latin typeface="Calibri"/>
                <a:ea typeface="Calibri"/>
                <a:cs typeface="Calibri"/>
                <a:sym typeface="Calibri"/>
              </a:rPr>
              <a:t> </a:t>
            </a:r>
            <a:r>
              <a:rPr lang="en-US" sz="1600" dirty="0" err="1">
                <a:solidFill>
                  <a:srgbClr val="F5911B"/>
                </a:solidFill>
                <a:latin typeface="Calibri"/>
                <a:ea typeface="Calibri"/>
                <a:cs typeface="Calibri"/>
                <a:sym typeface="Calibri"/>
              </a:rPr>
              <a:t>træs</a:t>
            </a:r>
            <a:r>
              <a:rPr lang="en-US" sz="1600" dirty="0">
                <a:solidFill>
                  <a:srgbClr val="F5911B"/>
                </a:solidFill>
                <a:latin typeface="Calibri"/>
                <a:ea typeface="Calibri"/>
                <a:cs typeface="Calibri"/>
                <a:sym typeface="Calibri"/>
              </a:rPr>
              <a:t> </a:t>
            </a:r>
            <a:r>
              <a:rPr lang="en-US" sz="1600" dirty="0" err="1">
                <a:latin typeface="Calibri"/>
                <a:ea typeface="Calibri"/>
                <a:cs typeface="Calibri"/>
                <a:sym typeface="Calibri"/>
              </a:rPr>
              <a:t>hierarkiske</a:t>
            </a:r>
            <a:r>
              <a:rPr lang="en-US" sz="1600" dirty="0">
                <a:latin typeface="Calibri"/>
                <a:ea typeface="Calibri"/>
                <a:cs typeface="Calibri"/>
                <a:sym typeface="Calibri"/>
              </a:rPr>
              <a:t> struktur, der </a:t>
            </a:r>
            <a:r>
              <a:rPr lang="en-US" sz="1600" dirty="0" err="1">
                <a:latin typeface="Calibri"/>
                <a:ea typeface="Calibri"/>
                <a:cs typeface="Calibri"/>
                <a:sym typeface="Calibri"/>
              </a:rPr>
              <a:t>går</a:t>
            </a:r>
            <a:r>
              <a:rPr lang="en-US" sz="1600" dirty="0">
                <a:latin typeface="Calibri"/>
                <a:ea typeface="Calibri"/>
                <a:cs typeface="Calibri"/>
                <a:sym typeface="Calibri"/>
              </a:rPr>
              <a:t> </a:t>
            </a:r>
            <a:r>
              <a:rPr lang="en-US" sz="1600" dirty="0" err="1">
                <a:latin typeface="Calibri"/>
                <a:ea typeface="Calibri"/>
                <a:cs typeface="Calibri"/>
                <a:sym typeface="Calibri"/>
              </a:rPr>
              <a:t>lodret</a:t>
            </a:r>
            <a:r>
              <a:rPr lang="en-US" sz="1600" dirty="0">
                <a:latin typeface="Calibri"/>
                <a:ea typeface="Calibri"/>
                <a:cs typeface="Calibri"/>
                <a:sym typeface="Calibri"/>
              </a:rPr>
              <a:t> </a:t>
            </a:r>
            <a:r>
              <a:rPr lang="en-US" sz="1600" dirty="0" err="1">
                <a:latin typeface="Calibri"/>
                <a:ea typeface="Calibri"/>
                <a:cs typeface="Calibri"/>
                <a:sym typeface="Calibri"/>
              </a:rPr>
              <a:t>nedad</a:t>
            </a:r>
            <a:r>
              <a:rPr lang="en-US" sz="1600" dirty="0">
                <a:latin typeface="Calibri"/>
                <a:ea typeface="Calibri"/>
                <a:cs typeface="Calibri"/>
                <a:sym typeface="Calibri"/>
              </a:rPr>
              <a:t>. </a:t>
            </a:r>
            <a:endParaRPr dirty="0"/>
          </a:p>
        </p:txBody>
      </p:sp>
      <p:pic>
        <p:nvPicPr>
          <p:cNvPr id="482" name="Google Shape;482;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80800" y="2295225"/>
            <a:ext cx="4361675" cy="3071655"/>
          </a:xfrm>
          <a:prstGeom prst="rect">
            <a:avLst/>
          </a:prstGeom>
          <a:noFill/>
          <a:ln>
            <a:noFill/>
          </a:ln>
        </p:spPr>
      </p:pic>
      <p:sp>
        <p:nvSpPr>
          <p:cNvPr id="7" name="Google Shape;409;p21">
            <a:extLst>
              <a:ext uri="{FF2B5EF4-FFF2-40B4-BE49-F238E27FC236}">
                <a16:creationId xmlns:a16="http://schemas.microsoft.com/office/drawing/2014/main" id="{F2DD59FD-0DEA-4C43-BFE1-68967AEA16BA}"/>
              </a:ext>
            </a:extLst>
          </p:cNvPr>
          <p:cNvSpPr/>
          <p:nvPr/>
        </p:nvSpPr>
        <p:spPr>
          <a:xfrm>
            <a:off x="451029" y="669816"/>
            <a:ext cx="510419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a:solidFill>
                  <a:srgbClr val="FFFFFF"/>
                </a:solidFill>
                <a:latin typeface="Calibri"/>
                <a:ea typeface="Calibri"/>
                <a:cs typeface="Calibri"/>
                <a:sym typeface="Calibri"/>
              </a:rPr>
              <a:t>Mind maps vs. </a:t>
            </a:r>
            <a:r>
              <a:rPr lang="en-US" sz="2000" b="1" dirty="0" err="1">
                <a:solidFill>
                  <a:srgbClr val="FFFFFF"/>
                </a:solidFill>
                <a:latin typeface="Calibri"/>
                <a:ea typeface="Calibri"/>
                <a:cs typeface="Calibri"/>
                <a:sym typeface="Calibri"/>
              </a:rPr>
              <a:t>konceptuelle</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diagrammer</a:t>
            </a:r>
            <a:endParaRPr dirty="0"/>
          </a:p>
        </p:txBody>
      </p:sp>
      <p:sp>
        <p:nvSpPr>
          <p:cNvPr id="8" name="Google Shape;471;p26">
            <a:extLst>
              <a:ext uri="{FF2B5EF4-FFF2-40B4-BE49-F238E27FC236}">
                <a16:creationId xmlns:a16="http://schemas.microsoft.com/office/drawing/2014/main" id="{A1277A1D-82A6-4350-97BE-1A7C9D5443EA}"/>
              </a:ext>
            </a:extLst>
          </p:cNvPr>
          <p:cNvSpPr txBox="1"/>
          <p:nvPr/>
        </p:nvSpPr>
        <p:spPr>
          <a:xfrm>
            <a:off x="523240" y="1250839"/>
            <a:ext cx="5297457"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2.4 </a:t>
            </a:r>
            <a:r>
              <a:rPr lang="en-US" sz="2000" dirty="0" err="1">
                <a:solidFill>
                  <a:schemeClr val="dk1"/>
                </a:solidFill>
                <a:latin typeface="Calibri"/>
                <a:ea typeface="Calibri"/>
                <a:cs typeface="Calibri"/>
                <a:sym typeface="Calibri"/>
              </a:rPr>
              <a:t>Konceptuelle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diagrammer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helt</a:t>
            </a:r>
            <a:r>
              <a:rPr lang="en-US" sz="2000" dirty="0">
                <a:solidFill>
                  <a:schemeClr val="dk1"/>
                </a:solidFill>
                <a:latin typeface="Calibri"/>
                <a:ea typeface="Calibri"/>
                <a:cs typeface="Calibri"/>
                <a:sym typeface="Calibri"/>
              </a:rPr>
              <a:t> kort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p:nvPr/>
        </p:nvSpPr>
        <p:spPr>
          <a:xfrm>
            <a:off x="528320" y="717439"/>
            <a:ext cx="8948057"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911B"/>
              </a:buClr>
              <a:buSzPts val="2400"/>
              <a:buFont typeface="Calibri"/>
              <a:buNone/>
            </a:pPr>
            <a:r>
              <a:rPr lang="it-IT" sz="2400" b="1" dirty="0">
                <a:solidFill>
                  <a:srgbClr val="F5911B"/>
                </a:solidFill>
                <a:latin typeface="Calibri"/>
                <a:cs typeface="Calibri"/>
                <a:sym typeface="Calibri"/>
              </a:rPr>
              <a:t>Mål</a:t>
            </a:r>
            <a:endParaRPr dirty="0"/>
          </a:p>
          <a:p>
            <a:pPr marL="0" marR="0" lvl="0" indent="0" algn="l" rtl="0">
              <a:spcBef>
                <a:spcPts val="0"/>
              </a:spcBef>
              <a:spcAft>
                <a:spcPts val="0"/>
              </a:spcAft>
              <a:buNone/>
            </a:pPr>
            <a:r>
              <a:rPr lang="it-IT" sz="2000" dirty="0">
                <a:solidFill>
                  <a:schemeClr val="dk1"/>
                </a:solidFill>
                <a:latin typeface="Calibri"/>
                <a:ea typeface="Calibri"/>
                <a:cs typeface="Calibri"/>
                <a:sym typeface="Calibri"/>
              </a:rPr>
              <a:t>Efter gennemførsel af dette module, vil man kunne:</a:t>
            </a:r>
            <a:endParaRPr dirty="0"/>
          </a:p>
        </p:txBody>
      </p:sp>
      <p:sp>
        <p:nvSpPr>
          <p:cNvPr id="70" name="Google Shape;70;p3"/>
          <p:cNvSpPr txBox="1"/>
          <p:nvPr/>
        </p:nvSpPr>
        <p:spPr>
          <a:xfrm>
            <a:off x="626325" y="2036650"/>
            <a:ext cx="8379300" cy="1161300"/>
          </a:xfrm>
          <a:prstGeom prst="rect">
            <a:avLst/>
          </a:prstGeom>
          <a:noFill/>
          <a:ln>
            <a:noFill/>
          </a:ln>
        </p:spPr>
        <p:txBody>
          <a:bodyPr spcFirstLastPara="1" wrap="square" lIns="91425" tIns="91425" rIns="91425" bIns="91425" anchor="t" anchorCtr="0">
            <a:noAutofit/>
          </a:bodyPr>
          <a:lstStyle/>
          <a:p>
            <a:pPr marL="228600" marR="0" lvl="0" indent="-228600" algn="just" rtl="0">
              <a:lnSpc>
                <a:spcPct val="100000"/>
              </a:lnSpc>
              <a:spcBef>
                <a:spcPts val="0"/>
              </a:spcBef>
              <a:spcAft>
                <a:spcPts val="0"/>
              </a:spcAft>
              <a:buClr>
                <a:schemeClr val="dk1"/>
              </a:buClr>
              <a:buSzPts val="2000"/>
              <a:buFont typeface="Arial"/>
              <a:buChar char="•"/>
            </a:pPr>
            <a:r>
              <a:rPr lang="it-IT" sz="2000" b="1" dirty="0">
                <a:solidFill>
                  <a:schemeClr val="dk1"/>
                </a:solidFill>
                <a:latin typeface="Calibri"/>
                <a:ea typeface="Calibri"/>
                <a:cs typeface="Calibri"/>
                <a:sym typeface="Calibri"/>
              </a:rPr>
              <a:t>Læringsudbytte 1</a:t>
            </a:r>
            <a:endParaRPr dirty="0"/>
          </a:p>
          <a:p>
            <a:pPr marL="230400" lvl="0">
              <a:buClr>
                <a:schemeClr val="dk1"/>
              </a:buClr>
              <a:buSzPts val="2000"/>
            </a:pPr>
            <a:r>
              <a:rPr lang="en-US" sz="2000" dirty="0" err="1">
                <a:solidFill>
                  <a:schemeClr val="dk1"/>
                </a:solidFill>
                <a:latin typeface="Calibri"/>
                <a:ea typeface="Calibri"/>
                <a:cs typeface="Calibri"/>
                <a:sym typeface="Calibri"/>
              </a:rPr>
              <a:t>Identificere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hovedfunktioner</a:t>
            </a:r>
            <a:r>
              <a:rPr lang="en-US" sz="2000" dirty="0">
                <a:solidFill>
                  <a:schemeClr val="dk1"/>
                </a:solidFill>
                <a:latin typeface="Calibri"/>
                <a:ea typeface="Calibri"/>
                <a:cs typeface="Calibri"/>
                <a:sym typeface="Calibri"/>
              </a:rPr>
              <a:t> og </a:t>
            </a:r>
            <a:r>
              <a:rPr lang="en-US" sz="2000" dirty="0" err="1">
                <a:solidFill>
                  <a:schemeClr val="dk1"/>
                </a:solidFill>
                <a:latin typeface="Calibri"/>
                <a:ea typeface="Calibri"/>
                <a:cs typeface="Calibri"/>
                <a:sym typeface="Calibri"/>
              </a:rPr>
              <a:t>applikationer</a:t>
            </a:r>
            <a:r>
              <a:rPr lang="en-US" sz="2000" dirty="0">
                <a:solidFill>
                  <a:schemeClr val="dk1"/>
                </a:solidFill>
                <a:latin typeface="Calibri"/>
                <a:ea typeface="Calibri"/>
                <a:cs typeface="Calibri"/>
                <a:sym typeface="Calibri"/>
              </a:rPr>
              <a:t> i mind maps.</a:t>
            </a:r>
            <a:endParaRPr sz="2000" dirty="0">
              <a:solidFill>
                <a:schemeClr val="dk1"/>
              </a:solidFill>
              <a:latin typeface="Calibri"/>
              <a:ea typeface="Calibri"/>
              <a:cs typeface="Calibri"/>
              <a:sym typeface="Calibri"/>
            </a:endParaRPr>
          </a:p>
        </p:txBody>
      </p:sp>
      <p:sp>
        <p:nvSpPr>
          <p:cNvPr id="71" name="Google Shape;71;p3"/>
          <p:cNvSpPr txBox="1"/>
          <p:nvPr/>
        </p:nvSpPr>
        <p:spPr>
          <a:xfrm>
            <a:off x="626325" y="3799175"/>
            <a:ext cx="8628000" cy="1263900"/>
          </a:xfrm>
          <a:prstGeom prst="rect">
            <a:avLst/>
          </a:prstGeom>
          <a:noFill/>
          <a:ln>
            <a:noFill/>
          </a:ln>
        </p:spPr>
        <p:txBody>
          <a:bodyPr spcFirstLastPara="1" wrap="square" lIns="91425" tIns="91425" rIns="91425" bIns="91425" anchor="t" anchorCtr="0">
            <a:noAutofit/>
          </a:bodyPr>
          <a:lstStyle/>
          <a:p>
            <a:pPr marL="228600" marR="0" lvl="0" indent="-228600" algn="just" rtl="0">
              <a:lnSpc>
                <a:spcPct val="100000"/>
              </a:lnSpc>
              <a:spcBef>
                <a:spcPts val="0"/>
              </a:spcBef>
              <a:spcAft>
                <a:spcPts val="0"/>
              </a:spcAft>
              <a:buClr>
                <a:schemeClr val="dk1"/>
              </a:buClr>
              <a:buSzPts val="2000"/>
              <a:buFont typeface="Arial"/>
              <a:buChar char="•"/>
            </a:pPr>
            <a:r>
              <a:rPr lang="it-IT" sz="2000" b="1" dirty="0">
                <a:solidFill>
                  <a:schemeClr val="dk1"/>
                </a:solidFill>
                <a:latin typeface="Calibri"/>
                <a:ea typeface="Calibri"/>
                <a:cs typeface="Calibri"/>
                <a:sym typeface="Calibri"/>
              </a:rPr>
              <a:t>Læringsudbytte 2</a:t>
            </a:r>
            <a:endParaRPr lang="it-IT" sz="2000" dirty="0"/>
          </a:p>
          <a:p>
            <a:pPr marL="230400" lvl="0">
              <a:buClr>
                <a:schemeClr val="dk1"/>
              </a:buClr>
              <a:buSzPts val="2000"/>
            </a:pPr>
            <a:r>
              <a:rPr lang="da-DK"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Genkende</a:t>
            </a:r>
            <a:r>
              <a:rPr lang="da-DK"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a-DK"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struktur- og brugsforskellene mellem mind maps og konceptuelle diagrammer</a:t>
            </a:r>
            <a:r>
              <a:rPr lang="en-US" sz="2000" dirty="0">
                <a:solidFill>
                  <a:schemeClr val="dk1"/>
                </a:solidFill>
                <a:latin typeface="Calibri" panose="020F0502020204030204" pitchFamily="34" charset="0"/>
                <a:ea typeface="Calibri"/>
                <a:cs typeface="Calibri" panose="020F0502020204030204" pitchFamily="34" charset="0"/>
                <a:sym typeface="Calibri"/>
              </a:rPr>
              <a:t>.</a:t>
            </a:r>
            <a:endParaRPr sz="2000" dirty="0">
              <a:latin typeface="Calibri" panose="020F0502020204030204" pitchFamily="34" charset="0"/>
              <a:cs typeface="Calibri" panose="020F0502020204030204" pitchFamily="34" charset="0"/>
            </a:endParaRPr>
          </a:p>
        </p:txBody>
      </p:sp>
      <p:cxnSp>
        <p:nvCxnSpPr>
          <p:cNvPr id="72" name="Google Shape;72;p3"/>
          <p:cNvCxnSpPr/>
          <p:nvPr/>
        </p:nvCxnSpPr>
        <p:spPr>
          <a:xfrm>
            <a:off x="528320" y="3277464"/>
            <a:ext cx="9469120" cy="0"/>
          </a:xfrm>
          <a:prstGeom prst="straightConnector1">
            <a:avLst/>
          </a:prstGeom>
          <a:noFill/>
          <a:ln w="9525" cap="flat" cmpd="sng">
            <a:solidFill>
              <a:srgbClr val="F5911B"/>
            </a:solidFill>
            <a:prstDash val="dash"/>
            <a:round/>
            <a:headEnd type="none" w="sm" len="sm"/>
            <a:tailEnd type="none" w="sm" len="sm"/>
          </a:ln>
        </p:spPr>
      </p:cxnSp>
      <p:grpSp>
        <p:nvGrpSpPr>
          <p:cNvPr id="73" name="Google Shape;73;p3"/>
          <p:cNvGrpSpPr/>
          <p:nvPr/>
        </p:nvGrpSpPr>
        <p:grpSpPr>
          <a:xfrm>
            <a:off x="10207680" y="2564115"/>
            <a:ext cx="1440000" cy="1022400"/>
            <a:chOff x="6949036" y="2151000"/>
            <a:chExt cx="3600000" cy="2556000"/>
          </a:xfrm>
        </p:grpSpPr>
        <p:sp>
          <p:nvSpPr>
            <p:cNvPr id="74" name="Google Shape;74;p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baseline="-25000">
                <a:solidFill>
                  <a:schemeClr val="dk1"/>
                </a:solidFill>
                <a:latin typeface="Calibri"/>
                <a:ea typeface="Calibri"/>
                <a:cs typeface="Calibri"/>
                <a:sym typeface="Calibri"/>
              </a:endParaRPr>
            </a:p>
          </p:txBody>
        </p:sp>
        <p:sp>
          <p:nvSpPr>
            <p:cNvPr id="75" name="Google Shape;75;p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6" name="Google Shape;76;p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7" name="Google Shape;77;p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8" name="Google Shape;78;p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9" name="Google Shape;79;p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0" name="Google Shape;80;p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1" name="Google Shape;81;p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2" name="Google Shape;82;p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3" name="Google Shape;83;p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4" name="Google Shape;84;p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8"/>
          <p:cNvSpPr txBox="1"/>
          <p:nvPr/>
        </p:nvSpPr>
        <p:spPr>
          <a:xfrm>
            <a:off x="208005" y="1829623"/>
            <a:ext cx="6693763" cy="4010738"/>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n-US" sz="1700" dirty="0" err="1">
                <a:latin typeface="Calibri"/>
                <a:ea typeface="Calibri"/>
                <a:cs typeface="Calibri"/>
                <a:sym typeface="Calibri"/>
              </a:rPr>
              <a:t>Konceptuelle</a:t>
            </a:r>
            <a:r>
              <a:rPr lang="en-US" sz="1700" dirty="0">
                <a:latin typeface="Calibri"/>
                <a:ea typeface="Calibri"/>
                <a:cs typeface="Calibri"/>
                <a:sym typeface="Calibri"/>
              </a:rPr>
              <a:t> </a:t>
            </a:r>
            <a:r>
              <a:rPr lang="en-US" sz="1700" dirty="0" err="1">
                <a:latin typeface="Calibri"/>
                <a:ea typeface="Calibri"/>
                <a:cs typeface="Calibri"/>
                <a:sym typeface="Calibri"/>
              </a:rPr>
              <a:t>diagrammer</a:t>
            </a:r>
            <a:r>
              <a:rPr lang="en-US" sz="1700" dirty="0">
                <a:latin typeface="Calibri"/>
                <a:ea typeface="Calibri"/>
                <a:cs typeface="Calibri"/>
                <a:sym typeface="Calibri"/>
              </a:rPr>
              <a:t> </a:t>
            </a:r>
            <a:r>
              <a:rPr lang="en-US" sz="1700" dirty="0" err="1">
                <a:latin typeface="Calibri"/>
                <a:ea typeface="Calibri"/>
                <a:cs typeface="Calibri"/>
                <a:sym typeface="Calibri"/>
              </a:rPr>
              <a:t>kan</a:t>
            </a:r>
            <a:r>
              <a:rPr lang="en-US" sz="1700" dirty="0">
                <a:latin typeface="Calibri"/>
                <a:ea typeface="Calibri"/>
                <a:cs typeface="Calibri"/>
                <a:sym typeface="Calibri"/>
              </a:rPr>
              <a:t> </a:t>
            </a:r>
            <a:r>
              <a:rPr lang="en-US" sz="1700" dirty="0" err="1">
                <a:latin typeface="Calibri"/>
                <a:ea typeface="Calibri"/>
                <a:cs typeface="Calibri"/>
                <a:sym typeface="Calibri"/>
              </a:rPr>
              <a:t>tegnes</a:t>
            </a:r>
            <a:r>
              <a:rPr lang="en-US" sz="1700" dirty="0">
                <a:latin typeface="Calibri"/>
                <a:ea typeface="Calibri"/>
                <a:cs typeface="Calibri"/>
                <a:sym typeface="Calibri"/>
              </a:rPr>
              <a:t> </a:t>
            </a:r>
            <a:r>
              <a:rPr lang="en-US" sz="1700" dirty="0" err="1">
                <a:solidFill>
                  <a:srgbClr val="F5911B"/>
                </a:solidFill>
                <a:latin typeface="Calibri"/>
                <a:ea typeface="Calibri"/>
                <a:cs typeface="Calibri"/>
                <a:sym typeface="Calibri"/>
              </a:rPr>
              <a:t>manuelt</a:t>
            </a:r>
            <a:r>
              <a:rPr lang="en-US" sz="1700" dirty="0">
                <a:latin typeface="Calibri"/>
                <a:ea typeface="Calibri"/>
                <a:cs typeface="Calibri"/>
                <a:sym typeface="Calibri"/>
              </a:rPr>
              <a:t>, men </a:t>
            </a:r>
            <a:r>
              <a:rPr lang="en-US" sz="1700" dirty="0" err="1">
                <a:latin typeface="Calibri"/>
                <a:ea typeface="Calibri"/>
                <a:cs typeface="Calibri"/>
                <a:sym typeface="Calibri"/>
              </a:rPr>
              <a:t>grundet</a:t>
            </a:r>
            <a:r>
              <a:rPr lang="en-US" sz="1700" dirty="0">
                <a:latin typeface="Calibri"/>
                <a:ea typeface="Calibri"/>
                <a:cs typeface="Calibri"/>
                <a:sym typeface="Calibri"/>
              </a:rPr>
              <a:t> det  </a:t>
            </a:r>
            <a:r>
              <a:rPr lang="en-US" sz="1700" dirty="0" err="1">
                <a:latin typeface="Calibri"/>
                <a:ea typeface="Calibri"/>
                <a:cs typeface="Calibri"/>
                <a:sym typeface="Calibri"/>
              </a:rPr>
              <a:t>komplekse</a:t>
            </a:r>
            <a:r>
              <a:rPr lang="en-US" sz="1700" dirty="0">
                <a:latin typeface="Calibri"/>
                <a:ea typeface="Calibri"/>
                <a:cs typeface="Calibri"/>
                <a:sym typeface="Calibri"/>
              </a:rPr>
              <a:t> design laves de </a:t>
            </a:r>
            <a:r>
              <a:rPr lang="en-US" sz="1700" dirty="0" err="1">
                <a:latin typeface="Calibri"/>
                <a:ea typeface="Calibri"/>
                <a:cs typeface="Calibri"/>
                <a:sym typeface="Calibri"/>
              </a:rPr>
              <a:t>oftere</a:t>
            </a:r>
            <a:r>
              <a:rPr lang="en-US" sz="1700" dirty="0">
                <a:latin typeface="Calibri"/>
                <a:ea typeface="Calibri"/>
                <a:cs typeface="Calibri"/>
                <a:sym typeface="Calibri"/>
              </a:rPr>
              <a:t> med </a:t>
            </a:r>
            <a:r>
              <a:rPr lang="en-US" sz="1700" dirty="0">
                <a:solidFill>
                  <a:srgbClr val="F5911B"/>
                </a:solidFill>
                <a:latin typeface="Calibri"/>
                <a:ea typeface="Calibri"/>
                <a:cs typeface="Calibri"/>
                <a:sym typeface="Calibri"/>
              </a:rPr>
              <a:t>digitale</a:t>
            </a:r>
            <a:r>
              <a:rPr lang="en-US" sz="1700" dirty="0">
                <a:latin typeface="Calibri"/>
                <a:ea typeface="Calibri"/>
                <a:cs typeface="Calibri"/>
                <a:sym typeface="Calibri"/>
              </a:rPr>
              <a:t> </a:t>
            </a:r>
            <a:r>
              <a:rPr lang="en-US" sz="1700" dirty="0" err="1">
                <a:latin typeface="Calibri"/>
                <a:ea typeface="Calibri"/>
                <a:cs typeface="Calibri"/>
                <a:sym typeface="Calibri"/>
              </a:rPr>
              <a:t>værktøjer</a:t>
            </a:r>
            <a:r>
              <a:rPr lang="en-US" sz="1700" dirty="0">
                <a:latin typeface="Calibri"/>
                <a:ea typeface="Calibri"/>
                <a:cs typeface="Calibri"/>
                <a:sym typeface="Calibri"/>
              </a:rPr>
              <a:t>. </a:t>
            </a:r>
          </a:p>
          <a:p>
            <a:pPr marL="284400" lvl="0" algn="just">
              <a:lnSpc>
                <a:spcPct val="120000"/>
              </a:lnSpc>
            </a:pPr>
            <a:endParaRPr lang="en-US" sz="1700" dirty="0">
              <a:latin typeface="Calibri"/>
              <a:ea typeface="Calibri"/>
              <a:cs typeface="Calibri"/>
              <a:sym typeface="Calibri"/>
            </a:endParaRPr>
          </a:p>
          <a:p>
            <a:pPr marL="284400" lvl="0" algn="just">
              <a:lnSpc>
                <a:spcPct val="120000"/>
              </a:lnSpc>
            </a:pPr>
            <a:r>
              <a:rPr lang="en-US" sz="1700" dirty="0">
                <a:latin typeface="Calibri"/>
                <a:ea typeface="Calibri"/>
                <a:cs typeface="Calibri"/>
                <a:sym typeface="Calibri"/>
              </a:rPr>
              <a:t>De </a:t>
            </a:r>
            <a:r>
              <a:rPr lang="en-US" sz="1700" dirty="0" err="1">
                <a:latin typeface="Calibri"/>
                <a:ea typeface="Calibri"/>
                <a:cs typeface="Calibri"/>
                <a:sym typeface="Calibri"/>
              </a:rPr>
              <a:t>kan</a:t>
            </a:r>
            <a:r>
              <a:rPr lang="en-US" sz="1700" dirty="0">
                <a:latin typeface="Calibri"/>
                <a:ea typeface="Calibri"/>
                <a:cs typeface="Calibri"/>
                <a:sym typeface="Calibri"/>
              </a:rPr>
              <a:t> være </a:t>
            </a:r>
            <a:r>
              <a:rPr lang="en-US" sz="1700" dirty="0" err="1">
                <a:latin typeface="Calibri"/>
                <a:ea typeface="Calibri"/>
                <a:cs typeface="Calibri"/>
                <a:sym typeface="Calibri"/>
              </a:rPr>
              <a:t>en</a:t>
            </a:r>
            <a:r>
              <a:rPr lang="en-US" sz="1700" dirty="0">
                <a:latin typeface="Calibri"/>
                <a:ea typeface="Calibri"/>
                <a:cs typeface="Calibri"/>
                <a:sym typeface="Calibri"/>
              </a:rPr>
              <a:t> </a:t>
            </a:r>
            <a:r>
              <a:rPr lang="en-US" sz="1700" dirty="0" err="1">
                <a:latin typeface="Calibri"/>
                <a:ea typeface="Calibri"/>
                <a:cs typeface="Calibri"/>
                <a:sym typeface="Calibri"/>
              </a:rPr>
              <a:t>hjælp</a:t>
            </a:r>
            <a:r>
              <a:rPr lang="en-US" sz="1700" dirty="0">
                <a:latin typeface="Calibri"/>
                <a:ea typeface="Calibri"/>
                <a:cs typeface="Calibri"/>
                <a:sym typeface="Calibri"/>
              </a:rPr>
              <a:t> </a:t>
            </a:r>
            <a:r>
              <a:rPr lang="en-US" sz="1700" dirty="0">
                <a:solidFill>
                  <a:srgbClr val="F5911B"/>
                </a:solidFill>
                <a:latin typeface="Calibri"/>
                <a:ea typeface="Calibri"/>
                <a:cs typeface="Calibri"/>
                <a:sym typeface="Calibri"/>
              </a:rPr>
              <a:t>på </a:t>
            </a:r>
            <a:r>
              <a:rPr lang="en-US" sz="1700" dirty="0" err="1">
                <a:solidFill>
                  <a:srgbClr val="F5911B"/>
                </a:solidFill>
                <a:latin typeface="Calibri"/>
                <a:ea typeface="Calibri"/>
                <a:cs typeface="Calibri"/>
                <a:sym typeface="Calibri"/>
              </a:rPr>
              <a:t>arbejdet</a:t>
            </a:r>
            <a:r>
              <a:rPr lang="en-US" sz="1700" dirty="0">
                <a:solidFill>
                  <a:srgbClr val="F5911B"/>
                </a:solidFill>
                <a:latin typeface="Calibri"/>
                <a:ea typeface="Calibri"/>
                <a:cs typeface="Calibri"/>
                <a:sym typeface="Calibri"/>
              </a:rPr>
              <a:t> </a:t>
            </a:r>
            <a:r>
              <a:rPr lang="en-US" sz="1700" dirty="0">
                <a:latin typeface="Calibri"/>
                <a:ea typeface="Calibri"/>
                <a:cs typeface="Calibri"/>
                <a:sym typeface="Calibri"/>
              </a:rPr>
              <a:t>og i </a:t>
            </a:r>
            <a:r>
              <a:rPr lang="en-US" sz="1700" dirty="0" err="1">
                <a:solidFill>
                  <a:srgbClr val="F5911B"/>
                </a:solidFill>
                <a:latin typeface="Calibri"/>
                <a:ea typeface="Calibri"/>
                <a:cs typeface="Calibri"/>
                <a:sym typeface="Calibri"/>
              </a:rPr>
              <a:t>undervisningen</a:t>
            </a:r>
            <a:r>
              <a:rPr lang="en-US" sz="1700" dirty="0">
                <a:latin typeface="Calibri"/>
                <a:ea typeface="Calibri"/>
                <a:cs typeface="Calibri"/>
                <a:sym typeface="Calibri"/>
              </a:rPr>
              <a:t>, </a:t>
            </a:r>
            <a:r>
              <a:rPr lang="en-US" sz="1700" dirty="0" err="1">
                <a:latin typeface="Calibri"/>
                <a:ea typeface="Calibri"/>
                <a:cs typeface="Calibri"/>
                <a:sym typeface="Calibri"/>
              </a:rPr>
              <a:t>når</a:t>
            </a:r>
            <a:r>
              <a:rPr lang="en-US" sz="1700" dirty="0">
                <a:latin typeface="Calibri"/>
                <a:ea typeface="Calibri"/>
                <a:cs typeface="Calibri"/>
                <a:sym typeface="Calibri"/>
              </a:rPr>
              <a:t> man </a:t>
            </a:r>
            <a:r>
              <a:rPr lang="en-US" sz="1700" dirty="0" err="1">
                <a:solidFill>
                  <a:srgbClr val="F5911B"/>
                </a:solidFill>
                <a:latin typeface="Calibri"/>
                <a:ea typeface="Calibri"/>
                <a:cs typeface="Calibri"/>
                <a:sym typeface="Calibri"/>
              </a:rPr>
              <a:t>studerer</a:t>
            </a:r>
            <a:r>
              <a:rPr lang="en-US" sz="1700" dirty="0">
                <a:latin typeface="Calibri"/>
                <a:ea typeface="Calibri"/>
                <a:cs typeface="Calibri"/>
                <a:sym typeface="Calibri"/>
              </a:rPr>
              <a:t> eller </a:t>
            </a:r>
            <a:r>
              <a:rPr lang="en-US" sz="1700" dirty="0" err="1">
                <a:latin typeface="Calibri"/>
                <a:ea typeface="Calibri"/>
                <a:cs typeface="Calibri"/>
                <a:sym typeface="Calibri"/>
              </a:rPr>
              <a:t>skal</a:t>
            </a:r>
            <a:r>
              <a:rPr lang="en-US" sz="1700" dirty="0">
                <a:latin typeface="Calibri"/>
                <a:ea typeface="Calibri"/>
                <a:cs typeface="Calibri"/>
                <a:sym typeface="Calibri"/>
              </a:rPr>
              <a:t> </a:t>
            </a:r>
            <a:r>
              <a:rPr lang="en-US" sz="1700" dirty="0" err="1">
                <a:latin typeface="Calibri"/>
                <a:ea typeface="Calibri"/>
                <a:cs typeface="Calibri"/>
                <a:sym typeface="Calibri"/>
              </a:rPr>
              <a:t>kommunikere</a:t>
            </a:r>
            <a:r>
              <a:rPr lang="en-US" sz="1700" dirty="0">
                <a:latin typeface="Calibri"/>
                <a:ea typeface="Calibri"/>
                <a:cs typeface="Calibri"/>
                <a:sym typeface="Calibri"/>
              </a:rPr>
              <a:t>, </a:t>
            </a:r>
            <a:r>
              <a:rPr lang="en-US" sz="1700" dirty="0" err="1">
                <a:latin typeface="Calibri"/>
                <a:ea typeface="Calibri"/>
                <a:cs typeface="Calibri"/>
                <a:sym typeface="Calibri"/>
              </a:rPr>
              <a:t>forklare</a:t>
            </a:r>
            <a:r>
              <a:rPr lang="en-US" sz="1700" dirty="0">
                <a:latin typeface="Calibri"/>
                <a:ea typeface="Calibri"/>
                <a:cs typeface="Calibri"/>
                <a:sym typeface="Calibri"/>
              </a:rPr>
              <a:t> eller </a:t>
            </a:r>
            <a:r>
              <a:rPr lang="en-US" sz="1700" dirty="0" err="1">
                <a:latin typeface="Calibri"/>
                <a:ea typeface="Calibri"/>
                <a:cs typeface="Calibri"/>
                <a:sym typeface="Calibri"/>
              </a:rPr>
              <a:t>generelt</a:t>
            </a:r>
            <a:r>
              <a:rPr lang="en-US" sz="1700" dirty="0">
                <a:latin typeface="Calibri"/>
                <a:ea typeface="Calibri"/>
                <a:cs typeface="Calibri"/>
                <a:sym typeface="Calibri"/>
              </a:rPr>
              <a:t> </a:t>
            </a:r>
            <a:r>
              <a:rPr lang="en-US" sz="1700" dirty="0">
                <a:solidFill>
                  <a:srgbClr val="F5911B"/>
                </a:solidFill>
                <a:latin typeface="Calibri"/>
                <a:ea typeface="Calibri"/>
                <a:cs typeface="Calibri"/>
                <a:sym typeface="Calibri"/>
              </a:rPr>
              <a:t>dele</a:t>
            </a:r>
            <a:r>
              <a:rPr lang="en-US" sz="1700" dirty="0">
                <a:latin typeface="Calibri"/>
                <a:ea typeface="Calibri"/>
                <a:cs typeface="Calibri"/>
                <a:sym typeface="Calibri"/>
              </a:rPr>
              <a:t> viden, der er </a:t>
            </a:r>
            <a:r>
              <a:rPr lang="en-US" sz="1700" dirty="0" err="1">
                <a:latin typeface="Calibri"/>
                <a:ea typeface="Calibri"/>
                <a:cs typeface="Calibri"/>
                <a:sym typeface="Calibri"/>
              </a:rPr>
              <a:t>forståelig</a:t>
            </a:r>
            <a:r>
              <a:rPr lang="en-US" sz="1700" dirty="0">
                <a:latin typeface="Calibri"/>
                <a:ea typeface="Calibri"/>
                <a:cs typeface="Calibri"/>
                <a:sym typeface="Calibri"/>
              </a:rPr>
              <a:t> </a:t>
            </a:r>
            <a:r>
              <a:rPr lang="en-US" sz="1700" dirty="0" err="1">
                <a:latin typeface="Calibri"/>
                <a:ea typeface="Calibri"/>
                <a:cs typeface="Calibri"/>
                <a:sym typeface="Calibri"/>
              </a:rPr>
              <a:t>selv</a:t>
            </a:r>
            <a:r>
              <a:rPr lang="en-US" sz="1700" dirty="0">
                <a:latin typeface="Calibri"/>
                <a:ea typeface="Calibri"/>
                <a:cs typeface="Calibri"/>
                <a:sym typeface="Calibri"/>
              </a:rPr>
              <a:t> for dem, der ikke </a:t>
            </a:r>
            <a:r>
              <a:rPr lang="en-US" sz="1700" dirty="0" err="1">
                <a:latin typeface="Calibri"/>
                <a:ea typeface="Calibri"/>
                <a:cs typeface="Calibri"/>
                <a:sym typeface="Calibri"/>
              </a:rPr>
              <a:t>lavede</a:t>
            </a:r>
            <a:r>
              <a:rPr lang="en-US" sz="1700" dirty="0">
                <a:latin typeface="Calibri"/>
                <a:ea typeface="Calibri"/>
                <a:cs typeface="Calibri"/>
                <a:sym typeface="Calibri"/>
              </a:rPr>
              <a:t> </a:t>
            </a:r>
            <a:r>
              <a:rPr lang="en-US" sz="1700" dirty="0" err="1">
                <a:latin typeface="Calibri"/>
                <a:ea typeface="Calibri"/>
                <a:cs typeface="Calibri"/>
                <a:sym typeface="Calibri"/>
              </a:rPr>
              <a:t>diagrammet</a:t>
            </a:r>
            <a:r>
              <a:rPr lang="en-US" sz="1700" dirty="0">
                <a:latin typeface="Calibri"/>
                <a:ea typeface="Calibri"/>
                <a:cs typeface="Calibri"/>
                <a:sym typeface="Calibri"/>
              </a:rPr>
              <a:t>. </a:t>
            </a:r>
          </a:p>
          <a:p>
            <a:pPr marL="284400" lvl="0" algn="just">
              <a:lnSpc>
                <a:spcPct val="120000"/>
              </a:lnSpc>
            </a:pPr>
            <a:endParaRPr lang="en-US" sz="1700" dirty="0">
              <a:latin typeface="Calibri"/>
              <a:ea typeface="Calibri"/>
              <a:cs typeface="Calibri"/>
              <a:sym typeface="Calibri"/>
            </a:endParaRPr>
          </a:p>
          <a:p>
            <a:pPr marL="284400" lvl="0" algn="just">
              <a:lnSpc>
                <a:spcPct val="120000"/>
              </a:lnSpc>
            </a:pPr>
            <a:r>
              <a:rPr lang="en-US" sz="1700" dirty="0">
                <a:latin typeface="Calibri"/>
                <a:ea typeface="Calibri"/>
                <a:cs typeface="Calibri"/>
                <a:sym typeface="Calibri"/>
              </a:rPr>
              <a:t>Men de er </a:t>
            </a:r>
            <a:r>
              <a:rPr lang="en-US" sz="1700" dirty="0" err="1">
                <a:latin typeface="Calibri"/>
                <a:ea typeface="Calibri"/>
                <a:cs typeface="Calibri"/>
                <a:sym typeface="Calibri"/>
              </a:rPr>
              <a:t>også</a:t>
            </a:r>
            <a:r>
              <a:rPr lang="en-US" sz="1700" dirty="0">
                <a:latin typeface="Calibri"/>
                <a:ea typeface="Calibri"/>
                <a:cs typeface="Calibri"/>
                <a:sym typeface="Calibri"/>
              </a:rPr>
              <a:t> </a:t>
            </a:r>
            <a:r>
              <a:rPr lang="en-US" sz="1700" dirty="0" err="1">
                <a:latin typeface="Calibri"/>
                <a:ea typeface="Calibri"/>
                <a:cs typeface="Calibri"/>
                <a:sym typeface="Calibri"/>
              </a:rPr>
              <a:t>brugbare</a:t>
            </a:r>
            <a:r>
              <a:rPr lang="en-US" sz="1700" dirty="0">
                <a:latin typeface="Calibri"/>
                <a:ea typeface="Calibri"/>
                <a:cs typeface="Calibri"/>
                <a:sym typeface="Calibri"/>
              </a:rPr>
              <a:t> i </a:t>
            </a:r>
            <a:r>
              <a:rPr lang="en-US" sz="1700" dirty="0" err="1">
                <a:solidFill>
                  <a:srgbClr val="F5911B"/>
                </a:solidFill>
                <a:latin typeface="Calibri"/>
                <a:ea typeface="Calibri"/>
                <a:cs typeface="Calibri"/>
                <a:sym typeface="Calibri"/>
              </a:rPr>
              <a:t>vurderingen</a:t>
            </a:r>
            <a:r>
              <a:rPr lang="en-US" sz="1700" dirty="0">
                <a:solidFill>
                  <a:srgbClr val="F5911B"/>
                </a:solidFill>
                <a:latin typeface="Calibri"/>
                <a:ea typeface="Calibri"/>
                <a:cs typeface="Calibri"/>
                <a:sym typeface="Calibri"/>
              </a:rPr>
              <a:t> af forståelse </a:t>
            </a:r>
            <a:r>
              <a:rPr lang="en-US" sz="1700" dirty="0">
                <a:latin typeface="Calibri"/>
                <a:ea typeface="Calibri"/>
                <a:cs typeface="Calibri"/>
                <a:sym typeface="Calibri"/>
              </a:rPr>
              <a:t>for et </a:t>
            </a:r>
            <a:r>
              <a:rPr lang="en-US" sz="1700" dirty="0" err="1">
                <a:latin typeface="Calibri"/>
                <a:ea typeface="Calibri"/>
                <a:cs typeface="Calibri"/>
                <a:sym typeface="Calibri"/>
              </a:rPr>
              <a:t>emne</a:t>
            </a:r>
            <a:r>
              <a:rPr lang="en-US" sz="1700" dirty="0">
                <a:latin typeface="Calibri"/>
                <a:ea typeface="Calibri"/>
                <a:cs typeface="Calibri"/>
                <a:sym typeface="Calibri"/>
              </a:rPr>
              <a:t>. </a:t>
            </a:r>
          </a:p>
          <a:p>
            <a:pPr marL="284400" lvl="0" algn="just">
              <a:lnSpc>
                <a:spcPct val="120000"/>
              </a:lnSpc>
            </a:pPr>
            <a:endParaRPr lang="en-US" sz="1700" dirty="0">
              <a:latin typeface="Calibri"/>
              <a:ea typeface="Calibri"/>
              <a:cs typeface="Calibri"/>
              <a:sym typeface="Calibri"/>
            </a:endParaRPr>
          </a:p>
          <a:p>
            <a:pPr marL="284400" lvl="0" algn="just">
              <a:lnSpc>
                <a:spcPct val="120000"/>
              </a:lnSpc>
            </a:pPr>
            <a:r>
              <a:rPr lang="en-US" sz="1700" dirty="0">
                <a:latin typeface="Calibri"/>
                <a:ea typeface="Calibri"/>
                <a:cs typeface="Calibri"/>
                <a:sym typeface="Calibri"/>
              </a:rPr>
              <a:t>Alt </a:t>
            </a:r>
            <a:r>
              <a:rPr lang="en-US" sz="1700" dirty="0" err="1">
                <a:latin typeface="Calibri"/>
                <a:ea typeface="Calibri"/>
                <a:cs typeface="Calibri"/>
                <a:sym typeface="Calibri"/>
              </a:rPr>
              <a:t>sammen</a:t>
            </a:r>
            <a:r>
              <a:rPr lang="en-US" sz="1700" dirty="0">
                <a:latin typeface="Calibri"/>
                <a:ea typeface="Calibri"/>
                <a:cs typeface="Calibri"/>
                <a:sym typeface="Calibri"/>
              </a:rPr>
              <a:t> </a:t>
            </a:r>
            <a:r>
              <a:rPr lang="en-US" sz="1700" dirty="0" err="1">
                <a:latin typeface="Calibri"/>
                <a:ea typeface="Calibri"/>
                <a:cs typeface="Calibri"/>
                <a:sym typeface="Calibri"/>
              </a:rPr>
              <a:t>fordi</a:t>
            </a:r>
            <a:r>
              <a:rPr lang="en-US" sz="1700" dirty="0">
                <a:latin typeface="Calibri"/>
                <a:ea typeface="Calibri"/>
                <a:cs typeface="Calibri"/>
                <a:sym typeface="Calibri"/>
              </a:rPr>
              <a:t> de er </a:t>
            </a:r>
            <a:r>
              <a:rPr lang="en-US" sz="1700" dirty="0" err="1">
                <a:latin typeface="Calibri"/>
                <a:ea typeface="Calibri"/>
                <a:cs typeface="Calibri"/>
                <a:sym typeface="Calibri"/>
              </a:rPr>
              <a:t>værdifulde</a:t>
            </a:r>
            <a:r>
              <a:rPr lang="en-US" sz="1700" dirty="0">
                <a:latin typeface="Calibri"/>
                <a:ea typeface="Calibri"/>
                <a:cs typeface="Calibri"/>
                <a:sym typeface="Calibri"/>
              </a:rPr>
              <a:t> </a:t>
            </a:r>
            <a:r>
              <a:rPr lang="en-US" sz="1700" dirty="0" err="1">
                <a:latin typeface="Calibri"/>
                <a:ea typeface="Calibri"/>
                <a:cs typeface="Calibri"/>
                <a:sym typeface="Calibri"/>
              </a:rPr>
              <a:t>værktøjer</a:t>
            </a:r>
            <a:r>
              <a:rPr lang="en-US" sz="1700" dirty="0">
                <a:latin typeface="Calibri"/>
                <a:ea typeface="Calibri"/>
                <a:cs typeface="Calibri"/>
                <a:sym typeface="Calibri"/>
              </a:rPr>
              <a:t> til </a:t>
            </a:r>
            <a:r>
              <a:rPr lang="en-US" sz="1700" dirty="0" err="1">
                <a:solidFill>
                  <a:srgbClr val="F5911B"/>
                </a:solidFill>
                <a:latin typeface="Calibri"/>
                <a:ea typeface="Calibri"/>
                <a:cs typeface="Calibri"/>
                <a:sym typeface="Calibri"/>
              </a:rPr>
              <a:t>syntese</a:t>
            </a:r>
            <a:r>
              <a:rPr lang="en-US" sz="1700" dirty="0">
                <a:latin typeface="Calibri"/>
                <a:ea typeface="Calibri"/>
                <a:cs typeface="Calibri"/>
                <a:sym typeface="Calibri"/>
              </a:rPr>
              <a:t>, </a:t>
            </a:r>
            <a:r>
              <a:rPr lang="en-US" sz="1700" dirty="0" err="1">
                <a:solidFill>
                  <a:srgbClr val="F5911B"/>
                </a:solidFill>
                <a:latin typeface="Calibri"/>
                <a:ea typeface="Calibri"/>
                <a:cs typeface="Calibri"/>
                <a:sym typeface="Calibri"/>
              </a:rPr>
              <a:t>forbindelse</a:t>
            </a:r>
            <a:r>
              <a:rPr lang="en-US" sz="1700" dirty="0">
                <a:latin typeface="Calibri"/>
                <a:ea typeface="Calibri"/>
                <a:cs typeface="Calibri"/>
                <a:sym typeface="Calibri"/>
              </a:rPr>
              <a:t> med </a:t>
            </a:r>
            <a:r>
              <a:rPr lang="en-US" sz="1700" dirty="0" err="1">
                <a:latin typeface="Calibri"/>
                <a:ea typeface="Calibri"/>
                <a:cs typeface="Calibri"/>
                <a:sym typeface="Calibri"/>
              </a:rPr>
              <a:t>forudgående</a:t>
            </a:r>
            <a:r>
              <a:rPr lang="en-US" sz="1700" dirty="0">
                <a:latin typeface="Calibri"/>
                <a:ea typeface="Calibri"/>
                <a:cs typeface="Calibri"/>
                <a:sym typeface="Calibri"/>
              </a:rPr>
              <a:t> viden og </a:t>
            </a:r>
            <a:r>
              <a:rPr lang="en-US" sz="1700" dirty="0">
                <a:solidFill>
                  <a:srgbClr val="F5911B"/>
                </a:solidFill>
                <a:latin typeface="Calibri"/>
                <a:ea typeface="Calibri"/>
                <a:cs typeface="Calibri"/>
                <a:sym typeface="Calibri"/>
              </a:rPr>
              <a:t>forståelse</a:t>
            </a:r>
            <a:r>
              <a:rPr lang="en-US" sz="1700" dirty="0">
                <a:latin typeface="Calibri"/>
                <a:ea typeface="Calibri"/>
                <a:cs typeface="Calibri"/>
                <a:sym typeface="Calibri"/>
              </a:rPr>
              <a:t> for </a:t>
            </a:r>
            <a:r>
              <a:rPr lang="en-US" sz="1700" dirty="0" err="1">
                <a:latin typeface="Calibri"/>
                <a:ea typeface="Calibri"/>
                <a:cs typeface="Calibri"/>
                <a:sym typeface="Calibri"/>
              </a:rPr>
              <a:t>vidensområder</a:t>
            </a:r>
            <a:r>
              <a:rPr lang="en-US" sz="1700" dirty="0">
                <a:latin typeface="Calibri"/>
                <a:ea typeface="Calibri"/>
                <a:cs typeface="Calibri"/>
                <a:sym typeface="Calibri"/>
              </a:rPr>
              <a:t>, </a:t>
            </a:r>
            <a:r>
              <a:rPr lang="en-US" sz="1700" dirty="0" err="1">
                <a:latin typeface="Calibri"/>
                <a:ea typeface="Calibri"/>
                <a:cs typeface="Calibri"/>
                <a:sym typeface="Calibri"/>
              </a:rPr>
              <a:t>problemstillinger</a:t>
            </a:r>
            <a:r>
              <a:rPr lang="en-US" sz="1700" dirty="0">
                <a:latin typeface="Calibri"/>
                <a:ea typeface="Calibri"/>
                <a:cs typeface="Calibri"/>
                <a:sym typeface="Calibri"/>
              </a:rPr>
              <a:t> eller processer.</a:t>
            </a:r>
            <a:endParaRPr sz="1500" dirty="0"/>
          </a:p>
        </p:txBody>
      </p:sp>
      <p:pic>
        <p:nvPicPr>
          <p:cNvPr id="490" name="Google Shape;490;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95812" y="2252467"/>
            <a:ext cx="4862852" cy="2353065"/>
          </a:xfrm>
          <a:prstGeom prst="rect">
            <a:avLst/>
          </a:prstGeom>
          <a:noFill/>
          <a:ln>
            <a:noFill/>
          </a:ln>
        </p:spPr>
      </p:pic>
      <p:sp>
        <p:nvSpPr>
          <p:cNvPr id="7" name="Google Shape;409;p21">
            <a:extLst>
              <a:ext uri="{FF2B5EF4-FFF2-40B4-BE49-F238E27FC236}">
                <a16:creationId xmlns:a16="http://schemas.microsoft.com/office/drawing/2014/main" id="{B2FA3602-7976-4879-AA65-D4CE5A461AB6}"/>
              </a:ext>
            </a:extLst>
          </p:cNvPr>
          <p:cNvSpPr/>
          <p:nvPr/>
        </p:nvSpPr>
        <p:spPr>
          <a:xfrm>
            <a:off x="451029" y="669816"/>
            <a:ext cx="510419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a:solidFill>
                  <a:srgbClr val="FFFFFF"/>
                </a:solidFill>
                <a:latin typeface="Calibri"/>
                <a:ea typeface="Calibri"/>
                <a:cs typeface="Calibri"/>
                <a:sym typeface="Calibri"/>
              </a:rPr>
              <a:t>Mind maps vs. </a:t>
            </a:r>
            <a:r>
              <a:rPr lang="en-US" sz="2000" b="1" dirty="0" err="1">
                <a:solidFill>
                  <a:srgbClr val="FFFFFF"/>
                </a:solidFill>
                <a:latin typeface="Calibri"/>
                <a:ea typeface="Calibri"/>
                <a:cs typeface="Calibri"/>
                <a:sym typeface="Calibri"/>
              </a:rPr>
              <a:t>konceptuelle</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diagrammer</a:t>
            </a:r>
            <a:endParaRPr dirty="0"/>
          </a:p>
        </p:txBody>
      </p:sp>
      <p:sp>
        <p:nvSpPr>
          <p:cNvPr id="8" name="Google Shape;471;p26">
            <a:extLst>
              <a:ext uri="{FF2B5EF4-FFF2-40B4-BE49-F238E27FC236}">
                <a16:creationId xmlns:a16="http://schemas.microsoft.com/office/drawing/2014/main" id="{84BCCCDB-7EA5-48E3-9A3F-EB5BD93B37FA}"/>
              </a:ext>
            </a:extLst>
          </p:cNvPr>
          <p:cNvSpPr txBox="1"/>
          <p:nvPr/>
        </p:nvSpPr>
        <p:spPr>
          <a:xfrm>
            <a:off x="523240" y="1250839"/>
            <a:ext cx="5267960"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2.4 </a:t>
            </a:r>
            <a:r>
              <a:rPr lang="en-US" sz="2000" dirty="0" err="1">
                <a:solidFill>
                  <a:schemeClr val="dk1"/>
                </a:solidFill>
                <a:latin typeface="Calibri"/>
                <a:ea typeface="Calibri"/>
                <a:cs typeface="Calibri"/>
                <a:sym typeface="Calibri"/>
              </a:rPr>
              <a:t>Konceptuelle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diagrammer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helt</a:t>
            </a:r>
            <a:r>
              <a:rPr lang="en-US" sz="2000" dirty="0">
                <a:solidFill>
                  <a:schemeClr val="dk1"/>
                </a:solidFill>
                <a:latin typeface="Calibri"/>
                <a:ea typeface="Calibri"/>
                <a:cs typeface="Calibri"/>
                <a:sym typeface="Calibri"/>
              </a:rPr>
              <a:t> kort</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7" name="Google Shape;497;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87021" y="1691972"/>
            <a:ext cx="8417958" cy="4073348"/>
          </a:xfrm>
          <a:prstGeom prst="rect">
            <a:avLst/>
          </a:prstGeom>
          <a:noFill/>
          <a:ln>
            <a:noFill/>
          </a:ln>
        </p:spPr>
      </p:pic>
      <p:sp>
        <p:nvSpPr>
          <p:cNvPr id="6" name="Google Shape;409;p21">
            <a:extLst>
              <a:ext uri="{FF2B5EF4-FFF2-40B4-BE49-F238E27FC236}">
                <a16:creationId xmlns:a16="http://schemas.microsoft.com/office/drawing/2014/main" id="{0D5AB305-15BF-436A-BDEB-94330F3802F9}"/>
              </a:ext>
            </a:extLst>
          </p:cNvPr>
          <p:cNvSpPr/>
          <p:nvPr/>
        </p:nvSpPr>
        <p:spPr>
          <a:xfrm>
            <a:off x="451029" y="669816"/>
            <a:ext cx="50747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a:solidFill>
                  <a:srgbClr val="FFFFFF"/>
                </a:solidFill>
                <a:latin typeface="Calibri"/>
                <a:ea typeface="Calibri"/>
                <a:cs typeface="Calibri"/>
                <a:sym typeface="Calibri"/>
              </a:rPr>
              <a:t>Mind maps vs. </a:t>
            </a:r>
            <a:r>
              <a:rPr lang="en-US" sz="2000" b="1" dirty="0" err="1">
                <a:solidFill>
                  <a:srgbClr val="FFFFFF"/>
                </a:solidFill>
                <a:latin typeface="Calibri"/>
                <a:ea typeface="Calibri"/>
                <a:cs typeface="Calibri"/>
                <a:sym typeface="Calibri"/>
              </a:rPr>
              <a:t>konceptuelle</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diagrammer</a:t>
            </a:r>
            <a:endParaRPr dirty="0"/>
          </a:p>
        </p:txBody>
      </p:sp>
      <p:sp>
        <p:nvSpPr>
          <p:cNvPr id="7" name="Google Shape;471;p26">
            <a:extLst>
              <a:ext uri="{FF2B5EF4-FFF2-40B4-BE49-F238E27FC236}">
                <a16:creationId xmlns:a16="http://schemas.microsoft.com/office/drawing/2014/main" id="{F6A0E2D8-6183-4FAC-A787-B1035B439F9A}"/>
              </a:ext>
            </a:extLst>
          </p:cNvPr>
          <p:cNvSpPr txBox="1"/>
          <p:nvPr/>
        </p:nvSpPr>
        <p:spPr>
          <a:xfrm>
            <a:off x="523240" y="1250839"/>
            <a:ext cx="4569870"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2.4 </a:t>
            </a:r>
            <a:r>
              <a:rPr lang="en-US" sz="2000" dirty="0" err="1">
                <a:solidFill>
                  <a:schemeClr val="dk1"/>
                </a:solidFill>
                <a:latin typeface="Calibri"/>
                <a:ea typeface="Calibri"/>
                <a:cs typeface="Calibri"/>
                <a:sym typeface="Calibri"/>
              </a:rPr>
              <a:t>Konceptuelle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diagrammer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helt</a:t>
            </a:r>
            <a:r>
              <a:rPr lang="en-US" sz="2000" dirty="0">
                <a:solidFill>
                  <a:schemeClr val="dk1"/>
                </a:solidFill>
                <a:latin typeface="Calibri"/>
                <a:ea typeface="Calibri"/>
                <a:cs typeface="Calibri"/>
                <a:sym typeface="Calibri"/>
              </a:rPr>
              <a:t> kort</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grpSp>
        <p:nvGrpSpPr>
          <p:cNvPr id="502" name="Google Shape;502;p30"/>
          <p:cNvGrpSpPr/>
          <p:nvPr/>
        </p:nvGrpSpPr>
        <p:grpSpPr>
          <a:xfrm>
            <a:off x="-2500844" y="1535900"/>
            <a:ext cx="12124238" cy="4149683"/>
            <a:chOff x="-2868940" y="1571528"/>
            <a:chExt cx="12124238" cy="4149683"/>
          </a:xfrm>
        </p:grpSpPr>
        <p:sp>
          <p:nvSpPr>
            <p:cNvPr id="503" name="Google Shape;503;p30"/>
            <p:cNvSpPr txBox="1"/>
            <p:nvPr/>
          </p:nvSpPr>
          <p:spPr>
            <a:xfrm>
              <a:off x="1942979" y="1740008"/>
              <a:ext cx="6941080" cy="695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Konceptuelle diagrammer…</a:t>
              </a:r>
              <a:r>
                <a:rPr lang="it-IT" sz="1600" b="1" dirty="0">
                  <a:solidFill>
                    <a:schemeClr val="dk1"/>
                  </a:solidFill>
                  <a:latin typeface="Calibri"/>
                  <a:ea typeface="Calibri"/>
                  <a:cs typeface="Calibri"/>
                  <a:sym typeface="Calibri"/>
                </a:rPr>
                <a:t> </a:t>
              </a:r>
              <a:endParaRPr dirty="0"/>
            </a:p>
            <a:p>
              <a:pPr lvl="0">
                <a:lnSpc>
                  <a:spcPct val="120000"/>
                </a:lnSpc>
              </a:pPr>
              <a:r>
                <a:rPr lang="en-US" sz="1600" dirty="0">
                  <a:latin typeface="Calibri"/>
                  <a:ea typeface="Calibri"/>
                  <a:cs typeface="Calibri"/>
                  <a:sym typeface="Calibri"/>
                </a:rPr>
                <a:t>er </a:t>
              </a:r>
              <a:r>
                <a:rPr lang="en-US" sz="1600" dirty="0" err="1">
                  <a:latin typeface="Calibri"/>
                  <a:ea typeface="Calibri"/>
                  <a:cs typeface="Calibri"/>
                  <a:sym typeface="Calibri"/>
                </a:rPr>
                <a:t>værktøjer</a:t>
              </a:r>
              <a:r>
                <a:rPr lang="en-US" sz="1600" dirty="0">
                  <a:latin typeface="Calibri"/>
                  <a:ea typeface="Calibri"/>
                  <a:cs typeface="Calibri"/>
                  <a:sym typeface="Calibri"/>
                </a:rPr>
                <a:t> til </a:t>
              </a:r>
              <a:r>
                <a:rPr lang="en-US" sz="1600" dirty="0" err="1">
                  <a:latin typeface="Calibri"/>
                  <a:ea typeface="Calibri"/>
                  <a:cs typeface="Calibri"/>
                  <a:sym typeface="Calibri"/>
                </a:rPr>
                <a:t>grafisk</a:t>
              </a:r>
              <a:r>
                <a:rPr lang="en-US" sz="1600" dirty="0">
                  <a:latin typeface="Calibri"/>
                  <a:ea typeface="Calibri"/>
                  <a:cs typeface="Calibri"/>
                  <a:sym typeface="Calibri"/>
                </a:rPr>
                <a:t> og på samme </a:t>
              </a:r>
              <a:r>
                <a:rPr lang="en-US" sz="1600" dirty="0" err="1">
                  <a:latin typeface="Calibri"/>
                  <a:ea typeface="Calibri"/>
                  <a:cs typeface="Calibri"/>
                  <a:sym typeface="Calibri"/>
                </a:rPr>
                <a:t>tid</a:t>
              </a:r>
              <a:r>
                <a:rPr lang="en-US" sz="1600" dirty="0">
                  <a:latin typeface="Calibri"/>
                  <a:ea typeface="Calibri"/>
                  <a:cs typeface="Calibri"/>
                  <a:sym typeface="Calibri"/>
                </a:rPr>
                <a:t> </a:t>
              </a:r>
              <a:r>
                <a:rPr lang="en-US" sz="1600" dirty="0" err="1">
                  <a:latin typeface="Calibri"/>
                  <a:ea typeface="Calibri"/>
                  <a:cs typeface="Calibri"/>
                  <a:sym typeface="Calibri"/>
                </a:rPr>
                <a:t>analytisk</a:t>
              </a:r>
              <a:r>
                <a:rPr lang="en-US" sz="1600" dirty="0">
                  <a:latin typeface="Calibri"/>
                  <a:ea typeface="Calibri"/>
                  <a:cs typeface="Calibri"/>
                  <a:sym typeface="Calibri"/>
                </a:rPr>
                <a:t> </a:t>
              </a:r>
              <a:r>
                <a:rPr lang="en-US" sz="1600" dirty="0" err="1">
                  <a:latin typeface="Calibri"/>
                  <a:ea typeface="Calibri"/>
                  <a:cs typeface="Calibri"/>
                  <a:sym typeface="Calibri"/>
                </a:rPr>
                <a:t>præsentation</a:t>
              </a:r>
              <a:r>
                <a:rPr lang="en-US" sz="1600" dirty="0">
                  <a:latin typeface="Calibri"/>
                  <a:ea typeface="Calibri"/>
                  <a:cs typeface="Calibri"/>
                  <a:sym typeface="Calibri"/>
                </a:rPr>
                <a:t> af viden. </a:t>
              </a:r>
              <a:endParaRPr sz="1600" dirty="0">
                <a:solidFill>
                  <a:srgbClr val="000000"/>
                </a:solidFill>
                <a:latin typeface="Calibri"/>
                <a:ea typeface="Calibri"/>
                <a:cs typeface="Calibri"/>
                <a:sym typeface="Calibri"/>
              </a:endParaRPr>
            </a:p>
          </p:txBody>
        </p:sp>
        <p:sp>
          <p:nvSpPr>
            <p:cNvPr id="504" name="Google Shape;504;p30"/>
            <p:cNvSpPr/>
            <p:nvPr/>
          </p:nvSpPr>
          <p:spPr>
            <a:xfrm>
              <a:off x="551342" y="217495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505" name="Google Shape;505;p30"/>
            <p:cNvSpPr/>
            <p:nvPr/>
          </p:nvSpPr>
          <p:spPr>
            <a:xfrm>
              <a:off x="1048887" y="3116508"/>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506" name="Google Shape;506;p30"/>
            <p:cNvSpPr/>
            <p:nvPr/>
          </p:nvSpPr>
          <p:spPr>
            <a:xfrm>
              <a:off x="1069329" y="4058061"/>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507" name="Google Shape;507;p30"/>
            <p:cNvSpPr/>
            <p:nvPr/>
          </p:nvSpPr>
          <p:spPr>
            <a:xfrm>
              <a:off x="551342" y="499961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cxnSp>
          <p:nvCxnSpPr>
            <p:cNvPr id="508" name="Google Shape;508;p30"/>
            <p:cNvCxnSpPr/>
            <p:nvPr/>
          </p:nvCxnSpPr>
          <p:spPr>
            <a:xfrm>
              <a:off x="757226" y="2227120"/>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509" name="Google Shape;509;p30"/>
            <p:cNvCxnSpPr/>
            <p:nvPr/>
          </p:nvCxnSpPr>
          <p:spPr>
            <a:xfrm>
              <a:off x="1275111" y="3180608"/>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510" name="Google Shape;510;p30"/>
            <p:cNvCxnSpPr/>
            <p:nvPr/>
          </p:nvCxnSpPr>
          <p:spPr>
            <a:xfrm>
              <a:off x="1271385" y="4134096"/>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511" name="Google Shape;511;p30"/>
            <p:cNvCxnSpPr/>
            <p:nvPr/>
          </p:nvCxnSpPr>
          <p:spPr>
            <a:xfrm>
              <a:off x="767697" y="5087583"/>
              <a:ext cx="1080470" cy="1"/>
            </a:xfrm>
            <a:prstGeom prst="straightConnector1">
              <a:avLst/>
            </a:prstGeom>
            <a:noFill/>
            <a:ln w="12700" cap="flat" cmpd="sng">
              <a:solidFill>
                <a:srgbClr val="BFBFBF"/>
              </a:solidFill>
              <a:prstDash val="solid"/>
              <a:miter lim="800000"/>
              <a:headEnd type="oval" w="med" len="med"/>
              <a:tailEnd type="oval" w="med" len="med"/>
            </a:ln>
          </p:spPr>
        </p:cxnSp>
        <p:sp>
          <p:nvSpPr>
            <p:cNvPr id="512" name="Google Shape;512;p30"/>
            <p:cNvSpPr/>
            <p:nvPr/>
          </p:nvSpPr>
          <p:spPr>
            <a:xfrm rot="2700000">
              <a:off x="-2923423" y="1626011"/>
              <a:ext cx="4149683" cy="4040717"/>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30"/>
            <p:cNvSpPr txBox="1"/>
            <p:nvPr/>
          </p:nvSpPr>
          <p:spPr>
            <a:xfrm>
              <a:off x="2477695" y="2690556"/>
              <a:ext cx="5885254" cy="695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Repræsenterer…</a:t>
              </a:r>
              <a:endParaRPr dirty="0"/>
            </a:p>
            <a:p>
              <a:pPr lvl="0">
                <a:lnSpc>
                  <a:spcPct val="120000"/>
                </a:lnSpc>
              </a:pPr>
              <a:r>
                <a:rPr lang="en-US" sz="1600" dirty="0" err="1">
                  <a:latin typeface="Calibri"/>
                  <a:ea typeface="Calibri"/>
                  <a:cs typeface="Calibri"/>
                  <a:sym typeface="Calibri"/>
                </a:rPr>
                <a:t>koncepter</a:t>
              </a:r>
              <a:r>
                <a:rPr lang="en-US" sz="1600" dirty="0">
                  <a:latin typeface="Calibri"/>
                  <a:ea typeface="Calibri"/>
                  <a:cs typeface="Calibri"/>
                  <a:sym typeface="Calibri"/>
                </a:rPr>
                <a:t> og </a:t>
              </a:r>
              <a:r>
                <a:rPr lang="en-US" sz="1600" dirty="0" err="1">
                  <a:latin typeface="Calibri"/>
                  <a:ea typeface="Calibri"/>
                  <a:cs typeface="Calibri"/>
                  <a:sym typeface="Calibri"/>
                </a:rPr>
                <a:t>en</a:t>
              </a:r>
              <a:r>
                <a:rPr lang="en-US" sz="1600" dirty="0">
                  <a:latin typeface="Calibri"/>
                  <a:ea typeface="Calibri"/>
                  <a:cs typeface="Calibri"/>
                  <a:sym typeface="Calibri"/>
                </a:rPr>
                <a:t> bred </a:t>
              </a:r>
              <a:r>
                <a:rPr lang="en-US" sz="1600" dirty="0" err="1">
                  <a:latin typeface="Calibri"/>
                  <a:ea typeface="Calibri"/>
                  <a:cs typeface="Calibri"/>
                  <a:sym typeface="Calibri"/>
                </a:rPr>
                <a:t>vifte</a:t>
              </a:r>
              <a:r>
                <a:rPr lang="en-US" sz="1600" dirty="0">
                  <a:latin typeface="Calibri"/>
                  <a:ea typeface="Calibri"/>
                  <a:cs typeface="Calibri"/>
                  <a:sym typeface="Calibri"/>
                </a:rPr>
                <a:t> af </a:t>
              </a:r>
              <a:r>
                <a:rPr lang="en-US" sz="1600" dirty="0" err="1">
                  <a:latin typeface="Calibri"/>
                  <a:ea typeface="Calibri"/>
                  <a:cs typeface="Calibri"/>
                  <a:sym typeface="Calibri"/>
                </a:rPr>
                <a:t>deres</a:t>
              </a:r>
              <a:r>
                <a:rPr lang="en-US" sz="1600" dirty="0">
                  <a:latin typeface="Calibri"/>
                  <a:ea typeface="Calibri"/>
                  <a:cs typeface="Calibri"/>
                  <a:sym typeface="Calibri"/>
                </a:rPr>
                <a:t> </a:t>
              </a:r>
              <a:r>
                <a:rPr lang="en-US" sz="1600" dirty="0" err="1">
                  <a:latin typeface="Calibri"/>
                  <a:ea typeface="Calibri"/>
                  <a:cs typeface="Calibri"/>
                  <a:sym typeface="Calibri"/>
                </a:rPr>
                <a:t>indbyrdes</a:t>
              </a:r>
              <a:r>
                <a:rPr lang="en-US" sz="1600" dirty="0">
                  <a:latin typeface="Calibri"/>
                  <a:ea typeface="Calibri"/>
                  <a:cs typeface="Calibri"/>
                  <a:sym typeface="Calibri"/>
                </a:rPr>
                <a:t> </a:t>
              </a:r>
              <a:r>
                <a:rPr lang="en-US" sz="1600" dirty="0" err="1">
                  <a:latin typeface="Calibri"/>
                  <a:ea typeface="Calibri"/>
                  <a:cs typeface="Calibri"/>
                  <a:sym typeface="Calibri"/>
                </a:rPr>
                <a:t>forbindelser</a:t>
              </a:r>
              <a:r>
                <a:rPr lang="en-US" sz="1600" dirty="0">
                  <a:latin typeface="Calibri"/>
                  <a:ea typeface="Calibri"/>
                  <a:cs typeface="Calibri"/>
                  <a:sym typeface="Calibri"/>
                </a:rPr>
                <a:t>.</a:t>
              </a:r>
              <a:endParaRPr sz="1600" dirty="0">
                <a:solidFill>
                  <a:srgbClr val="000000"/>
                </a:solidFill>
                <a:latin typeface="Calibri"/>
                <a:ea typeface="Calibri"/>
                <a:cs typeface="Calibri"/>
                <a:sym typeface="Calibri"/>
              </a:endParaRPr>
            </a:p>
          </p:txBody>
        </p:sp>
        <p:sp>
          <p:nvSpPr>
            <p:cNvPr id="514" name="Google Shape;514;p30"/>
            <p:cNvSpPr txBox="1"/>
            <p:nvPr/>
          </p:nvSpPr>
          <p:spPr>
            <a:xfrm>
              <a:off x="2477704" y="3641102"/>
              <a:ext cx="6525086" cy="991000"/>
            </a:xfrm>
            <a:prstGeom prst="rect">
              <a:avLst/>
            </a:prstGeom>
            <a:noFill/>
            <a:ln>
              <a:noFill/>
            </a:ln>
          </p:spPr>
          <p:txBody>
            <a:bodyPr spcFirstLastPara="1" wrap="square" lIns="91425" tIns="45700" rIns="91425" bIns="45700" anchor="t" anchorCtr="0">
              <a:spAutoFit/>
            </a:bodyPr>
            <a:lstStyle/>
            <a:p>
              <a:r>
                <a:rPr lang="it-IT" sz="2000" b="1" dirty="0">
                  <a:solidFill>
                    <a:schemeClr val="dk1"/>
                  </a:solidFill>
                  <a:latin typeface="Calibri"/>
                  <a:ea typeface="Calibri"/>
                  <a:cs typeface="Calibri"/>
                  <a:sym typeface="Calibri"/>
                </a:rPr>
                <a:t>De består af…</a:t>
              </a:r>
            </a:p>
            <a:p>
              <a:pPr lvl="0">
                <a:lnSpc>
                  <a:spcPct val="120000"/>
                </a:lnSpc>
              </a:pP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hierarkisk</a:t>
              </a:r>
              <a:r>
                <a:rPr lang="en-US" sz="1600" dirty="0">
                  <a:latin typeface="Calibri"/>
                  <a:ea typeface="Calibri"/>
                  <a:cs typeface="Calibri"/>
                  <a:sym typeface="Calibri"/>
                </a:rPr>
                <a:t> </a:t>
              </a:r>
              <a:r>
                <a:rPr lang="en-US" sz="1600" dirty="0" err="1">
                  <a:latin typeface="Calibri"/>
                  <a:ea typeface="Calibri"/>
                  <a:cs typeface="Calibri"/>
                  <a:sym typeface="Calibri"/>
                </a:rPr>
                <a:t>pyramidestruktur</a:t>
              </a:r>
              <a:r>
                <a:rPr lang="en-US" sz="1600" dirty="0">
                  <a:latin typeface="Calibri"/>
                  <a:ea typeface="Calibri"/>
                  <a:cs typeface="Calibri"/>
                  <a:sym typeface="Calibri"/>
                </a:rPr>
                <a:t> </a:t>
              </a:r>
              <a:r>
                <a:rPr lang="en-US" sz="1600" dirty="0" err="1">
                  <a:latin typeface="Calibri"/>
                  <a:ea typeface="Calibri"/>
                  <a:cs typeface="Calibri"/>
                  <a:sym typeface="Calibri"/>
                </a:rPr>
                <a:t>startende</a:t>
              </a:r>
              <a:r>
                <a:rPr lang="en-US" sz="1600" dirty="0">
                  <a:latin typeface="Calibri"/>
                  <a:ea typeface="Calibri"/>
                  <a:cs typeface="Calibri"/>
                  <a:sym typeface="Calibri"/>
                </a:rPr>
                <a:t> med </a:t>
              </a:r>
              <a:r>
                <a:rPr lang="en-US" sz="1600" dirty="0" err="1">
                  <a:latin typeface="Calibri"/>
                  <a:ea typeface="Calibri"/>
                  <a:cs typeface="Calibri"/>
                  <a:sym typeface="Calibri"/>
                </a:rPr>
                <a:t>nøglekonceptet</a:t>
              </a:r>
              <a:r>
                <a:rPr lang="en-US" sz="1600" dirty="0">
                  <a:latin typeface="Calibri"/>
                  <a:ea typeface="Calibri"/>
                  <a:cs typeface="Calibri"/>
                  <a:sym typeface="Calibri"/>
                </a:rPr>
                <a:t> </a:t>
              </a:r>
              <a:r>
                <a:rPr lang="en-US" sz="1600" dirty="0" err="1">
                  <a:latin typeface="Calibri"/>
                  <a:ea typeface="Calibri"/>
                  <a:cs typeface="Calibri"/>
                  <a:sym typeface="Calibri"/>
                </a:rPr>
                <a:t>øverst</a:t>
              </a:r>
              <a:r>
                <a:rPr lang="en-US" sz="1600" dirty="0">
                  <a:latin typeface="Calibri"/>
                  <a:ea typeface="Calibri"/>
                  <a:cs typeface="Calibri"/>
                  <a:sym typeface="Calibri"/>
                </a:rPr>
                <a:t>, men med </a:t>
              </a:r>
              <a:r>
                <a:rPr lang="en-US" sz="1600" dirty="0" err="1">
                  <a:latin typeface="Calibri"/>
                  <a:ea typeface="Calibri"/>
                  <a:cs typeface="Calibri"/>
                  <a:sym typeface="Calibri"/>
                </a:rPr>
                <a:t>adskillige</a:t>
              </a:r>
              <a:r>
                <a:rPr lang="en-US" sz="1600" dirty="0">
                  <a:latin typeface="Calibri"/>
                  <a:ea typeface="Calibri"/>
                  <a:cs typeface="Calibri"/>
                  <a:sym typeface="Calibri"/>
                </a:rPr>
                <a:t> </a:t>
              </a:r>
              <a:r>
                <a:rPr lang="en-US" sz="1600" dirty="0" err="1">
                  <a:latin typeface="Calibri"/>
                  <a:ea typeface="Calibri"/>
                  <a:cs typeface="Calibri"/>
                  <a:sym typeface="Calibri"/>
                </a:rPr>
                <a:t>tværgående</a:t>
              </a:r>
              <a:r>
                <a:rPr lang="en-US" sz="1600" dirty="0">
                  <a:latin typeface="Calibri"/>
                  <a:ea typeface="Calibri"/>
                  <a:cs typeface="Calibri"/>
                  <a:sym typeface="Calibri"/>
                </a:rPr>
                <a:t> </a:t>
              </a:r>
              <a:r>
                <a:rPr lang="en-US" sz="1600" dirty="0" err="1">
                  <a:latin typeface="Calibri"/>
                  <a:ea typeface="Calibri"/>
                  <a:cs typeface="Calibri"/>
                  <a:sym typeface="Calibri"/>
                </a:rPr>
                <a:t>forbindelser</a:t>
              </a:r>
              <a:r>
                <a:rPr lang="en-US" sz="1600" dirty="0">
                  <a:latin typeface="Calibri"/>
                  <a:ea typeface="Calibri"/>
                  <a:cs typeface="Calibri"/>
                  <a:sym typeface="Calibri"/>
                </a:rPr>
                <a:t>.</a:t>
              </a:r>
              <a:endParaRPr sz="1600" dirty="0">
                <a:solidFill>
                  <a:srgbClr val="000000"/>
                </a:solidFill>
                <a:latin typeface="Calibri"/>
                <a:ea typeface="Calibri"/>
                <a:cs typeface="Calibri"/>
                <a:sym typeface="Calibri"/>
              </a:endParaRPr>
            </a:p>
          </p:txBody>
        </p:sp>
        <p:sp>
          <p:nvSpPr>
            <p:cNvPr id="515" name="Google Shape;515;p30"/>
            <p:cNvSpPr txBox="1"/>
            <p:nvPr/>
          </p:nvSpPr>
          <p:spPr>
            <a:xfrm>
              <a:off x="1961362" y="4601937"/>
              <a:ext cx="7293936" cy="991000"/>
            </a:xfrm>
            <a:prstGeom prst="rect">
              <a:avLst/>
            </a:prstGeom>
            <a:noFill/>
            <a:ln>
              <a:noFill/>
            </a:ln>
          </p:spPr>
          <p:txBody>
            <a:bodyPr spcFirstLastPara="1" wrap="square" lIns="91425" tIns="45700" rIns="91425" bIns="45700" anchor="t" anchorCtr="0">
              <a:spAutoFit/>
            </a:bodyPr>
            <a:lstStyle/>
            <a:p>
              <a:pPr lvl="0"/>
              <a:r>
                <a:rPr lang="it-IT" sz="2000" b="1" dirty="0">
                  <a:solidFill>
                    <a:schemeClr val="dk1"/>
                  </a:solidFill>
                  <a:latin typeface="Calibri"/>
                  <a:ea typeface="Calibri"/>
                  <a:cs typeface="Calibri"/>
                  <a:sym typeface="Calibri"/>
                </a:rPr>
                <a:t>De er brugbare…</a:t>
              </a:r>
              <a:r>
                <a:rPr lang="it-IT" sz="1600" b="1" dirty="0">
                  <a:solidFill>
                    <a:schemeClr val="dk1"/>
                  </a:solidFill>
                  <a:latin typeface="Calibri"/>
                  <a:ea typeface="Calibri"/>
                  <a:cs typeface="Calibri"/>
                  <a:sym typeface="Calibri"/>
                </a:rPr>
                <a:t> </a:t>
              </a:r>
              <a:endParaRPr lang="it-IT" sz="2000" dirty="0"/>
            </a:p>
            <a:p>
              <a:pPr lvl="0">
                <a:lnSpc>
                  <a:spcPct val="120000"/>
                </a:lnSpc>
              </a:pPr>
              <a:r>
                <a:rPr lang="en-US" sz="1600" dirty="0">
                  <a:latin typeface="Calibri"/>
                  <a:ea typeface="Calibri"/>
                  <a:cs typeface="Calibri"/>
                  <a:sym typeface="Calibri"/>
                </a:rPr>
                <a:t>i alle </a:t>
              </a:r>
              <a:r>
                <a:rPr lang="en-US" sz="1600" dirty="0" err="1">
                  <a:latin typeface="Calibri"/>
                  <a:ea typeface="Calibri"/>
                  <a:cs typeface="Calibri"/>
                  <a:sym typeface="Calibri"/>
                </a:rPr>
                <a:t>aktiviteter</a:t>
              </a:r>
              <a:r>
                <a:rPr lang="en-US" sz="1600" dirty="0">
                  <a:latin typeface="Calibri"/>
                  <a:ea typeface="Calibri"/>
                  <a:cs typeface="Calibri"/>
                  <a:sym typeface="Calibri"/>
                </a:rPr>
                <a:t>, der </a:t>
              </a:r>
              <a:r>
                <a:rPr lang="en-US" sz="1600" dirty="0" err="1">
                  <a:latin typeface="Calibri"/>
                  <a:ea typeface="Calibri"/>
                  <a:cs typeface="Calibri"/>
                  <a:sym typeface="Calibri"/>
                </a:rPr>
                <a:t>kræver</a:t>
              </a:r>
              <a:r>
                <a:rPr lang="en-US" sz="1600" dirty="0">
                  <a:latin typeface="Calibri"/>
                  <a:ea typeface="Calibri"/>
                  <a:cs typeface="Calibri"/>
                  <a:sym typeface="Calibri"/>
                </a:rPr>
                <a:t> </a:t>
              </a:r>
              <a:r>
                <a:rPr lang="en-US" sz="1600" dirty="0" err="1">
                  <a:latin typeface="Calibri"/>
                  <a:ea typeface="Calibri"/>
                  <a:cs typeface="Calibri"/>
                  <a:sym typeface="Calibri"/>
                </a:rPr>
                <a:t>fortolkning</a:t>
              </a:r>
              <a:r>
                <a:rPr lang="en-US" sz="1600" dirty="0">
                  <a:latin typeface="Calibri"/>
                  <a:ea typeface="Calibri"/>
                  <a:cs typeface="Calibri"/>
                  <a:sym typeface="Calibri"/>
                </a:rPr>
                <a:t>, forståelse, </a:t>
              </a:r>
              <a:r>
                <a:rPr lang="en-US" sz="1600" dirty="0" err="1">
                  <a:latin typeface="Calibri"/>
                  <a:ea typeface="Calibri"/>
                  <a:cs typeface="Calibri"/>
                  <a:sym typeface="Calibri"/>
                </a:rPr>
                <a:t>analytisk</a:t>
              </a:r>
              <a:r>
                <a:rPr lang="en-US" sz="1600" dirty="0">
                  <a:latin typeface="Calibri"/>
                  <a:ea typeface="Calibri"/>
                  <a:cs typeface="Calibri"/>
                  <a:sym typeface="Calibri"/>
                </a:rPr>
                <a:t> </a:t>
              </a:r>
              <a:r>
                <a:rPr lang="en-US" sz="1600" dirty="0" err="1">
                  <a:latin typeface="Calibri"/>
                  <a:ea typeface="Calibri"/>
                  <a:cs typeface="Calibri"/>
                  <a:sym typeface="Calibri"/>
                </a:rPr>
                <a:t>forklaring</a:t>
              </a:r>
              <a:r>
                <a:rPr lang="en-US" sz="1600" dirty="0">
                  <a:latin typeface="Calibri"/>
                  <a:ea typeface="Calibri"/>
                  <a:cs typeface="Calibri"/>
                  <a:sym typeface="Calibri"/>
                </a:rPr>
                <a:t> eller </a:t>
              </a:r>
              <a:r>
                <a:rPr lang="en-US" sz="1600" dirty="0" err="1">
                  <a:latin typeface="Calibri"/>
                  <a:ea typeface="Calibri"/>
                  <a:cs typeface="Calibri"/>
                  <a:sym typeface="Calibri"/>
                </a:rPr>
                <a:t>etablering</a:t>
              </a:r>
              <a:r>
                <a:rPr lang="en-US" sz="1600" dirty="0">
                  <a:latin typeface="Calibri"/>
                  <a:ea typeface="Calibri"/>
                  <a:cs typeface="Calibri"/>
                  <a:sym typeface="Calibri"/>
                </a:rPr>
                <a:t> af forhold mellem </a:t>
              </a:r>
              <a:r>
                <a:rPr lang="en-US" sz="1600" dirty="0" err="1">
                  <a:latin typeface="Calibri"/>
                  <a:ea typeface="Calibri"/>
                  <a:cs typeface="Calibri"/>
                  <a:sym typeface="Calibri"/>
                </a:rPr>
                <a:t>forskellige</a:t>
              </a:r>
              <a:r>
                <a:rPr lang="en-US" sz="1600" dirty="0">
                  <a:latin typeface="Calibri"/>
                  <a:ea typeface="Calibri"/>
                  <a:cs typeface="Calibri"/>
                  <a:sym typeface="Calibri"/>
                </a:rPr>
                <a:t> former for viden.</a:t>
              </a:r>
              <a:endParaRPr sz="1600" dirty="0">
                <a:solidFill>
                  <a:srgbClr val="000000"/>
                </a:solidFill>
                <a:latin typeface="Calibri"/>
                <a:ea typeface="Calibri"/>
                <a:cs typeface="Calibri"/>
                <a:sym typeface="Calibri"/>
              </a:endParaRPr>
            </a:p>
          </p:txBody>
        </p:sp>
      </p:grpSp>
      <p:cxnSp>
        <p:nvCxnSpPr>
          <p:cNvPr id="516" name="Google Shape;516;p30"/>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17" name="Google Shape;517;p30"/>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Opsummering:</a:t>
            </a:r>
            <a:endParaRPr dirty="0"/>
          </a:p>
        </p:txBody>
      </p:sp>
      <p:grpSp>
        <p:nvGrpSpPr>
          <p:cNvPr id="518" name="Google Shape;518;p30"/>
          <p:cNvGrpSpPr/>
          <p:nvPr/>
        </p:nvGrpSpPr>
        <p:grpSpPr>
          <a:xfrm>
            <a:off x="10207680" y="2917800"/>
            <a:ext cx="1440000" cy="1022400"/>
            <a:chOff x="6949036" y="2151000"/>
            <a:chExt cx="3600000" cy="2556000"/>
          </a:xfrm>
        </p:grpSpPr>
        <p:sp>
          <p:nvSpPr>
            <p:cNvPr id="519" name="Google Shape;519;p30"/>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20" name="Google Shape;520;p30"/>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30"/>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30"/>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30"/>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30"/>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30"/>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30"/>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30"/>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30"/>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30"/>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2" name="Google Shape;409;p21">
            <a:extLst>
              <a:ext uri="{FF2B5EF4-FFF2-40B4-BE49-F238E27FC236}">
                <a16:creationId xmlns:a16="http://schemas.microsoft.com/office/drawing/2014/main" id="{0F156DB3-BC4E-4577-B4FB-E0227A040474}"/>
              </a:ext>
            </a:extLst>
          </p:cNvPr>
          <p:cNvSpPr/>
          <p:nvPr/>
        </p:nvSpPr>
        <p:spPr>
          <a:xfrm>
            <a:off x="451029" y="669816"/>
            <a:ext cx="510419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a:solidFill>
                  <a:srgbClr val="FFFFFF"/>
                </a:solidFill>
                <a:latin typeface="Calibri"/>
                <a:ea typeface="Calibri"/>
                <a:cs typeface="Calibri"/>
                <a:sym typeface="Calibri"/>
              </a:rPr>
              <a:t>Mind maps vs. </a:t>
            </a:r>
            <a:r>
              <a:rPr lang="en-US" sz="2000" b="1" dirty="0" err="1">
                <a:solidFill>
                  <a:srgbClr val="FFFFFF"/>
                </a:solidFill>
                <a:latin typeface="Calibri"/>
                <a:ea typeface="Calibri"/>
                <a:cs typeface="Calibri"/>
                <a:sym typeface="Calibri"/>
              </a:rPr>
              <a:t>konceptuelle</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diagrammer</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1"/>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marL="457200" lvl="0" indent="-457200">
              <a:buClr>
                <a:schemeClr val="dk1"/>
              </a:buClr>
              <a:buSzPts val="2000"/>
              <a:buAutoNum type="arabicPeriod"/>
            </a:pPr>
            <a:r>
              <a:rPr lang="da-DK" sz="2000" b="1" dirty="0">
                <a:effectLst/>
                <a:latin typeface="Calibri" panose="020F0502020204030204" pitchFamily="34" charset="0"/>
                <a:ea typeface="Calibri" panose="020F0502020204030204" pitchFamily="34" charset="0"/>
              </a:rPr>
              <a:t>Hvilke af følgende egenskaber relaterer sig til konceptuelle diagrammer</a:t>
            </a:r>
            <a:r>
              <a:rPr lang="en-US" sz="2000" b="1" dirty="0">
                <a:solidFill>
                  <a:schemeClr val="dk1"/>
                </a:solidFill>
                <a:latin typeface="Calibri"/>
                <a:ea typeface="Calibri"/>
                <a:cs typeface="Calibri"/>
                <a:sym typeface="Calibri"/>
              </a:rPr>
              <a:t>? </a:t>
            </a:r>
            <a:r>
              <a:rPr lang="it-IT" sz="1600" dirty="0">
                <a:solidFill>
                  <a:schemeClr val="dk1"/>
                </a:solidFill>
                <a:latin typeface="Calibri"/>
                <a:ea typeface="Calibri"/>
                <a:cs typeface="Calibri"/>
                <a:sym typeface="Calibri"/>
              </a:rPr>
              <a:t>(2 korrekte svar)</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Nogle gange kan de have hierarkiske tværbindinger mellem koncepter.</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 er fokuseret på forholdet mellem koncepter.</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Forbindelser mellem koncepter er forhold, der ikke nødvendigvis er hierarkiske. </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 er særligt brugbare til opgaver, der kræver hierarkisk klassificering af koncepter.</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 har generelt en radial struktur omkring midten.</a:t>
            </a:r>
            <a:endParaRPr lang="da-DK" sz="1600" dirty="0">
              <a:solidFill>
                <a:schemeClr val="tx1"/>
              </a:solidFill>
              <a:effectLst/>
              <a:latin typeface="Calibri" panose="020F0502020204030204" pitchFamily="34" charset="0"/>
              <a:ea typeface="Arial MT"/>
              <a:cs typeface="Calibri" panose="020F0502020204030204" pitchFamily="34" charset="0"/>
            </a:endParaRPr>
          </a:p>
        </p:txBody>
      </p:sp>
      <p:cxnSp>
        <p:nvCxnSpPr>
          <p:cNvPr id="536" name="Google Shape;536;p31"/>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37" name="Google Shape;537;p31"/>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Besvar venligst følgende spørgsmål:</a:t>
            </a:r>
            <a:endParaRPr dirty="0"/>
          </a:p>
        </p:txBody>
      </p:sp>
      <p:grpSp>
        <p:nvGrpSpPr>
          <p:cNvPr id="538" name="Google Shape;538;p31"/>
          <p:cNvGrpSpPr/>
          <p:nvPr/>
        </p:nvGrpSpPr>
        <p:grpSpPr>
          <a:xfrm>
            <a:off x="10207680" y="2917800"/>
            <a:ext cx="1440000" cy="1022400"/>
            <a:chOff x="6949036" y="2151000"/>
            <a:chExt cx="3600000" cy="2556000"/>
          </a:xfrm>
        </p:grpSpPr>
        <p:sp>
          <p:nvSpPr>
            <p:cNvPr id="539" name="Google Shape;539;p31"/>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40" name="Google Shape;540;p31"/>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31"/>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31"/>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31"/>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31"/>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31"/>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31"/>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31"/>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31"/>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31"/>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 name="Google Shape;409;p21">
            <a:extLst>
              <a:ext uri="{FF2B5EF4-FFF2-40B4-BE49-F238E27FC236}">
                <a16:creationId xmlns:a16="http://schemas.microsoft.com/office/drawing/2014/main" id="{B2E862A9-27EE-4A9E-AD6F-BED9AC488B31}"/>
              </a:ext>
            </a:extLst>
          </p:cNvPr>
          <p:cNvSpPr/>
          <p:nvPr/>
        </p:nvSpPr>
        <p:spPr>
          <a:xfrm>
            <a:off x="451029" y="669816"/>
            <a:ext cx="51140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a:solidFill>
                  <a:srgbClr val="FFFFFF"/>
                </a:solidFill>
                <a:latin typeface="Calibri"/>
                <a:ea typeface="Calibri"/>
                <a:cs typeface="Calibri"/>
                <a:sym typeface="Calibri"/>
              </a:rPr>
              <a:t>Mind maps vs. </a:t>
            </a:r>
            <a:r>
              <a:rPr lang="en-US" sz="2000" b="1" dirty="0" err="1">
                <a:solidFill>
                  <a:srgbClr val="FFFFFF"/>
                </a:solidFill>
                <a:latin typeface="Calibri"/>
                <a:ea typeface="Calibri"/>
                <a:cs typeface="Calibri"/>
                <a:sym typeface="Calibri"/>
              </a:rPr>
              <a:t>konceptuelle</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diagrammer</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3"/>
          <p:cNvSpPr txBox="1"/>
          <p:nvPr/>
        </p:nvSpPr>
        <p:spPr>
          <a:xfrm>
            <a:off x="626290" y="2734280"/>
            <a:ext cx="7823598" cy="3142416"/>
          </a:xfrm>
          <a:prstGeom prst="rect">
            <a:avLst/>
          </a:prstGeom>
          <a:noFill/>
          <a:ln>
            <a:noFill/>
          </a:ln>
        </p:spPr>
        <p:txBody>
          <a:bodyPr spcFirstLastPara="1" wrap="square" lIns="91425" tIns="45700" rIns="91425" bIns="45700" anchor="t" anchorCtr="0">
            <a:noAutofit/>
          </a:bodyPr>
          <a:lstStyle/>
          <a:p>
            <a:pPr>
              <a:buClr>
                <a:schemeClr val="dk1"/>
              </a:buClr>
              <a:buSzPts val="2000"/>
            </a:pPr>
            <a:r>
              <a:rPr lang="it-IT" sz="2000" b="1" dirty="0">
                <a:solidFill>
                  <a:schemeClr val="dk1"/>
                </a:solidFill>
                <a:latin typeface="Calibri"/>
                <a:ea typeface="Calibri"/>
                <a:cs typeface="Calibri"/>
                <a:sym typeface="Calibri"/>
              </a:rPr>
              <a:t>2. </a:t>
            </a:r>
            <a:r>
              <a:rPr lang="da-DK" sz="2000" b="1" dirty="0">
                <a:effectLst/>
                <a:latin typeface="Calibri" panose="020F0502020204030204" pitchFamily="34" charset="0"/>
                <a:ea typeface="Calibri" panose="020F0502020204030204" pitchFamily="34" charset="0"/>
                <a:cs typeface="Arial MT"/>
              </a:rPr>
              <a:t>Du vil gerne have en nogenlunde ide om styringsenheder og aktiviteter. </a:t>
            </a:r>
            <a:r>
              <a:rPr lang="en-US" sz="2000" b="1" dirty="0" err="1">
                <a:effectLst/>
                <a:latin typeface="Calibri" panose="020F0502020204030204" pitchFamily="34" charset="0"/>
                <a:ea typeface="Calibri" panose="020F0502020204030204" pitchFamily="34" charset="0"/>
                <a:cs typeface="Arial MT"/>
              </a:rPr>
              <a:t>Hvilket</a:t>
            </a:r>
            <a:r>
              <a:rPr lang="en-US" sz="2000" b="1" dirty="0">
                <a:effectLst/>
                <a:latin typeface="Calibri" panose="020F0502020204030204" pitchFamily="34" charset="0"/>
                <a:ea typeface="Calibri" panose="020F0502020204030204" pitchFamily="34" charset="0"/>
                <a:cs typeface="Arial MT"/>
              </a:rPr>
              <a:t> </a:t>
            </a:r>
            <a:r>
              <a:rPr lang="en-US" sz="2000" b="1" dirty="0" err="1">
                <a:effectLst/>
                <a:latin typeface="Calibri" panose="020F0502020204030204" pitchFamily="34" charset="0"/>
                <a:ea typeface="Calibri" panose="020F0502020204030204" pitchFamily="34" charset="0"/>
                <a:cs typeface="Arial MT"/>
              </a:rPr>
              <a:t>værktøj</a:t>
            </a:r>
            <a:r>
              <a:rPr lang="en-US" sz="2000" b="1" dirty="0">
                <a:effectLst/>
                <a:latin typeface="Calibri" panose="020F0502020204030204" pitchFamily="34" charset="0"/>
                <a:ea typeface="Calibri" panose="020F0502020204030204" pitchFamily="34" charset="0"/>
                <a:cs typeface="Arial MT"/>
              </a:rPr>
              <a:t> er </a:t>
            </a:r>
            <a:r>
              <a:rPr lang="en-US" sz="2000" b="1" dirty="0" err="1">
                <a:effectLst/>
                <a:latin typeface="Calibri" panose="020F0502020204030204" pitchFamily="34" charset="0"/>
                <a:ea typeface="Calibri" panose="020F0502020204030204" pitchFamily="34" charset="0"/>
                <a:cs typeface="Arial MT"/>
              </a:rPr>
              <a:t>bedst</a:t>
            </a:r>
            <a:r>
              <a:rPr lang="en-US" sz="2000" b="1" dirty="0">
                <a:effectLst/>
                <a:latin typeface="Calibri" panose="020F0502020204030204" pitchFamily="34" charset="0"/>
                <a:ea typeface="Calibri" panose="020F0502020204030204" pitchFamily="34" charset="0"/>
                <a:cs typeface="Arial MT"/>
              </a:rPr>
              <a:t> at </a:t>
            </a:r>
            <a:r>
              <a:rPr lang="en-US" sz="2000" b="1" dirty="0" err="1">
                <a:effectLst/>
                <a:latin typeface="Calibri" panose="020F0502020204030204" pitchFamily="34" charset="0"/>
                <a:ea typeface="Calibri" panose="020F0502020204030204" pitchFamily="34" charset="0"/>
                <a:cs typeface="Arial MT"/>
              </a:rPr>
              <a:t>bruge</a:t>
            </a:r>
            <a:r>
              <a:rPr lang="en-GB" sz="2000" b="1" dirty="0">
                <a:effectLst/>
                <a:latin typeface="Calibri" panose="020F0502020204030204" pitchFamily="34" charset="0"/>
                <a:ea typeface="Calibri" panose="020F0502020204030204" pitchFamily="34" charset="0"/>
                <a:cs typeface="Arial MT"/>
              </a:rPr>
              <a:t>?</a:t>
            </a:r>
            <a:r>
              <a:rPr lang="en-GB" sz="2000" dirty="0">
                <a:effectLst/>
                <a:latin typeface="Calibri" panose="020F0502020204030204" pitchFamily="34" charset="0"/>
                <a:ea typeface="Calibri" panose="020F0502020204030204" pitchFamily="34" charset="0"/>
                <a:cs typeface="Arial MT"/>
              </a:rPr>
              <a:t> </a:t>
            </a:r>
            <a:r>
              <a:rPr lang="en-GB" sz="1800" dirty="0">
                <a:effectLst/>
                <a:latin typeface="Calibri" panose="020F0502020204030204" pitchFamily="34" charset="0"/>
                <a:ea typeface="Calibri" panose="020F0502020204030204" pitchFamily="34" charset="0"/>
                <a:cs typeface="Arial MT"/>
              </a:rPr>
              <a:t>(1 korrekt svar)</a:t>
            </a:r>
            <a:endParaRPr lang="da-DK" sz="1800" dirty="0">
              <a:effectLst/>
              <a:latin typeface="Arial MT"/>
              <a:ea typeface="Arial MT"/>
              <a:cs typeface="Arial MT"/>
            </a:endParaRPr>
          </a:p>
          <a:p>
            <a:pPr lvl="0">
              <a:buClr>
                <a:schemeClr val="dk1"/>
              </a:buClr>
              <a:buSzPts val="2000"/>
            </a:pPr>
            <a:br>
              <a:rPr lang="it-IT" sz="1600" dirty="0">
                <a:solidFill>
                  <a:schemeClr val="dk1"/>
                </a:solidFill>
                <a:latin typeface="Calibri"/>
                <a:ea typeface="Calibri"/>
                <a:cs typeface="Calibri"/>
                <a:sym typeface="Calibri"/>
              </a:rPr>
            </a:br>
            <a:endParaRPr sz="1600" b="1"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mind map.</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konceptuelt</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diagram.</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Begge</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er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lige</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gode</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mind map eller et konceptuelt diagram afhængigt at hvad du vil fokusere på.</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288000" marR="0" lvl="2"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cxnSp>
        <p:nvCxnSpPr>
          <p:cNvPr id="556" name="Google Shape;556;p33"/>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57" name="Google Shape;557;p33"/>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Besvar venligst følgende spørgsmål:</a:t>
            </a:r>
            <a:endParaRPr lang="it-IT" sz="2000" dirty="0"/>
          </a:p>
        </p:txBody>
      </p:sp>
      <p:grpSp>
        <p:nvGrpSpPr>
          <p:cNvPr id="558" name="Google Shape;558;p33"/>
          <p:cNvGrpSpPr/>
          <p:nvPr/>
        </p:nvGrpSpPr>
        <p:grpSpPr>
          <a:xfrm>
            <a:off x="10207680" y="2917800"/>
            <a:ext cx="1440000" cy="1022400"/>
            <a:chOff x="6949036" y="2151000"/>
            <a:chExt cx="3600000" cy="2556000"/>
          </a:xfrm>
        </p:grpSpPr>
        <p:sp>
          <p:nvSpPr>
            <p:cNvPr id="559" name="Google Shape;559;p3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60" name="Google Shape;560;p3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3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3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3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3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3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3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3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3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3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70" name="Google Shape;570;p33"/>
          <p:cNvSpPr txBox="1"/>
          <p:nvPr/>
        </p:nvSpPr>
        <p:spPr>
          <a:xfrm>
            <a:off x="626290" y="1898503"/>
            <a:ext cx="7823598" cy="707846"/>
          </a:xfrm>
          <a:prstGeom prst="rect">
            <a:avLst/>
          </a:prstGeom>
          <a:noFill/>
          <a:ln>
            <a:noFill/>
          </a:ln>
        </p:spPr>
        <p:txBody>
          <a:bodyPr spcFirstLastPara="1" wrap="square" lIns="91425" tIns="45700" rIns="91425" bIns="45700" anchor="t" anchorCtr="0">
            <a:spAutoFit/>
          </a:bodyPr>
          <a:lstStyle/>
          <a:p>
            <a:pPr lvl="0"/>
            <a:r>
              <a:rPr lang="da-DK" sz="2000" b="1" dirty="0">
                <a:effectLst/>
                <a:latin typeface="Calibri" panose="020F0502020204030204" pitchFamily="34" charset="0"/>
                <a:ea typeface="Calibri" panose="020F0502020204030204" pitchFamily="34" charset="0"/>
              </a:rPr>
              <a:t>Du skal understøtte de analytikere, der skal designe en ny computerfunktion for en læringsaktivitet…</a:t>
            </a:r>
            <a:endParaRPr sz="2000" b="1" dirty="0">
              <a:solidFill>
                <a:schemeClr val="dk1"/>
              </a:solidFill>
              <a:latin typeface="Calibri"/>
              <a:ea typeface="Calibri"/>
              <a:cs typeface="Calibri"/>
              <a:sym typeface="Calibri"/>
            </a:endParaRPr>
          </a:p>
        </p:txBody>
      </p:sp>
      <p:sp>
        <p:nvSpPr>
          <p:cNvPr id="19" name="Google Shape;409;p21">
            <a:extLst>
              <a:ext uri="{FF2B5EF4-FFF2-40B4-BE49-F238E27FC236}">
                <a16:creationId xmlns:a16="http://schemas.microsoft.com/office/drawing/2014/main" id="{D29EC337-7839-403E-AB00-CE2F9C579BB3}"/>
              </a:ext>
            </a:extLst>
          </p:cNvPr>
          <p:cNvSpPr/>
          <p:nvPr/>
        </p:nvSpPr>
        <p:spPr>
          <a:xfrm>
            <a:off x="451029" y="669816"/>
            <a:ext cx="508453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a:solidFill>
                  <a:srgbClr val="FFFFFF"/>
                </a:solidFill>
                <a:latin typeface="Calibri"/>
                <a:ea typeface="Calibri"/>
                <a:cs typeface="Calibri"/>
                <a:sym typeface="Calibri"/>
              </a:rPr>
              <a:t>Mind maps vs. </a:t>
            </a:r>
            <a:r>
              <a:rPr lang="en-US" sz="2000" b="1" dirty="0" err="1">
                <a:solidFill>
                  <a:srgbClr val="FFFFFF"/>
                </a:solidFill>
                <a:latin typeface="Calibri"/>
                <a:ea typeface="Calibri"/>
                <a:cs typeface="Calibri"/>
                <a:sym typeface="Calibri"/>
              </a:rPr>
              <a:t>konceptuelle</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diagrammer</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1fe0fa25fe1_0_44"/>
          <p:cNvSpPr txBox="1"/>
          <p:nvPr/>
        </p:nvSpPr>
        <p:spPr>
          <a:xfrm>
            <a:off x="626290" y="2734280"/>
            <a:ext cx="7823700" cy="3142500"/>
          </a:xfrm>
          <a:prstGeom prst="rect">
            <a:avLst/>
          </a:prstGeom>
          <a:noFill/>
          <a:ln>
            <a:noFill/>
          </a:ln>
        </p:spPr>
        <p:txBody>
          <a:bodyPr spcFirstLastPara="1" wrap="square" lIns="91425" tIns="45700" rIns="91425" bIns="45700" anchor="t" anchorCtr="0">
            <a:noAutofit/>
          </a:bodyPr>
          <a:lstStyle/>
          <a:p>
            <a:pPr>
              <a:buClr>
                <a:schemeClr val="dk1"/>
              </a:buClr>
              <a:buSzPts val="2000"/>
            </a:pPr>
            <a:r>
              <a:rPr lang="it-IT" sz="2000" b="1" dirty="0">
                <a:solidFill>
                  <a:schemeClr val="dk1"/>
                </a:solidFill>
                <a:latin typeface="Calibri"/>
                <a:ea typeface="Calibri"/>
                <a:cs typeface="Calibri"/>
                <a:sym typeface="Calibri"/>
              </a:rPr>
              <a:t>3. </a:t>
            </a:r>
            <a:r>
              <a:rPr lang="da-DK" sz="2000" b="1" dirty="0">
                <a:effectLst/>
                <a:latin typeface="Calibri" panose="020F0502020204030204" pitchFamily="34" charset="0"/>
                <a:ea typeface="Calibri" panose="020F0502020204030204" pitchFamily="34" charset="0"/>
                <a:cs typeface="Arial MT"/>
              </a:rPr>
              <a:t>Du vil gerne illustrere processer og operationelle detaljer. Hvilket værktøj er bedst at bruge?</a:t>
            </a:r>
            <a:r>
              <a:rPr lang="da-DK" sz="2000" dirty="0">
                <a:effectLst/>
                <a:latin typeface="Calibri" panose="020F0502020204030204" pitchFamily="34" charset="0"/>
                <a:ea typeface="Calibri" panose="020F0502020204030204" pitchFamily="34" charset="0"/>
                <a:cs typeface="Arial MT"/>
              </a:rPr>
              <a:t> </a:t>
            </a:r>
            <a:r>
              <a:rPr lang="en-GB" sz="1800" dirty="0">
                <a:effectLst/>
                <a:latin typeface="Calibri" panose="020F0502020204030204" pitchFamily="34" charset="0"/>
                <a:ea typeface="Calibri" panose="020F0502020204030204" pitchFamily="34" charset="0"/>
                <a:cs typeface="Arial MT"/>
              </a:rPr>
              <a:t>(1 korrekt svar)</a:t>
            </a:r>
            <a:endParaRPr lang="da-DK" sz="1800" dirty="0">
              <a:effectLst/>
              <a:latin typeface="Arial MT"/>
              <a:ea typeface="Arial MT"/>
              <a:cs typeface="Arial MT"/>
            </a:endParaRPr>
          </a:p>
          <a:p>
            <a:pPr lvl="0">
              <a:buClr>
                <a:schemeClr val="dk1"/>
              </a:buClr>
              <a:buSzPts val="2000"/>
            </a:pPr>
            <a:br>
              <a:rPr lang="it-IT"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mind map.</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konceptuelt</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diagram.</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Begge</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er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lige</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gode</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mind map eller et konceptuelt diagram afhængigt at hvad du vil fokusere på.</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288000" marR="0" lvl="2"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cxnSp>
        <p:nvCxnSpPr>
          <p:cNvPr id="577" name="Google Shape;577;g1fe0fa25fe1_0_44"/>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578" name="Google Shape;578;g1fe0fa25fe1_0_44"/>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Besvar venligst følgende spørgsmål:</a:t>
            </a:r>
            <a:endParaRPr lang="it-IT" sz="2000" dirty="0"/>
          </a:p>
        </p:txBody>
      </p:sp>
      <p:grpSp>
        <p:nvGrpSpPr>
          <p:cNvPr id="579" name="Google Shape;579;g1fe0fa25fe1_0_44"/>
          <p:cNvGrpSpPr/>
          <p:nvPr/>
        </p:nvGrpSpPr>
        <p:grpSpPr>
          <a:xfrm>
            <a:off x="10207680" y="2917800"/>
            <a:ext cx="1439823" cy="1022354"/>
            <a:chOff x="6949036" y="2151000"/>
            <a:chExt cx="3599557" cy="2555886"/>
          </a:xfrm>
        </p:grpSpPr>
        <p:sp>
          <p:nvSpPr>
            <p:cNvPr id="580" name="Google Shape;580;g1fe0fa25fe1_0_4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81" name="Google Shape;581;g1fe0fa25fe1_0_4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g1fe0fa25fe1_0_4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g1fe0fa25fe1_0_4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g1fe0fa25fe1_0_4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g1fe0fa25fe1_0_4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g1fe0fa25fe1_0_4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g1fe0fa25fe1_0_4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g1fe0fa25fe1_0_4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g1fe0fa25fe1_0_4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g1fe0fa25fe1_0_4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91" name="Google Shape;591;g1fe0fa25fe1_0_44"/>
          <p:cNvSpPr txBox="1"/>
          <p:nvPr/>
        </p:nvSpPr>
        <p:spPr>
          <a:xfrm>
            <a:off x="626290" y="1898503"/>
            <a:ext cx="7823700" cy="708000"/>
          </a:xfrm>
          <a:prstGeom prst="rect">
            <a:avLst/>
          </a:prstGeom>
          <a:noFill/>
          <a:ln>
            <a:noFill/>
          </a:ln>
        </p:spPr>
        <p:txBody>
          <a:bodyPr spcFirstLastPara="1" wrap="square" lIns="91425" tIns="45700" rIns="91425" bIns="45700" anchor="t" anchorCtr="0">
            <a:spAutoFit/>
          </a:bodyPr>
          <a:lstStyle/>
          <a:p>
            <a:pPr lvl="0"/>
            <a:r>
              <a:rPr lang="da-DK" sz="2000" b="1" dirty="0">
                <a:effectLst/>
                <a:latin typeface="Calibri" panose="020F0502020204030204" pitchFamily="34" charset="0"/>
                <a:ea typeface="Calibri" panose="020F0502020204030204" pitchFamily="34" charset="0"/>
              </a:rPr>
              <a:t>Du skal understøtte de analytikere, der skal designe en ny computerfunktion for en læringsaktivitet…</a:t>
            </a:r>
            <a:endParaRPr lang="da-DK" sz="2000" b="1" dirty="0">
              <a:solidFill>
                <a:schemeClr val="dk1"/>
              </a:solidFill>
              <a:latin typeface="Calibri"/>
              <a:ea typeface="Calibri"/>
              <a:cs typeface="Calibri"/>
              <a:sym typeface="Calibri"/>
            </a:endParaRPr>
          </a:p>
        </p:txBody>
      </p:sp>
      <p:sp>
        <p:nvSpPr>
          <p:cNvPr id="19" name="Google Shape;409;p21">
            <a:extLst>
              <a:ext uri="{FF2B5EF4-FFF2-40B4-BE49-F238E27FC236}">
                <a16:creationId xmlns:a16="http://schemas.microsoft.com/office/drawing/2014/main" id="{0E9FDF84-02F3-4E37-946D-57635FD4329B}"/>
              </a:ext>
            </a:extLst>
          </p:cNvPr>
          <p:cNvSpPr/>
          <p:nvPr/>
        </p:nvSpPr>
        <p:spPr>
          <a:xfrm>
            <a:off x="451029" y="669816"/>
            <a:ext cx="510419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a:solidFill>
                  <a:srgbClr val="FFFFFF"/>
                </a:solidFill>
                <a:latin typeface="Calibri"/>
                <a:ea typeface="Calibri"/>
                <a:cs typeface="Calibri"/>
                <a:sym typeface="Calibri"/>
              </a:rPr>
              <a:t>Mind maps vs. </a:t>
            </a:r>
            <a:r>
              <a:rPr lang="en-US" sz="2000" b="1" dirty="0" err="1">
                <a:solidFill>
                  <a:srgbClr val="FFFFFF"/>
                </a:solidFill>
                <a:latin typeface="Calibri"/>
                <a:ea typeface="Calibri"/>
                <a:cs typeface="Calibri"/>
                <a:sym typeface="Calibri"/>
              </a:rPr>
              <a:t>konceptuelle</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diagrammer</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5"/>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4. </a:t>
            </a:r>
            <a:r>
              <a:rPr lang="da-DK" sz="2000" b="1" dirty="0">
                <a:effectLst/>
                <a:latin typeface="Calibri" panose="020F0502020204030204" pitchFamily="34" charset="0"/>
                <a:ea typeface="Calibri" panose="020F0502020204030204" pitchFamily="34" charset="0"/>
              </a:rPr>
              <a:t>Du har netop læst en meget interessant artikel om fremskridt indenfor kernefusion. Du vil gerne huske artiklen ved at plotte hovedpunkterne ned visuelt. Hvilket værktøj er bedst at bruge?</a:t>
            </a:r>
            <a:r>
              <a:rPr lang="da-DK" sz="200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(1 korrekt svar)</a:t>
            </a:r>
          </a:p>
          <a:p>
            <a:pPr lvl="0">
              <a:buClr>
                <a:schemeClr val="dk1"/>
              </a:buClr>
              <a:buSzPts val="2000"/>
            </a:pPr>
            <a:endParaRPr sz="1600"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mind map.</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konceptuelt</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diagram.</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Begge</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er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lige</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gode</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mind map eller et konceptuelt diagram afhængigt at hvad du vil fokusere på.</a:t>
            </a:r>
            <a:endParaRPr lang="da-DK" sz="1600" dirty="0">
              <a:solidFill>
                <a:schemeClr val="tx1"/>
              </a:solidFill>
              <a:effectLst/>
              <a:latin typeface="Calibri" panose="020F0502020204030204" pitchFamily="34" charset="0"/>
              <a:ea typeface="Arial MT"/>
              <a:cs typeface="Calibri" panose="020F0502020204030204" pitchFamily="34" charset="0"/>
            </a:endParaRPr>
          </a:p>
        </p:txBody>
      </p:sp>
      <p:cxnSp>
        <p:nvCxnSpPr>
          <p:cNvPr id="598" name="Google Shape;598;p35"/>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99" name="Google Shape;599;p35"/>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Besvar venligst følgende spørgsmål:</a:t>
            </a:r>
            <a:endParaRPr lang="it-IT" sz="2000" dirty="0"/>
          </a:p>
        </p:txBody>
      </p:sp>
      <p:grpSp>
        <p:nvGrpSpPr>
          <p:cNvPr id="600" name="Google Shape;600;p35"/>
          <p:cNvGrpSpPr/>
          <p:nvPr/>
        </p:nvGrpSpPr>
        <p:grpSpPr>
          <a:xfrm>
            <a:off x="10207680" y="2917800"/>
            <a:ext cx="1440000" cy="1022400"/>
            <a:chOff x="6949036" y="2151000"/>
            <a:chExt cx="3600000" cy="2556000"/>
          </a:xfrm>
        </p:grpSpPr>
        <p:sp>
          <p:nvSpPr>
            <p:cNvPr id="601" name="Google Shape;601;p35"/>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02" name="Google Shape;602;p35"/>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35"/>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35"/>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35"/>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35"/>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35"/>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35"/>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35"/>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35"/>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35"/>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 name="Google Shape;409;p21">
            <a:extLst>
              <a:ext uri="{FF2B5EF4-FFF2-40B4-BE49-F238E27FC236}">
                <a16:creationId xmlns:a16="http://schemas.microsoft.com/office/drawing/2014/main" id="{52EEF07B-FCCD-45AA-8048-56B21D1C5A7C}"/>
              </a:ext>
            </a:extLst>
          </p:cNvPr>
          <p:cNvSpPr/>
          <p:nvPr/>
        </p:nvSpPr>
        <p:spPr>
          <a:xfrm>
            <a:off x="451029" y="669816"/>
            <a:ext cx="51140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a:solidFill>
                  <a:srgbClr val="FFFFFF"/>
                </a:solidFill>
                <a:latin typeface="Calibri"/>
                <a:ea typeface="Calibri"/>
                <a:cs typeface="Calibri"/>
                <a:sym typeface="Calibri"/>
              </a:rPr>
              <a:t>Mind maps vs. </a:t>
            </a:r>
            <a:r>
              <a:rPr lang="en-US" sz="2000" b="1" dirty="0" err="1">
                <a:solidFill>
                  <a:srgbClr val="FFFFFF"/>
                </a:solidFill>
                <a:latin typeface="Calibri"/>
                <a:ea typeface="Calibri"/>
                <a:cs typeface="Calibri"/>
                <a:sym typeface="Calibri"/>
              </a:rPr>
              <a:t>konceptuelle</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diagrammer</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cxnSp>
        <p:nvCxnSpPr>
          <p:cNvPr id="617" name="Google Shape;617;p32"/>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618" name="Google Shape;618;p32"/>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Her er svarene:</a:t>
            </a:r>
            <a:endParaRPr dirty="0"/>
          </a:p>
        </p:txBody>
      </p:sp>
      <p:grpSp>
        <p:nvGrpSpPr>
          <p:cNvPr id="619" name="Google Shape;619;p32"/>
          <p:cNvGrpSpPr/>
          <p:nvPr/>
        </p:nvGrpSpPr>
        <p:grpSpPr>
          <a:xfrm>
            <a:off x="10207680" y="2917800"/>
            <a:ext cx="1440000" cy="1022400"/>
            <a:chOff x="6949036" y="2151000"/>
            <a:chExt cx="3600000" cy="2556000"/>
          </a:xfrm>
        </p:grpSpPr>
        <p:sp>
          <p:nvSpPr>
            <p:cNvPr id="620" name="Google Shape;620;p32"/>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21" name="Google Shape;621;p32"/>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32"/>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32"/>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32"/>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32"/>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32"/>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32"/>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32"/>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32"/>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32"/>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31" name="Google Shape;631;p32"/>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marL="457200" lvl="0" indent="-457200">
              <a:buClr>
                <a:schemeClr val="dk1"/>
              </a:buClr>
              <a:buSzPts val="2000"/>
              <a:buAutoNum type="arabicPeriod"/>
            </a:pPr>
            <a:r>
              <a:rPr lang="da-DK" sz="2000" b="1" dirty="0">
                <a:effectLst/>
                <a:latin typeface="Calibri" panose="020F0502020204030204" pitchFamily="34" charset="0"/>
                <a:ea typeface="Calibri" panose="020F0502020204030204" pitchFamily="34" charset="0"/>
              </a:rPr>
              <a:t>Hvilke af følgende egenskaber relaterer sig til konceptuelle diagrammer</a:t>
            </a:r>
            <a:r>
              <a:rPr lang="da-DK" sz="2000" b="1" dirty="0">
                <a:solidFill>
                  <a:schemeClr val="dk1"/>
                </a:solidFill>
                <a:latin typeface="Calibri"/>
                <a:ea typeface="Calibri"/>
                <a:cs typeface="Calibri"/>
                <a:sym typeface="Calibri"/>
              </a:rPr>
              <a:t>? </a:t>
            </a:r>
            <a:r>
              <a:rPr lang="da-DK" sz="1600" dirty="0">
                <a:solidFill>
                  <a:schemeClr val="dk1"/>
                </a:solidFill>
                <a:latin typeface="Calibri" panose="020F0502020204030204" pitchFamily="34" charset="0"/>
                <a:ea typeface="Calibri"/>
                <a:cs typeface="Calibri" panose="020F0502020204030204" pitchFamily="34" charset="0"/>
                <a:sym typeface="Calibri"/>
              </a:rPr>
              <a:t>(2 korrekte svar)</a:t>
            </a:r>
            <a:endParaRPr lang="da-DK"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da-DK" sz="2000"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Nogle gange kan de have hierarkiske tværbindinger mellem koncepter.</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rgbClr val="F5911B"/>
                </a:solidFill>
                <a:effectLst/>
                <a:latin typeface="Calibri" panose="020F0502020204030204" pitchFamily="34" charset="0"/>
                <a:ea typeface="Calibri" panose="020F0502020204030204" pitchFamily="34" charset="0"/>
                <a:cs typeface="Calibri" panose="020F0502020204030204" pitchFamily="34" charset="0"/>
              </a:rPr>
              <a:t>De er fokuseret på forholdet mellem koncepter.</a:t>
            </a:r>
            <a:endParaRPr lang="da-DK" sz="1600" dirty="0">
              <a:solidFill>
                <a:srgbClr val="F5911B"/>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rgbClr val="F5911B"/>
                </a:solidFill>
                <a:effectLst/>
                <a:latin typeface="Calibri" panose="020F0502020204030204" pitchFamily="34" charset="0"/>
                <a:ea typeface="Calibri" panose="020F0502020204030204" pitchFamily="34" charset="0"/>
                <a:cs typeface="Calibri" panose="020F0502020204030204" pitchFamily="34" charset="0"/>
              </a:rPr>
              <a:t>Forbindelser mellem koncepter er forhold, der ikke nødvendigvis er hierarkiske. </a:t>
            </a:r>
            <a:endParaRPr lang="da-DK" sz="1600" dirty="0">
              <a:solidFill>
                <a:srgbClr val="F5911B"/>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 er særligt brugbare til opgaver, der kræver hierarkisk klassificering af koncepter.</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 har generelt en radial struktur omkring midten.</a:t>
            </a:r>
            <a:endParaRPr lang="da-DK" sz="1600" dirty="0">
              <a:solidFill>
                <a:schemeClr val="tx1"/>
              </a:solidFill>
              <a:effectLst/>
              <a:latin typeface="Calibri" panose="020F0502020204030204" pitchFamily="34" charset="0"/>
              <a:ea typeface="Arial MT"/>
              <a:cs typeface="Calibri" panose="020F0502020204030204" pitchFamily="34" charset="0"/>
            </a:endParaRPr>
          </a:p>
        </p:txBody>
      </p:sp>
      <p:sp>
        <p:nvSpPr>
          <p:cNvPr id="632" name="Google Shape;632;p32"/>
          <p:cNvSpPr/>
          <p:nvPr/>
        </p:nvSpPr>
        <p:spPr>
          <a:xfrm>
            <a:off x="451029" y="669816"/>
            <a:ext cx="148592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Testsvar</a:t>
            </a:r>
            <a:endParaRPr sz="2000" b="1" dirty="0">
              <a:solidFill>
                <a:srgbClr val="FFFFFF"/>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34"/>
          <p:cNvSpPr txBox="1"/>
          <p:nvPr/>
        </p:nvSpPr>
        <p:spPr>
          <a:xfrm>
            <a:off x="626290" y="2734280"/>
            <a:ext cx="7823598" cy="2518037"/>
          </a:xfrm>
          <a:prstGeom prst="rect">
            <a:avLst/>
          </a:prstGeom>
          <a:noFill/>
          <a:ln>
            <a:noFill/>
          </a:ln>
        </p:spPr>
        <p:txBody>
          <a:bodyPr spcFirstLastPara="1" wrap="square" lIns="91425" tIns="45700" rIns="91425" bIns="45700" anchor="t" anchorCtr="0">
            <a:noAutofit/>
          </a:bodyPr>
          <a:lstStyle/>
          <a:p>
            <a:pPr>
              <a:buClr>
                <a:schemeClr val="dk1"/>
              </a:buClr>
              <a:buSzPts val="2000"/>
            </a:pPr>
            <a:r>
              <a:rPr lang="da-DK" sz="2000" b="1" dirty="0">
                <a:solidFill>
                  <a:schemeClr val="dk1"/>
                </a:solidFill>
                <a:latin typeface="Calibri"/>
                <a:ea typeface="Calibri"/>
                <a:cs typeface="Calibri"/>
                <a:sym typeface="Calibri"/>
              </a:rPr>
              <a:t>2. </a:t>
            </a:r>
            <a:r>
              <a:rPr lang="da-DK" sz="2000" b="1" dirty="0">
                <a:effectLst/>
                <a:latin typeface="Calibri" panose="020F0502020204030204" pitchFamily="34" charset="0"/>
                <a:ea typeface="Calibri" panose="020F0502020204030204" pitchFamily="34" charset="0"/>
                <a:cs typeface="Arial MT"/>
              </a:rPr>
              <a:t>Du vil gerne have en nogenlunde ide om styringsenheder og aktiviteter. Hvilket værktøj er bedst at bruge?</a:t>
            </a:r>
            <a:r>
              <a:rPr lang="da-DK" sz="2000" dirty="0">
                <a:effectLst/>
                <a:latin typeface="Calibri" panose="020F0502020204030204" pitchFamily="34" charset="0"/>
                <a:ea typeface="Calibri" panose="020F0502020204030204" pitchFamily="34" charset="0"/>
                <a:cs typeface="Arial MT"/>
              </a:rPr>
              <a:t> </a:t>
            </a:r>
            <a:r>
              <a:rPr lang="da-DK" sz="1800" dirty="0">
                <a:effectLst/>
                <a:latin typeface="Calibri" panose="020F0502020204030204" pitchFamily="34" charset="0"/>
                <a:ea typeface="Calibri" panose="020F0502020204030204" pitchFamily="34" charset="0"/>
                <a:cs typeface="Arial MT"/>
              </a:rPr>
              <a:t>(1 korrekt svar)</a:t>
            </a:r>
            <a:endParaRPr lang="da-DK" sz="1800" dirty="0">
              <a:effectLst/>
              <a:latin typeface="Arial MT"/>
              <a:ea typeface="Arial MT"/>
              <a:cs typeface="Arial MT"/>
            </a:endParaRPr>
          </a:p>
          <a:p>
            <a:pPr lvl="0">
              <a:buClr>
                <a:schemeClr val="dk1"/>
              </a:buClr>
              <a:buSzPts val="2000"/>
            </a:pPr>
            <a:endParaRPr lang="da-DK" sz="1600" b="1"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da-DK" sz="1600" dirty="0">
                <a:solidFill>
                  <a:srgbClr val="F5911B"/>
                </a:solidFill>
                <a:effectLst/>
                <a:latin typeface="Calibri" panose="020F0502020204030204" pitchFamily="34" charset="0"/>
                <a:ea typeface="Calibri" panose="020F0502020204030204" pitchFamily="34" charset="0"/>
                <a:cs typeface="Calibri" panose="020F0502020204030204" pitchFamily="34" charset="0"/>
              </a:rPr>
              <a:t>Et mind map.</a:t>
            </a:r>
            <a:endParaRPr lang="da-DK" sz="1600" dirty="0">
              <a:solidFill>
                <a:srgbClr val="F5911B"/>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konceptuelt diagram.</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Begge er lige gode. </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mind map eller et konceptuelt diagram afhængigt at hvad du vil fokusere på.</a:t>
            </a:r>
            <a:endParaRPr lang="da-DK" sz="1600" dirty="0">
              <a:solidFill>
                <a:schemeClr val="tx1"/>
              </a:solidFill>
              <a:effectLst/>
              <a:latin typeface="Calibri" panose="020F0502020204030204" pitchFamily="34" charset="0"/>
              <a:ea typeface="Arial MT"/>
              <a:cs typeface="Calibri" panose="020F0502020204030204" pitchFamily="34" charset="0"/>
            </a:endParaRPr>
          </a:p>
        </p:txBody>
      </p:sp>
      <p:cxnSp>
        <p:nvCxnSpPr>
          <p:cNvPr id="638" name="Google Shape;638;p34"/>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639" name="Google Shape;639;p34"/>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Her er svarene:</a:t>
            </a:r>
            <a:endParaRPr lang="it-IT" sz="2000" dirty="0"/>
          </a:p>
        </p:txBody>
      </p:sp>
      <p:grpSp>
        <p:nvGrpSpPr>
          <p:cNvPr id="640" name="Google Shape;640;p34"/>
          <p:cNvGrpSpPr/>
          <p:nvPr/>
        </p:nvGrpSpPr>
        <p:grpSpPr>
          <a:xfrm>
            <a:off x="10207680" y="2917800"/>
            <a:ext cx="1440000" cy="1022400"/>
            <a:chOff x="6949036" y="2151000"/>
            <a:chExt cx="3600000" cy="2556000"/>
          </a:xfrm>
        </p:grpSpPr>
        <p:sp>
          <p:nvSpPr>
            <p:cNvPr id="641" name="Google Shape;641;p3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42" name="Google Shape;642;p3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3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3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3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3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7" name="Google Shape;647;p3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3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3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3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3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52" name="Google Shape;652;p34"/>
          <p:cNvSpPr txBox="1"/>
          <p:nvPr/>
        </p:nvSpPr>
        <p:spPr>
          <a:xfrm>
            <a:off x="626290" y="1898503"/>
            <a:ext cx="7823598" cy="707886"/>
          </a:xfrm>
          <a:prstGeom prst="rect">
            <a:avLst/>
          </a:prstGeom>
          <a:noFill/>
          <a:ln>
            <a:noFill/>
          </a:ln>
        </p:spPr>
        <p:txBody>
          <a:bodyPr spcFirstLastPara="1" wrap="square" lIns="91425" tIns="45700" rIns="91425" bIns="45700" anchor="t" anchorCtr="0">
            <a:spAutoFit/>
          </a:bodyPr>
          <a:lstStyle/>
          <a:p>
            <a:pPr lvl="0"/>
            <a:r>
              <a:rPr lang="da-DK" sz="2000" b="1" dirty="0">
                <a:effectLst/>
                <a:latin typeface="Calibri" panose="020F0502020204030204" pitchFamily="34" charset="0"/>
                <a:ea typeface="Calibri" panose="020F0502020204030204" pitchFamily="34" charset="0"/>
              </a:rPr>
              <a:t>Du skal understøtte de analytikere, der skal designe en ny computerfunktion for en læringsaktivitet…</a:t>
            </a:r>
            <a:endParaRPr lang="da-DK" sz="2000" b="1" dirty="0">
              <a:solidFill>
                <a:schemeClr val="dk1"/>
              </a:solidFill>
              <a:latin typeface="Calibri"/>
              <a:ea typeface="Calibri"/>
              <a:cs typeface="Calibri"/>
              <a:sym typeface="Calibri"/>
            </a:endParaRPr>
          </a:p>
        </p:txBody>
      </p:sp>
      <p:sp>
        <p:nvSpPr>
          <p:cNvPr id="653" name="Google Shape;653;p34"/>
          <p:cNvSpPr/>
          <p:nvPr/>
        </p:nvSpPr>
        <p:spPr>
          <a:xfrm>
            <a:off x="451029" y="669816"/>
            <a:ext cx="14564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Testsvar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1fe0fa25fe1_0_64"/>
          <p:cNvSpPr txBox="1"/>
          <p:nvPr/>
        </p:nvSpPr>
        <p:spPr>
          <a:xfrm>
            <a:off x="626290" y="2734280"/>
            <a:ext cx="7823700" cy="3142500"/>
          </a:xfrm>
          <a:prstGeom prst="rect">
            <a:avLst/>
          </a:prstGeom>
          <a:noFill/>
          <a:ln>
            <a:noFill/>
          </a:ln>
        </p:spPr>
        <p:txBody>
          <a:bodyPr spcFirstLastPara="1" wrap="square" lIns="91425" tIns="45700" rIns="91425" bIns="45700" anchor="t" anchorCtr="0">
            <a:noAutofit/>
          </a:bodyPr>
          <a:lstStyle/>
          <a:p>
            <a:pPr>
              <a:buClr>
                <a:schemeClr val="dk1"/>
              </a:buClr>
              <a:buSzPts val="2000"/>
            </a:pPr>
            <a:r>
              <a:rPr lang="it-IT" sz="2000" b="1" dirty="0">
                <a:solidFill>
                  <a:schemeClr val="dk1"/>
                </a:solidFill>
                <a:latin typeface="Calibri"/>
                <a:ea typeface="Calibri"/>
                <a:cs typeface="Calibri"/>
                <a:sym typeface="Calibri"/>
              </a:rPr>
              <a:t>3. </a:t>
            </a:r>
            <a:r>
              <a:rPr lang="da-DK" sz="2000" b="1" dirty="0">
                <a:effectLst/>
                <a:latin typeface="Calibri" panose="020F0502020204030204" pitchFamily="34" charset="0"/>
                <a:ea typeface="Calibri" panose="020F0502020204030204" pitchFamily="34" charset="0"/>
                <a:cs typeface="Arial MT"/>
              </a:rPr>
              <a:t>Du vil gerne illustrere processer og operationelle detaljer. Hvilket værktøj er bedst at bruge?</a:t>
            </a:r>
            <a:r>
              <a:rPr lang="da-DK" sz="2000" dirty="0">
                <a:effectLst/>
                <a:latin typeface="Calibri" panose="020F0502020204030204" pitchFamily="34" charset="0"/>
                <a:ea typeface="Calibri" panose="020F0502020204030204" pitchFamily="34" charset="0"/>
                <a:cs typeface="Arial MT"/>
              </a:rPr>
              <a:t> </a:t>
            </a:r>
            <a:r>
              <a:rPr lang="da-DK" sz="1600" dirty="0">
                <a:effectLst/>
                <a:latin typeface="Calibri" panose="020F0502020204030204" pitchFamily="34" charset="0"/>
                <a:ea typeface="Calibri" panose="020F0502020204030204" pitchFamily="34" charset="0"/>
                <a:cs typeface="Calibri" panose="020F0502020204030204" pitchFamily="34" charset="0"/>
              </a:rPr>
              <a:t>(1 korrekt svar)</a:t>
            </a:r>
            <a:endParaRPr lang="da-DK" sz="1600" dirty="0">
              <a:effectLst/>
              <a:latin typeface="Calibri" panose="020F0502020204030204" pitchFamily="34" charset="0"/>
              <a:ea typeface="Arial MT"/>
              <a:cs typeface="Calibri" panose="020F0502020204030204" pitchFamily="34" charset="0"/>
            </a:endParaRPr>
          </a:p>
          <a:p>
            <a:pPr lvl="0">
              <a:buClr>
                <a:schemeClr val="dk1"/>
              </a:buClr>
              <a:buSzPts val="2000"/>
            </a:pPr>
            <a:endParaRPr lang="da-DK" sz="1600" dirty="0">
              <a:solidFill>
                <a:schemeClr val="dk1"/>
              </a:solidFill>
              <a:latin typeface="Calibri" panose="020F0502020204030204" pitchFamily="34" charset="0"/>
              <a:ea typeface="Calibri"/>
              <a:cs typeface="Calibri" panose="020F0502020204030204" pitchFamily="34" charset="0"/>
              <a:sym typeface="Calibri"/>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mind map.</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rgbClr val="F5911B"/>
                </a:solidFill>
                <a:effectLst/>
                <a:latin typeface="Calibri" panose="020F0502020204030204" pitchFamily="34" charset="0"/>
                <a:ea typeface="Calibri" panose="020F0502020204030204" pitchFamily="34" charset="0"/>
                <a:cs typeface="Calibri" panose="020F0502020204030204" pitchFamily="34" charset="0"/>
              </a:rPr>
              <a:t>Et konceptuelt diagram.</a:t>
            </a:r>
            <a:endParaRPr lang="da-DK" sz="1600" dirty="0">
              <a:solidFill>
                <a:srgbClr val="F5911B"/>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Begge er lige gode. </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mind map eller et konceptuelt diagram afhængigt at hvad du vil fokusere på.</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288000" marR="0" lvl="2"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cxnSp>
        <p:nvCxnSpPr>
          <p:cNvPr id="659" name="Google Shape;659;g1fe0fa25fe1_0_64"/>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660" name="Google Shape;660;g1fe0fa25fe1_0_64"/>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Her er svarene:</a:t>
            </a:r>
            <a:endParaRPr lang="it-IT" sz="2000" dirty="0"/>
          </a:p>
        </p:txBody>
      </p:sp>
      <p:grpSp>
        <p:nvGrpSpPr>
          <p:cNvPr id="661" name="Google Shape;661;g1fe0fa25fe1_0_64"/>
          <p:cNvGrpSpPr/>
          <p:nvPr/>
        </p:nvGrpSpPr>
        <p:grpSpPr>
          <a:xfrm>
            <a:off x="10207680" y="2917800"/>
            <a:ext cx="1439823" cy="1022354"/>
            <a:chOff x="6949036" y="2151000"/>
            <a:chExt cx="3599557" cy="2555886"/>
          </a:xfrm>
        </p:grpSpPr>
        <p:sp>
          <p:nvSpPr>
            <p:cNvPr id="662" name="Google Shape;662;g1fe0fa25fe1_0_6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63" name="Google Shape;663;g1fe0fa25fe1_0_6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g1fe0fa25fe1_0_6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g1fe0fa25fe1_0_6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g1fe0fa25fe1_0_6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g1fe0fa25fe1_0_6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g1fe0fa25fe1_0_6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g1fe0fa25fe1_0_6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g1fe0fa25fe1_0_6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g1fe0fa25fe1_0_6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g1fe0fa25fe1_0_6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73" name="Google Shape;673;g1fe0fa25fe1_0_64"/>
          <p:cNvSpPr txBox="1"/>
          <p:nvPr/>
        </p:nvSpPr>
        <p:spPr>
          <a:xfrm>
            <a:off x="626290" y="1898503"/>
            <a:ext cx="7823700" cy="708000"/>
          </a:xfrm>
          <a:prstGeom prst="rect">
            <a:avLst/>
          </a:prstGeom>
          <a:noFill/>
          <a:ln>
            <a:noFill/>
          </a:ln>
        </p:spPr>
        <p:txBody>
          <a:bodyPr spcFirstLastPara="1" wrap="square" lIns="91425" tIns="45700" rIns="91425" bIns="45700" anchor="t" anchorCtr="0">
            <a:spAutoFit/>
          </a:bodyPr>
          <a:lstStyle/>
          <a:p>
            <a:pPr lvl="0"/>
            <a:r>
              <a:rPr lang="da-DK" sz="2000" b="1" dirty="0">
                <a:effectLst/>
                <a:latin typeface="Calibri" panose="020F0502020204030204" pitchFamily="34" charset="0"/>
                <a:ea typeface="Calibri" panose="020F0502020204030204" pitchFamily="34" charset="0"/>
              </a:rPr>
              <a:t>Du skal understøtte de analytikere, der skal designe en ny computerfunktion for en læringsaktivitet…</a:t>
            </a:r>
            <a:endParaRPr lang="da-DK" sz="2000" b="1" dirty="0">
              <a:solidFill>
                <a:schemeClr val="dk1"/>
              </a:solidFill>
              <a:latin typeface="Calibri"/>
              <a:ea typeface="Calibri"/>
              <a:cs typeface="Calibri"/>
              <a:sym typeface="Calibri"/>
            </a:endParaRPr>
          </a:p>
        </p:txBody>
      </p:sp>
      <p:sp>
        <p:nvSpPr>
          <p:cNvPr id="674" name="Google Shape;674;g1fe0fa25fe1_0_64"/>
          <p:cNvSpPr/>
          <p:nvPr/>
        </p:nvSpPr>
        <p:spPr>
          <a:xfrm>
            <a:off x="451029" y="669816"/>
            <a:ext cx="148592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Testsvar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p:nvPr/>
        </p:nvSpPr>
        <p:spPr>
          <a:xfrm>
            <a:off x="528320" y="717439"/>
            <a:ext cx="894805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5911B"/>
              </a:buClr>
              <a:buSzPts val="2400"/>
              <a:buFont typeface="Calibri"/>
              <a:buNone/>
            </a:pPr>
            <a:r>
              <a:rPr lang="it-IT" sz="2400" b="1" dirty="0">
                <a:solidFill>
                  <a:srgbClr val="F5911B"/>
                </a:solidFill>
                <a:latin typeface="Calibri"/>
                <a:ea typeface="Calibri"/>
                <a:cs typeface="Calibri"/>
                <a:sym typeface="Calibri"/>
              </a:rPr>
              <a:t>Indholdsfortegnelse</a:t>
            </a:r>
            <a:endParaRPr dirty="0"/>
          </a:p>
        </p:txBody>
      </p:sp>
      <p:sp>
        <p:nvSpPr>
          <p:cNvPr id="90" name="Google Shape;90;p4"/>
          <p:cNvSpPr txBox="1"/>
          <p:nvPr/>
        </p:nvSpPr>
        <p:spPr>
          <a:xfrm>
            <a:off x="626289" y="3742695"/>
            <a:ext cx="3050975" cy="1189502"/>
          </a:xfrm>
          <a:prstGeom prst="rect">
            <a:avLst/>
          </a:prstGeom>
          <a:noFill/>
          <a:ln>
            <a:noFill/>
          </a:ln>
        </p:spPr>
        <p:txBody>
          <a:bodyPr spcFirstLastPara="1" wrap="square" lIns="91425" tIns="91425" rIns="91425" bIns="91425" anchor="t" anchorCtr="0">
            <a:noAutofit/>
          </a:bodyPr>
          <a:lstStyle/>
          <a:p>
            <a:pPr lvl="0">
              <a:buClr>
                <a:schemeClr val="dk1"/>
              </a:buClr>
              <a:buSzPts val="2000"/>
            </a:pPr>
            <a:r>
              <a:rPr lang="en-US" sz="1100" dirty="0">
                <a:solidFill>
                  <a:schemeClr val="dk1"/>
                </a:solidFill>
                <a:latin typeface="Calibri"/>
                <a:ea typeface="Calibri"/>
                <a:cs typeface="Calibri"/>
                <a:sym typeface="Calibri"/>
              </a:rPr>
              <a:t>1.1. </a:t>
            </a:r>
            <a:r>
              <a:rPr lang="en-US" sz="1100" dirty="0" err="1">
                <a:solidFill>
                  <a:schemeClr val="dk1"/>
                </a:solidFill>
                <a:latin typeface="Calibri"/>
                <a:ea typeface="Calibri"/>
                <a:cs typeface="Calibri"/>
                <a:sym typeface="Calibri"/>
              </a:rPr>
              <a:t>Hvor</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svært</a:t>
            </a:r>
            <a:r>
              <a:rPr lang="en-US" sz="1100" dirty="0">
                <a:solidFill>
                  <a:schemeClr val="dk1"/>
                </a:solidFill>
                <a:latin typeface="Calibri"/>
                <a:ea typeface="Calibri"/>
                <a:cs typeface="Calibri"/>
                <a:sym typeface="Calibri"/>
              </a:rPr>
              <a:t> er det at </a:t>
            </a:r>
            <a:r>
              <a:rPr lang="en-US" sz="1100" dirty="0" err="1">
                <a:solidFill>
                  <a:schemeClr val="dk1"/>
                </a:solidFill>
                <a:latin typeface="Calibri"/>
                <a:ea typeface="Calibri"/>
                <a:cs typeface="Calibri"/>
                <a:sym typeface="Calibri"/>
              </a:rPr>
              <a:t>samle</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ideer</a:t>
            </a:r>
            <a:r>
              <a:rPr lang="en-US" sz="1100" dirty="0">
                <a:solidFill>
                  <a:schemeClr val="dk1"/>
                </a:solidFill>
                <a:latin typeface="Calibri"/>
                <a:ea typeface="Calibri"/>
                <a:cs typeface="Calibri"/>
                <a:sym typeface="Calibri"/>
              </a:rPr>
              <a:t>?</a:t>
            </a:r>
          </a:p>
          <a:p>
            <a:pPr lvl="0">
              <a:buClr>
                <a:schemeClr val="dk1"/>
              </a:buClr>
              <a:buSzPts val="2000"/>
            </a:pPr>
            <a:r>
              <a:rPr lang="en-US" sz="1100" dirty="0">
                <a:solidFill>
                  <a:schemeClr val="dk1"/>
                </a:solidFill>
                <a:latin typeface="Calibri"/>
                <a:ea typeface="Calibri"/>
                <a:cs typeface="Calibri"/>
                <a:sym typeface="Calibri"/>
              </a:rPr>
              <a:t>1.2. </a:t>
            </a:r>
            <a:r>
              <a:rPr lang="en-US" sz="1100" dirty="0" err="1">
                <a:solidFill>
                  <a:schemeClr val="dk1"/>
                </a:solidFill>
                <a:latin typeface="Calibri"/>
                <a:ea typeface="Calibri"/>
                <a:cs typeface="Calibri"/>
                <a:sym typeface="Calibri"/>
              </a:rPr>
              <a:t>Evaluer</a:t>
            </a:r>
            <a:r>
              <a:rPr lang="en-US" sz="1100" dirty="0">
                <a:solidFill>
                  <a:schemeClr val="dk1"/>
                </a:solidFill>
                <a:latin typeface="Calibri"/>
                <a:ea typeface="Calibri"/>
                <a:cs typeface="Calibri"/>
                <a:sym typeface="Calibri"/>
              </a:rPr>
              <a:t> din </a:t>
            </a:r>
            <a:r>
              <a:rPr lang="en-US" sz="1100" dirty="0" err="1">
                <a:solidFill>
                  <a:schemeClr val="dk1"/>
                </a:solidFill>
                <a:latin typeface="Calibri"/>
                <a:ea typeface="Calibri"/>
                <a:cs typeface="Calibri"/>
                <a:sym typeface="Calibri"/>
              </a:rPr>
              <a:t>indsats</a:t>
            </a:r>
            <a:r>
              <a:rPr lang="en-US" sz="1100" dirty="0">
                <a:solidFill>
                  <a:schemeClr val="dk1"/>
                </a:solidFill>
                <a:latin typeface="Calibri"/>
                <a:ea typeface="Calibri"/>
                <a:cs typeface="Calibri"/>
                <a:sym typeface="Calibri"/>
              </a:rPr>
              <a:t>...</a:t>
            </a:r>
          </a:p>
          <a:p>
            <a:pPr lvl="0">
              <a:buClr>
                <a:schemeClr val="dk1"/>
              </a:buClr>
              <a:buSzPts val="2000"/>
            </a:pPr>
            <a:r>
              <a:rPr lang="en-US" sz="1100" dirty="0">
                <a:solidFill>
                  <a:schemeClr val="dk1"/>
                </a:solidFill>
                <a:latin typeface="Calibri"/>
                <a:ea typeface="Calibri"/>
                <a:cs typeface="Calibri"/>
                <a:sym typeface="Calibri"/>
              </a:rPr>
              <a:t>1.3. Præsentation af dig </a:t>
            </a:r>
            <a:r>
              <a:rPr lang="en-US" sz="1100" dirty="0" err="1">
                <a:solidFill>
                  <a:schemeClr val="dk1"/>
                </a:solidFill>
                <a:latin typeface="Calibri"/>
                <a:ea typeface="Calibri"/>
                <a:cs typeface="Calibri"/>
                <a:sym typeface="Calibri"/>
              </a:rPr>
              <a:t>selv</a:t>
            </a:r>
            <a:r>
              <a:rPr lang="en-US" sz="1100" dirty="0">
                <a:solidFill>
                  <a:schemeClr val="dk1"/>
                </a:solidFill>
                <a:latin typeface="Calibri"/>
                <a:ea typeface="Calibri"/>
                <a:cs typeface="Calibri"/>
                <a:sym typeface="Calibri"/>
              </a:rPr>
              <a:t> med et mind map</a:t>
            </a:r>
          </a:p>
          <a:p>
            <a:pPr lvl="0">
              <a:buClr>
                <a:schemeClr val="dk1"/>
              </a:buClr>
              <a:buSzPts val="2000"/>
            </a:pPr>
            <a:r>
              <a:rPr lang="en-US" sz="1100" dirty="0">
                <a:solidFill>
                  <a:schemeClr val="dk1"/>
                </a:solidFill>
                <a:latin typeface="Calibri"/>
                <a:ea typeface="Calibri"/>
                <a:cs typeface="Calibri"/>
                <a:sym typeface="Calibri"/>
              </a:rPr>
              <a:t>1.4. </a:t>
            </a:r>
            <a:r>
              <a:rPr lang="en-US" sz="1100" dirty="0" err="1">
                <a:solidFill>
                  <a:schemeClr val="dk1"/>
                </a:solidFill>
                <a:latin typeface="Calibri"/>
                <a:ea typeface="Calibri"/>
                <a:cs typeface="Calibri"/>
                <a:sym typeface="Calibri"/>
              </a:rPr>
              <a:t>Elementerne</a:t>
            </a:r>
            <a:r>
              <a:rPr lang="en-US" sz="1100" dirty="0">
                <a:solidFill>
                  <a:schemeClr val="dk1"/>
                </a:solidFill>
                <a:latin typeface="Calibri"/>
                <a:ea typeface="Calibri"/>
                <a:cs typeface="Calibri"/>
                <a:sym typeface="Calibri"/>
              </a:rPr>
              <a:t> i </a:t>
            </a:r>
            <a:r>
              <a:rPr lang="en-US" sz="1100" dirty="0" err="1">
                <a:solidFill>
                  <a:schemeClr val="dk1"/>
                </a:solidFill>
                <a:latin typeface="Calibri"/>
                <a:ea typeface="Calibri"/>
                <a:cs typeface="Calibri"/>
                <a:sym typeface="Calibri"/>
              </a:rPr>
              <a:t>Buzans</a:t>
            </a:r>
            <a:r>
              <a:rPr lang="en-US" sz="1100" dirty="0">
                <a:solidFill>
                  <a:schemeClr val="dk1"/>
                </a:solidFill>
                <a:latin typeface="Calibri"/>
                <a:ea typeface="Calibri"/>
                <a:cs typeface="Calibri"/>
                <a:sym typeface="Calibri"/>
              </a:rPr>
              <a:t> mind map</a:t>
            </a:r>
          </a:p>
          <a:p>
            <a:pPr lvl="0">
              <a:buClr>
                <a:schemeClr val="dk1"/>
              </a:buClr>
              <a:buSzPts val="2000"/>
            </a:pPr>
            <a:r>
              <a:rPr lang="en-US" sz="1100" dirty="0">
                <a:solidFill>
                  <a:schemeClr val="dk1"/>
                </a:solidFill>
                <a:latin typeface="Calibri"/>
                <a:ea typeface="Calibri"/>
                <a:cs typeface="Calibri"/>
                <a:sym typeface="Calibri"/>
              </a:rPr>
              <a:t>1.5. </a:t>
            </a:r>
            <a:r>
              <a:rPr lang="en-US" sz="1100" dirty="0" err="1">
                <a:solidFill>
                  <a:schemeClr val="dk1"/>
                </a:solidFill>
                <a:latin typeface="Calibri"/>
                <a:ea typeface="Calibri"/>
                <a:cs typeface="Calibri"/>
                <a:sym typeface="Calibri"/>
              </a:rPr>
              <a:t>Prøv</a:t>
            </a:r>
            <a:r>
              <a:rPr lang="en-US" sz="1100" dirty="0">
                <a:solidFill>
                  <a:schemeClr val="dk1"/>
                </a:solidFill>
                <a:latin typeface="Calibri"/>
                <a:ea typeface="Calibri"/>
                <a:cs typeface="Calibri"/>
                <a:sym typeface="Calibri"/>
              </a:rPr>
              <a:t> det</a:t>
            </a:r>
          </a:p>
          <a:p>
            <a:pPr lvl="0">
              <a:buClr>
                <a:schemeClr val="dk1"/>
              </a:buClr>
              <a:buSzPts val="2000"/>
            </a:pPr>
            <a:r>
              <a:rPr lang="en-US" sz="1100" dirty="0">
                <a:solidFill>
                  <a:schemeClr val="dk1"/>
                </a:solidFill>
                <a:latin typeface="Calibri"/>
                <a:ea typeface="Calibri"/>
                <a:cs typeface="Calibri"/>
                <a:sym typeface="Calibri"/>
              </a:rPr>
              <a:t>1.6. Mind maps </a:t>
            </a:r>
            <a:r>
              <a:rPr lang="en-US" sz="1100" dirty="0" err="1">
                <a:solidFill>
                  <a:schemeClr val="dk1"/>
                </a:solidFill>
                <a:latin typeface="Calibri"/>
                <a:ea typeface="Calibri"/>
                <a:cs typeface="Calibri"/>
                <a:sym typeface="Calibri"/>
              </a:rPr>
              <a:t>helt</a:t>
            </a:r>
            <a:r>
              <a:rPr lang="en-US" sz="1100" dirty="0">
                <a:solidFill>
                  <a:schemeClr val="dk1"/>
                </a:solidFill>
                <a:latin typeface="Calibri"/>
                <a:ea typeface="Calibri"/>
                <a:cs typeface="Calibri"/>
                <a:sym typeface="Calibri"/>
              </a:rPr>
              <a:t> kort</a:t>
            </a:r>
          </a:p>
        </p:txBody>
      </p:sp>
      <p:sp>
        <p:nvSpPr>
          <p:cNvPr id="91" name="Google Shape;91;p4"/>
          <p:cNvSpPr/>
          <p:nvPr/>
        </p:nvSpPr>
        <p:spPr>
          <a:xfrm>
            <a:off x="626290" y="2771389"/>
            <a:ext cx="2805168" cy="540000"/>
          </a:xfrm>
          <a:prstGeom prst="roundRect">
            <a:avLst>
              <a:gd name="adj" fmla="val 50000"/>
            </a:avLst>
          </a:prstGeom>
          <a:solidFill>
            <a:srgbClr val="F5911B"/>
          </a:solidFill>
          <a:ln>
            <a:noFill/>
          </a:ln>
        </p:spPr>
        <p:txBody>
          <a:bodyPr spcFirstLastPara="1" wrap="square" lIns="91425" tIns="90000" rIns="91425" bIns="36000" anchor="ctr" anchorCtr="1">
            <a:noAutofit/>
          </a:bodyPr>
          <a:lstStyle/>
          <a:p>
            <a:pPr marL="0" marR="0" lvl="0" indent="0" rtl="0">
              <a:lnSpc>
                <a:spcPct val="90000"/>
              </a:lnSpc>
              <a:spcBef>
                <a:spcPts val="0"/>
              </a:spcBef>
              <a:spcAft>
                <a:spcPts val="0"/>
              </a:spcAft>
              <a:buNone/>
            </a:pPr>
            <a:r>
              <a:rPr lang="it-IT" sz="2000" b="1" dirty="0">
                <a:solidFill>
                  <a:schemeClr val="lt1"/>
                </a:solidFill>
                <a:latin typeface="Calibri"/>
                <a:ea typeface="Calibri"/>
                <a:cs typeface="Calibri"/>
                <a:sym typeface="Calibri"/>
              </a:rPr>
              <a:t>Pakke 1. Mind </a:t>
            </a:r>
            <a:r>
              <a:rPr lang="it-IT" sz="2000" b="1" dirty="0" err="1">
                <a:solidFill>
                  <a:schemeClr val="lt1"/>
                </a:solidFill>
                <a:latin typeface="Calibri"/>
                <a:ea typeface="Calibri"/>
                <a:cs typeface="Calibri"/>
                <a:sym typeface="Calibri"/>
              </a:rPr>
              <a:t>maps</a:t>
            </a:r>
            <a:endParaRPr dirty="0"/>
          </a:p>
        </p:txBody>
      </p:sp>
      <p:sp>
        <p:nvSpPr>
          <p:cNvPr id="92" name="Google Shape;92;p4"/>
          <p:cNvSpPr/>
          <p:nvPr/>
        </p:nvSpPr>
        <p:spPr>
          <a:xfrm>
            <a:off x="4559458" y="2766123"/>
            <a:ext cx="5567768" cy="54000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lvl="0"/>
            <a:r>
              <a:rPr lang="it-IT" sz="2000" b="1" dirty="0">
                <a:solidFill>
                  <a:schemeClr val="lt1"/>
                </a:solidFill>
                <a:latin typeface="Calibri"/>
                <a:ea typeface="Calibri"/>
                <a:cs typeface="Calibri"/>
                <a:sym typeface="Calibri"/>
              </a:rPr>
              <a:t>Pakke 2.</a:t>
            </a:r>
            <a:r>
              <a:rPr lang="en-US" sz="2000" b="1" dirty="0">
                <a:solidFill>
                  <a:schemeClr val="lt1"/>
                </a:solidFill>
                <a:latin typeface="Calibri"/>
                <a:ea typeface="Calibri"/>
                <a:cs typeface="Calibri"/>
                <a:sym typeface="Calibri"/>
              </a:rPr>
              <a:t> Mind maps </a:t>
            </a:r>
            <a:r>
              <a:rPr lang="en-US" sz="2000" b="1" dirty="0" err="1">
                <a:solidFill>
                  <a:schemeClr val="lt1"/>
                </a:solidFill>
                <a:latin typeface="Calibri"/>
                <a:ea typeface="Calibri"/>
                <a:cs typeface="Calibri"/>
                <a:sym typeface="Calibri"/>
              </a:rPr>
              <a:t>vs.konceptuelle</a:t>
            </a:r>
            <a:r>
              <a:rPr lang="en-US" sz="2000" b="1" dirty="0">
                <a:solidFill>
                  <a:schemeClr val="lt1"/>
                </a:solidFill>
                <a:latin typeface="Calibri"/>
                <a:ea typeface="Calibri"/>
                <a:cs typeface="Calibri"/>
                <a:sym typeface="Calibri"/>
              </a:rPr>
              <a:t> </a:t>
            </a:r>
            <a:r>
              <a:rPr lang="en-US" sz="2000" b="1" dirty="0" err="1">
                <a:solidFill>
                  <a:schemeClr val="lt1"/>
                </a:solidFill>
                <a:latin typeface="Calibri"/>
                <a:ea typeface="Calibri"/>
                <a:cs typeface="Calibri"/>
                <a:sym typeface="Calibri"/>
              </a:rPr>
              <a:t>diagrammer</a:t>
            </a:r>
            <a:r>
              <a:rPr lang="it-IT" sz="2000" b="1" dirty="0">
                <a:solidFill>
                  <a:schemeClr val="lt1"/>
                </a:solidFill>
                <a:latin typeface="Calibri"/>
                <a:ea typeface="Calibri"/>
                <a:cs typeface="Calibri"/>
                <a:sym typeface="Calibri"/>
              </a:rPr>
              <a:t>  </a:t>
            </a:r>
            <a:endParaRPr dirty="0"/>
          </a:p>
        </p:txBody>
      </p:sp>
      <p:sp>
        <p:nvSpPr>
          <p:cNvPr id="93" name="Google Shape;93;p4"/>
          <p:cNvSpPr txBox="1"/>
          <p:nvPr/>
        </p:nvSpPr>
        <p:spPr>
          <a:xfrm>
            <a:off x="4559456" y="3741203"/>
            <a:ext cx="4515717" cy="1381500"/>
          </a:xfrm>
          <a:prstGeom prst="rect">
            <a:avLst/>
          </a:prstGeom>
          <a:noFill/>
          <a:ln>
            <a:noFill/>
          </a:ln>
        </p:spPr>
        <p:txBody>
          <a:bodyPr spcFirstLastPara="1" wrap="square" lIns="91425" tIns="91425" rIns="91425" bIns="91425" anchor="t" anchorCtr="0">
            <a:noAutofit/>
          </a:bodyPr>
          <a:lstStyle/>
          <a:p>
            <a:pPr lvl="0">
              <a:buClr>
                <a:schemeClr val="dk1"/>
              </a:buClr>
              <a:buSzPts val="2000"/>
            </a:pPr>
            <a:r>
              <a:rPr lang="en-US" sz="1100" dirty="0">
                <a:solidFill>
                  <a:schemeClr val="dk1"/>
                </a:solidFill>
                <a:latin typeface="Calibri"/>
                <a:ea typeface="Calibri"/>
                <a:cs typeface="Calibri"/>
                <a:sym typeface="Calibri"/>
              </a:rPr>
              <a:t>2.1. </a:t>
            </a:r>
            <a:r>
              <a:rPr lang="en-US" sz="1100" dirty="0" err="1">
                <a:solidFill>
                  <a:schemeClr val="dk1"/>
                </a:solidFill>
                <a:latin typeface="Calibri"/>
                <a:ea typeface="Calibri"/>
                <a:cs typeface="Calibri"/>
                <a:sym typeface="Calibri"/>
              </a:rPr>
              <a:t>Ligner</a:t>
            </a:r>
            <a:r>
              <a:rPr lang="en-US" sz="1100" dirty="0">
                <a:solidFill>
                  <a:schemeClr val="dk1"/>
                </a:solidFill>
                <a:latin typeface="Calibri"/>
                <a:ea typeface="Calibri"/>
                <a:cs typeface="Calibri"/>
                <a:sym typeface="Calibri"/>
              </a:rPr>
              <a:t> det her et mind map?</a:t>
            </a:r>
          </a:p>
          <a:p>
            <a:pPr lvl="0">
              <a:buClr>
                <a:schemeClr val="dk1"/>
              </a:buClr>
              <a:buSzPts val="2000"/>
            </a:pPr>
            <a:r>
              <a:rPr lang="en-US" sz="1100" dirty="0">
                <a:solidFill>
                  <a:schemeClr val="dk1"/>
                </a:solidFill>
                <a:latin typeface="Calibri"/>
                <a:ea typeface="Calibri"/>
                <a:cs typeface="Calibri"/>
                <a:sym typeface="Calibri"/>
              </a:rPr>
              <a:t>2.2. </a:t>
            </a:r>
            <a:r>
              <a:rPr lang="en-US" sz="1100" dirty="0" err="1">
                <a:solidFill>
                  <a:schemeClr val="dk1"/>
                </a:solidFill>
                <a:latin typeface="Calibri"/>
                <a:ea typeface="Calibri"/>
                <a:cs typeface="Calibri"/>
                <a:sym typeface="Calibri"/>
              </a:rPr>
              <a:t>Sammenligning</a:t>
            </a:r>
            <a:r>
              <a:rPr lang="en-US" sz="1100" dirty="0">
                <a:solidFill>
                  <a:schemeClr val="dk1"/>
                </a:solidFill>
                <a:latin typeface="Calibri"/>
                <a:ea typeface="Calibri"/>
                <a:cs typeface="Calibri"/>
                <a:sym typeface="Calibri"/>
              </a:rPr>
              <a:t> af mind maps og </a:t>
            </a:r>
            <a:r>
              <a:rPr lang="en-US" sz="1100" dirty="0" err="1">
                <a:solidFill>
                  <a:schemeClr val="dk1"/>
                </a:solidFill>
                <a:latin typeface="Calibri"/>
                <a:ea typeface="Calibri"/>
                <a:cs typeface="Calibri"/>
                <a:sym typeface="Calibri"/>
              </a:rPr>
              <a:t>konceptuelle</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diagrammer</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2.3. </a:t>
            </a:r>
            <a:r>
              <a:rPr lang="en-US" sz="1100" dirty="0" err="1">
                <a:solidFill>
                  <a:schemeClr val="dk1"/>
                </a:solidFill>
                <a:latin typeface="Calibri"/>
                <a:ea typeface="Calibri"/>
                <a:cs typeface="Calibri"/>
                <a:sym typeface="Calibri"/>
              </a:rPr>
              <a:t>Detaljeforskelle</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2.4. </a:t>
            </a:r>
            <a:r>
              <a:rPr lang="en-US" sz="1100" dirty="0" err="1">
                <a:solidFill>
                  <a:schemeClr val="dk1"/>
                </a:solidFill>
                <a:latin typeface="Calibri"/>
                <a:ea typeface="Calibri"/>
                <a:cs typeface="Calibri"/>
                <a:sym typeface="Calibri"/>
              </a:rPr>
              <a:t>Konceptuelle</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diagrammer</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helt</a:t>
            </a:r>
            <a:r>
              <a:rPr lang="en-US" sz="1100" dirty="0">
                <a:solidFill>
                  <a:schemeClr val="dk1"/>
                </a:solidFill>
                <a:latin typeface="Calibri"/>
                <a:ea typeface="Calibri"/>
                <a:cs typeface="Calibri"/>
                <a:sym typeface="Calibri"/>
              </a:rPr>
              <a:t> kort</a:t>
            </a:r>
          </a:p>
        </p:txBody>
      </p:sp>
      <p:cxnSp>
        <p:nvCxnSpPr>
          <p:cNvPr id="94" name="Google Shape;94;p4"/>
          <p:cNvCxnSpPr/>
          <p:nvPr/>
        </p:nvCxnSpPr>
        <p:spPr>
          <a:xfrm>
            <a:off x="528320" y="3631149"/>
            <a:ext cx="9469120" cy="0"/>
          </a:xfrm>
          <a:prstGeom prst="straightConnector1">
            <a:avLst/>
          </a:prstGeom>
          <a:noFill/>
          <a:ln w="9525" cap="flat" cmpd="sng">
            <a:solidFill>
              <a:srgbClr val="F5911B"/>
            </a:solidFill>
            <a:prstDash val="dash"/>
            <a:round/>
            <a:headEnd type="none" w="sm" len="sm"/>
            <a:tailEnd type="none" w="sm" len="sm"/>
          </a:ln>
        </p:spPr>
      </p:cxnSp>
      <p:grpSp>
        <p:nvGrpSpPr>
          <p:cNvPr id="95" name="Google Shape;95;p4"/>
          <p:cNvGrpSpPr/>
          <p:nvPr/>
        </p:nvGrpSpPr>
        <p:grpSpPr>
          <a:xfrm>
            <a:off x="10207680" y="2917800"/>
            <a:ext cx="1440000" cy="1022400"/>
            <a:chOff x="6949036" y="2151000"/>
            <a:chExt cx="3600000" cy="2556000"/>
          </a:xfrm>
        </p:grpSpPr>
        <p:sp>
          <p:nvSpPr>
            <p:cNvPr id="96" name="Google Shape;96;p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97" name="Google Shape;97;p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36"/>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4. </a:t>
            </a:r>
            <a:r>
              <a:rPr lang="da-DK" sz="2000" b="1" dirty="0">
                <a:effectLst/>
                <a:latin typeface="Calibri" panose="020F0502020204030204" pitchFamily="34" charset="0"/>
                <a:ea typeface="Calibri" panose="020F0502020204030204" pitchFamily="34" charset="0"/>
              </a:rPr>
              <a:t>Du har netop læst en meget interessant artikel om fremskridt indenfor kernefusion. Du vil gerne huske artiklen ved at plotte hovedpunkterne ned visuelt. Hvilket værktøj er bedst at bruge?</a:t>
            </a:r>
            <a:r>
              <a:rPr lang="da-DK" sz="2000" dirty="0">
                <a:effectLst/>
                <a:latin typeface="Calibri" panose="020F0502020204030204" pitchFamily="34" charset="0"/>
                <a:ea typeface="Calibri" panose="020F0502020204030204" pitchFamily="34" charset="0"/>
              </a:rPr>
              <a:t> </a:t>
            </a:r>
            <a:r>
              <a:rPr lang="da-DK" sz="1800" dirty="0">
                <a:effectLst/>
                <a:latin typeface="Calibri" panose="020F0502020204030204" pitchFamily="34" charset="0"/>
                <a:ea typeface="Calibri" panose="020F0502020204030204" pitchFamily="34" charset="0"/>
              </a:rPr>
              <a:t>(1 korrekt svar)</a:t>
            </a:r>
          </a:p>
          <a:p>
            <a:pPr lvl="0">
              <a:buClr>
                <a:schemeClr val="dk1"/>
              </a:buClr>
              <a:buSzPts val="2000"/>
            </a:pPr>
            <a:endParaRPr lang="da-DK" sz="1600" dirty="0">
              <a:solidFill>
                <a:schemeClr val="dk1"/>
              </a:solidFill>
              <a:latin typeface="Calibri"/>
              <a:ea typeface="Calibri"/>
              <a:cs typeface="Calibri"/>
              <a:sym typeface="Calibri"/>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mind map.</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konceptuelt diagram.</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Begge er lige gode. </a:t>
            </a:r>
            <a:endParaRPr lang="da-DK" sz="1600" dirty="0">
              <a:solidFill>
                <a:schemeClr val="tx1"/>
              </a:solidFill>
              <a:effectLst/>
              <a:latin typeface="Calibri" panose="020F0502020204030204" pitchFamily="34" charset="0"/>
              <a:ea typeface="Arial MT"/>
              <a:cs typeface="Calibri" panose="020F0502020204030204" pitchFamily="34" charset="0"/>
            </a:endParaRPr>
          </a:p>
          <a:p>
            <a:pPr marL="342900" lvl="0" indent="-342900">
              <a:buFont typeface="Symbol" panose="05050102010706020507" pitchFamily="18" charset="2"/>
              <a:buChar char=""/>
            </a:pPr>
            <a:r>
              <a:rPr lang="da-DK" sz="1600" dirty="0">
                <a:solidFill>
                  <a:srgbClr val="F5911B"/>
                </a:solidFill>
                <a:effectLst/>
                <a:latin typeface="Calibri" panose="020F0502020204030204" pitchFamily="34" charset="0"/>
                <a:ea typeface="Calibri" panose="020F0502020204030204" pitchFamily="34" charset="0"/>
                <a:cs typeface="Calibri" panose="020F0502020204030204" pitchFamily="34" charset="0"/>
              </a:rPr>
              <a:t>Et mind map eller et konceptuelt diagram afhængigt at hvad du vil fokusere på.</a:t>
            </a:r>
            <a:endParaRPr lang="da-DK" sz="1600" dirty="0">
              <a:solidFill>
                <a:srgbClr val="F5911B"/>
              </a:solidFill>
              <a:effectLst/>
              <a:latin typeface="Calibri" panose="020F0502020204030204" pitchFamily="34" charset="0"/>
              <a:ea typeface="Arial MT"/>
              <a:cs typeface="Calibri" panose="020F0502020204030204" pitchFamily="34" charset="0"/>
            </a:endParaRPr>
          </a:p>
        </p:txBody>
      </p:sp>
      <p:cxnSp>
        <p:nvCxnSpPr>
          <p:cNvPr id="680" name="Google Shape;680;p36"/>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681" name="Google Shape;681;p36"/>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Her er svarene:</a:t>
            </a:r>
            <a:endParaRPr lang="it-IT" sz="2000" dirty="0"/>
          </a:p>
        </p:txBody>
      </p:sp>
      <p:grpSp>
        <p:nvGrpSpPr>
          <p:cNvPr id="682" name="Google Shape;682;p36"/>
          <p:cNvGrpSpPr/>
          <p:nvPr/>
        </p:nvGrpSpPr>
        <p:grpSpPr>
          <a:xfrm>
            <a:off x="10207680" y="2917800"/>
            <a:ext cx="1440000" cy="1022400"/>
            <a:chOff x="6949036" y="2151000"/>
            <a:chExt cx="3600000" cy="2556000"/>
          </a:xfrm>
        </p:grpSpPr>
        <p:sp>
          <p:nvSpPr>
            <p:cNvPr id="683" name="Google Shape;683;p3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84" name="Google Shape;684;p3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5" name="Google Shape;685;p3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3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3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Google Shape;688;p3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Google Shape;689;p3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3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3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2" name="Google Shape;692;p3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3" name="Google Shape;693;p3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94" name="Google Shape;694;p36"/>
          <p:cNvSpPr/>
          <p:nvPr/>
        </p:nvSpPr>
        <p:spPr>
          <a:xfrm>
            <a:off x="451029" y="669816"/>
            <a:ext cx="148592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Testsvar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GB" sz="2400" b="1" dirty="0" err="1">
                <a:solidFill>
                  <a:srgbClr val="F5911B"/>
                </a:solidFill>
                <a:ea typeface="Microsoft Sans Serif" panose="020B0604020202020204" pitchFamily="34" charset="0"/>
                <a:cs typeface="Poppins Medium" panose="00000600000000000000" pitchFamily="2" charset="0"/>
              </a:rPr>
              <a:t>Fantastisk</a:t>
            </a:r>
            <a:r>
              <a:rPr lang="en-GB" sz="2400" b="1" dirty="0">
                <a:solidFill>
                  <a:srgbClr val="F5911B"/>
                </a:solidFill>
                <a:ea typeface="Microsoft Sans Serif" panose="020B0604020202020204" pitchFamily="34" charset="0"/>
                <a:cs typeface="Poppins Medium" panose="00000600000000000000" pitchFamily="2" charset="0"/>
              </a:rPr>
              <a:t>!</a:t>
            </a:r>
          </a:p>
          <a:p>
            <a:r>
              <a:rPr lang="en-GB" sz="2000" dirty="0">
                <a:latin typeface="+mj-lt"/>
                <a:ea typeface="Calibri" panose="020F0502020204030204" pitchFamily="34" charset="0"/>
                <a:cs typeface="Helvetica" panose="020B0604020202020204" pitchFamily="34" charset="0"/>
              </a:rPr>
              <a:t>Husk (at du nu </a:t>
            </a:r>
            <a:r>
              <a:rPr lang="en-GB" sz="2000" dirty="0" err="1">
                <a:latin typeface="+mj-lt"/>
                <a:ea typeface="Calibri" panose="020F0502020204030204" pitchFamily="34" charset="0"/>
                <a:cs typeface="Helvetica" panose="020B0604020202020204" pitchFamily="34" charset="0"/>
              </a:rPr>
              <a:t>kan</a:t>
            </a:r>
            <a:r>
              <a:rPr lang="en-GB" sz="2000" dirty="0">
                <a:latin typeface="+mj-lt"/>
                <a:ea typeface="Calibri" panose="020F0502020204030204" pitchFamily="34" charset="0"/>
                <a:cs typeface="Helvetica" panose="020B0604020202020204" pitchFamily="34" charset="0"/>
              </a:rPr>
              <a:t>):</a:t>
            </a:r>
          </a:p>
        </p:txBody>
      </p:sp>
      <p:cxnSp>
        <p:nvCxnSpPr>
          <p:cNvPr id="12" name="Google Shape;334;p29">
            <a:extLst>
              <a:ext uri="{FF2B5EF4-FFF2-40B4-BE49-F238E27FC236}">
                <a16:creationId xmlns:a16="http://schemas.microsoft.com/office/drawing/2014/main" id="{382200C6-79D1-44FE-A049-7231C96F4613}"/>
              </a:ext>
            </a:extLst>
          </p:cNvPr>
          <p:cNvCxnSpPr>
            <a:cxnSpLocks noChangeAspect="1"/>
          </p:cNvCxnSpPr>
          <p:nvPr/>
        </p:nvCxnSpPr>
        <p:spPr>
          <a:xfrm>
            <a:off x="528320" y="3631149"/>
            <a:ext cx="9469120" cy="0"/>
          </a:xfrm>
          <a:prstGeom prst="straightConnector1">
            <a:avLst/>
          </a:prstGeom>
          <a:noFill/>
          <a:ln w="9525" cap="flat" cmpd="sng">
            <a:solidFill>
              <a:srgbClr val="F5911B"/>
            </a:solidFill>
            <a:prstDash val="dash"/>
            <a:round/>
            <a:headEnd type="none" w="med" len="med"/>
            <a:tailEnd type="none" w="med" len="med"/>
          </a:ln>
        </p:spPr>
      </p:cxnSp>
      <p:grpSp>
        <p:nvGrpSpPr>
          <p:cNvPr id="9" name="Gruppo 8">
            <a:extLst>
              <a:ext uri="{FF2B5EF4-FFF2-40B4-BE49-F238E27FC236}">
                <a16:creationId xmlns:a16="http://schemas.microsoft.com/office/drawing/2014/main" id="{D73E523F-2DC3-485F-B494-EF0CCACC3B7D}"/>
              </a:ext>
            </a:extLst>
          </p:cNvPr>
          <p:cNvGrpSpPr>
            <a:grpSpLocks noChangeAspect="1"/>
          </p:cNvGrpSpPr>
          <p:nvPr/>
        </p:nvGrpSpPr>
        <p:grpSpPr>
          <a:xfrm>
            <a:off x="10207680" y="2917800"/>
            <a:ext cx="1440000" cy="1022400"/>
            <a:chOff x="6949036" y="2151000"/>
            <a:chExt cx="3600000" cy="2556000"/>
          </a:xfrm>
        </p:grpSpPr>
        <p:sp>
          <p:nvSpPr>
            <p:cNvPr id="11" name="Figura a mano libera: forma 10">
              <a:extLst>
                <a:ext uri="{FF2B5EF4-FFF2-40B4-BE49-F238E27FC236}">
                  <a16:creationId xmlns:a16="http://schemas.microsoft.com/office/drawing/2014/main" id="{4ADB0CDE-63BA-4468-9575-50E5E53CE73B}"/>
                </a:ext>
              </a:extLst>
            </p:cNvPr>
            <p:cNvSpPr/>
            <p:nvPr/>
          </p:nvSpPr>
          <p:spPr>
            <a:xfrm>
              <a:off x="9807925"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97" y="677027"/>
                    <a:pt x="33877" y="676919"/>
                    <a:pt x="5761" y="293423"/>
                  </a:cubicBezTo>
                  <a:cubicBezTo>
                    <a:pt x="33985" y="-90181"/>
                    <a:pt x="564369" y="-90073"/>
                    <a:pt x="592521" y="293423"/>
                  </a:cubicBezTo>
                  <a:close/>
                </a:path>
              </a:pathLst>
            </a:custGeom>
            <a:noFill/>
            <a:ln w="12700" cap="flat">
              <a:solidFill>
                <a:srgbClr val="F5911B"/>
              </a:solidFill>
              <a:prstDash val="solid"/>
              <a:round/>
            </a:ln>
          </p:spPr>
          <p:txBody>
            <a:bodyPr rtlCol="0" anchor="ctr"/>
            <a:lstStyle/>
            <a:p>
              <a:endParaRPr lang="it-IT" baseline="-25000" dirty="0"/>
            </a:p>
          </p:txBody>
        </p:sp>
        <p:sp>
          <p:nvSpPr>
            <p:cNvPr id="13" name="Figura a mano libera: forma 12">
              <a:extLst>
                <a:ext uri="{FF2B5EF4-FFF2-40B4-BE49-F238E27FC236}">
                  <a16:creationId xmlns:a16="http://schemas.microsoft.com/office/drawing/2014/main" id="{B5689215-EF9D-4F84-B33E-36715F4E09DB}"/>
                </a:ext>
              </a:extLst>
            </p:cNvPr>
            <p:cNvSpPr/>
            <p:nvPr/>
          </p:nvSpPr>
          <p:spPr>
            <a:xfrm>
              <a:off x="10093237" y="4059707"/>
              <a:ext cx="10521" cy="136735"/>
            </a:xfrm>
            <a:custGeom>
              <a:avLst/>
              <a:gdLst>
                <a:gd name="connsiteX0" fmla="*/ 5914 w 10813"/>
                <a:gd name="connsiteY0" fmla="*/ 5914 h 147789"/>
                <a:gd name="connsiteX1" fmla="*/ 5914 w 10813"/>
                <a:gd name="connsiteY1" fmla="*/ 143250 h 147789"/>
              </a:gdLst>
              <a:ahLst/>
              <a:cxnLst>
                <a:cxn ang="0">
                  <a:pos x="connsiteX0" y="connsiteY0"/>
                </a:cxn>
                <a:cxn ang="0">
                  <a:pos x="connsiteX1" y="connsiteY1"/>
                </a:cxn>
              </a:cxnLst>
              <a:rect l="l" t="t" r="r" b="b"/>
              <a:pathLst>
                <a:path w="10813" h="147789">
                  <a:moveTo>
                    <a:pt x="5914" y="5914"/>
                  </a:moveTo>
                  <a:lnTo>
                    <a:pt x="5914" y="143250"/>
                  </a:lnTo>
                </a:path>
              </a:pathLst>
            </a:custGeom>
            <a:ln w="12700" cap="flat">
              <a:solidFill>
                <a:srgbClr val="F5911B"/>
              </a:solidFill>
              <a:prstDash val="solid"/>
              <a:round/>
            </a:ln>
          </p:spPr>
          <p:txBody>
            <a:bodyPr rtlCol="0" anchor="ctr"/>
            <a:lstStyle/>
            <a:p>
              <a:endParaRPr lang="it-IT"/>
            </a:p>
          </p:txBody>
        </p:sp>
        <p:sp>
          <p:nvSpPr>
            <p:cNvPr id="14" name="Figura a mano libera: forma 13">
              <a:extLst>
                <a:ext uri="{FF2B5EF4-FFF2-40B4-BE49-F238E27FC236}">
                  <a16:creationId xmlns:a16="http://schemas.microsoft.com/office/drawing/2014/main" id="{FEE47F9E-2686-4632-A602-57145BDFEA5F}"/>
                </a:ext>
              </a:extLst>
            </p:cNvPr>
            <p:cNvSpPr/>
            <p:nvPr/>
          </p:nvSpPr>
          <p:spPr>
            <a:xfrm>
              <a:off x="9437351" y="4163399"/>
              <a:ext cx="1111685" cy="543601"/>
            </a:xfrm>
            <a:custGeom>
              <a:avLst/>
              <a:gdLst>
                <a:gd name="connsiteX0" fmla="*/ 5761 w 1142665"/>
                <a:gd name="connsiteY0" fmla="*/ 5761 h 587553"/>
                <a:gd name="connsiteX1" fmla="*/ 91839 w 1142665"/>
                <a:gd name="connsiteY1" fmla="*/ 5761 h 587553"/>
                <a:gd name="connsiteX2" fmla="*/ 91839 w 1142665"/>
                <a:gd name="connsiteY2" fmla="*/ 494007 h 587553"/>
                <a:gd name="connsiteX3" fmla="*/ 199509 w 1142665"/>
                <a:gd name="connsiteY3" fmla="*/ 494007 h 587553"/>
                <a:gd name="connsiteX4" fmla="*/ 1138261 w 1142665"/>
                <a:gd name="connsiteY4" fmla="*/ 494043 h 587553"/>
                <a:gd name="connsiteX5" fmla="*/ 576408 w 1142665"/>
                <a:gd name="connsiteY5" fmla="*/ 494007 h 587553"/>
                <a:gd name="connsiteX6" fmla="*/ 576408 w 1142665"/>
                <a:gd name="connsiteY6" fmla="*/ 585240 h 58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665" h="587553">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a:solidFill>
                <a:srgbClr val="F5911B"/>
              </a:solidFill>
              <a:prstDash val="solid"/>
              <a:round/>
            </a:ln>
          </p:spPr>
          <p:txBody>
            <a:bodyPr rtlCol="0" anchor="ctr"/>
            <a:lstStyle/>
            <a:p>
              <a:endParaRPr lang="it-IT"/>
            </a:p>
          </p:txBody>
        </p:sp>
        <p:sp>
          <p:nvSpPr>
            <p:cNvPr id="15" name="Figura a mano libera: forma 14">
              <a:extLst>
                <a:ext uri="{FF2B5EF4-FFF2-40B4-BE49-F238E27FC236}">
                  <a16:creationId xmlns:a16="http://schemas.microsoft.com/office/drawing/2014/main" id="{F8CB4EFC-AA09-49D8-B1DB-ED64877EF3A3}"/>
                </a:ext>
              </a:extLst>
            </p:cNvPr>
            <p:cNvSpPr/>
            <p:nvPr/>
          </p:nvSpPr>
          <p:spPr>
            <a:xfrm>
              <a:off x="8561119"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61" y="677027"/>
                    <a:pt x="33913" y="676919"/>
                    <a:pt x="5761" y="293423"/>
                  </a:cubicBezTo>
                  <a:cubicBezTo>
                    <a:pt x="33985" y="-90181"/>
                    <a:pt x="564333" y="-90073"/>
                    <a:pt x="592521" y="293423"/>
                  </a:cubicBezTo>
                  <a:close/>
                </a:path>
              </a:pathLst>
            </a:custGeom>
            <a:noFill/>
            <a:ln w="12700" cap="flat">
              <a:solidFill>
                <a:srgbClr val="F5911B"/>
              </a:solidFill>
              <a:prstDash val="solid"/>
              <a:round/>
            </a:ln>
          </p:spPr>
          <p:txBody>
            <a:bodyPr rtlCol="0" anchor="ctr"/>
            <a:lstStyle/>
            <a:p>
              <a:endParaRPr lang="it-IT"/>
            </a:p>
          </p:txBody>
        </p:sp>
        <p:sp>
          <p:nvSpPr>
            <p:cNvPr id="17" name="Figura a mano libera: forma 16">
              <a:extLst>
                <a:ext uri="{FF2B5EF4-FFF2-40B4-BE49-F238E27FC236}">
                  <a16:creationId xmlns:a16="http://schemas.microsoft.com/office/drawing/2014/main" id="{F85B7DCE-8AB5-4100-9A13-09A85B4D6EDE}"/>
                </a:ext>
              </a:extLst>
            </p:cNvPr>
            <p:cNvSpPr/>
            <p:nvPr/>
          </p:nvSpPr>
          <p:spPr>
            <a:xfrm>
              <a:off x="8846581" y="4059848"/>
              <a:ext cx="10521" cy="130064"/>
            </a:xfrm>
            <a:custGeom>
              <a:avLst/>
              <a:gdLst>
                <a:gd name="connsiteX0" fmla="*/ 5761 w 10813"/>
                <a:gd name="connsiteY0" fmla="*/ 5761 h 140580"/>
                <a:gd name="connsiteX1" fmla="*/ 5761 w 10813"/>
                <a:gd name="connsiteY1" fmla="*/ 136176 h 140580"/>
              </a:gdLst>
              <a:ahLst/>
              <a:cxnLst>
                <a:cxn ang="0">
                  <a:pos x="connsiteX0" y="connsiteY0"/>
                </a:cxn>
                <a:cxn ang="0">
                  <a:pos x="connsiteX1" y="connsiteY1"/>
                </a:cxn>
              </a:cxnLst>
              <a:rect l="l" t="t" r="r" b="b"/>
              <a:pathLst>
                <a:path w="10813" h="140580">
                  <a:moveTo>
                    <a:pt x="5761" y="5761"/>
                  </a:moveTo>
                  <a:lnTo>
                    <a:pt x="5761" y="136176"/>
                  </a:lnTo>
                </a:path>
              </a:pathLst>
            </a:custGeom>
            <a:ln w="12700" cap="flat">
              <a:solidFill>
                <a:srgbClr val="F5911B"/>
              </a:solidFill>
              <a:prstDash val="solid"/>
              <a:round/>
            </a:ln>
          </p:spPr>
          <p:txBody>
            <a:bodyPr rtlCol="0" anchor="ctr"/>
            <a:lstStyle/>
            <a:p>
              <a:endParaRPr lang="it-IT"/>
            </a:p>
          </p:txBody>
        </p:sp>
        <p:sp>
          <p:nvSpPr>
            <p:cNvPr id="18" name="Figura a mano libera: forma 17">
              <a:extLst>
                <a:ext uri="{FF2B5EF4-FFF2-40B4-BE49-F238E27FC236}">
                  <a16:creationId xmlns:a16="http://schemas.microsoft.com/office/drawing/2014/main" id="{0BD383D7-90A1-4161-A816-C8C895066409}"/>
                </a:ext>
              </a:extLst>
            </p:cNvPr>
            <p:cNvSpPr/>
            <p:nvPr/>
          </p:nvSpPr>
          <p:spPr>
            <a:xfrm>
              <a:off x="8260193" y="4187377"/>
              <a:ext cx="1041547" cy="436883"/>
            </a:xfrm>
            <a:custGeom>
              <a:avLst/>
              <a:gdLst>
                <a:gd name="connsiteX0" fmla="*/ 5761 w 1070572"/>
                <a:gd name="connsiteY0" fmla="*/ 468090 h 472205"/>
                <a:gd name="connsiteX1" fmla="*/ 126551 w 1070572"/>
                <a:gd name="connsiteY1" fmla="*/ 466684 h 472205"/>
                <a:gd name="connsiteX2" fmla="*/ 265365 w 1070572"/>
                <a:gd name="connsiteY2" fmla="*/ 135960 h 472205"/>
                <a:gd name="connsiteX3" fmla="*/ 1066673 w 1070572"/>
                <a:gd name="connsiteY3" fmla="*/ 468090 h 472205"/>
              </a:gdLst>
              <a:ahLst/>
              <a:cxnLst>
                <a:cxn ang="0">
                  <a:pos x="connsiteX0" y="connsiteY0"/>
                </a:cxn>
                <a:cxn ang="0">
                  <a:pos x="connsiteX1" y="connsiteY1"/>
                </a:cxn>
                <a:cxn ang="0">
                  <a:pos x="connsiteX2" y="connsiteY2"/>
                </a:cxn>
                <a:cxn ang="0">
                  <a:pos x="connsiteX3" y="connsiteY3"/>
                </a:cxn>
              </a:cxnLst>
              <a:rect l="l" t="t" r="r" b="b"/>
              <a:pathLst>
                <a:path w="1070572" h="472205">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a:solidFill>
                <a:srgbClr val="F5911B"/>
              </a:solidFill>
              <a:prstDash val="solid"/>
              <a:round/>
            </a:ln>
          </p:spPr>
          <p:txBody>
            <a:bodyPr rtlCol="0" anchor="ctr"/>
            <a:lstStyle/>
            <a:p>
              <a:endParaRPr lang="it-IT"/>
            </a:p>
          </p:txBody>
        </p:sp>
        <p:sp>
          <p:nvSpPr>
            <p:cNvPr id="19" name="Figura a mano libera: forma 18">
              <a:extLst>
                <a:ext uri="{FF2B5EF4-FFF2-40B4-BE49-F238E27FC236}">
                  <a16:creationId xmlns:a16="http://schemas.microsoft.com/office/drawing/2014/main" id="{645A6D51-BF0B-4D98-B5BD-8416D7448A4B}"/>
                </a:ext>
              </a:extLst>
            </p:cNvPr>
            <p:cNvSpPr/>
            <p:nvPr/>
          </p:nvSpPr>
          <p:spPr>
            <a:xfrm>
              <a:off x="7319574"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97" y="677027"/>
                    <a:pt x="33877" y="676919"/>
                    <a:pt x="5761" y="293423"/>
                  </a:cubicBezTo>
                  <a:cubicBezTo>
                    <a:pt x="33985" y="-90181"/>
                    <a:pt x="564369" y="-90073"/>
                    <a:pt x="592521" y="293423"/>
                  </a:cubicBezTo>
                  <a:close/>
                </a:path>
              </a:pathLst>
            </a:custGeom>
            <a:noFill/>
            <a:ln w="12700" cap="flat">
              <a:solidFill>
                <a:srgbClr val="F5911B"/>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90907B3E-96C4-4FDE-8017-9A204D3692D9}"/>
                </a:ext>
              </a:extLst>
            </p:cNvPr>
            <p:cNvSpPr/>
            <p:nvPr/>
          </p:nvSpPr>
          <p:spPr>
            <a:xfrm>
              <a:off x="7604598" y="4059433"/>
              <a:ext cx="10521" cy="150074"/>
            </a:xfrm>
            <a:custGeom>
              <a:avLst/>
              <a:gdLst>
                <a:gd name="connsiteX0" fmla="*/ 6210 w 10813"/>
                <a:gd name="connsiteY0" fmla="*/ 6210 h 162208"/>
                <a:gd name="connsiteX1" fmla="*/ 6210 w 10813"/>
                <a:gd name="connsiteY1" fmla="*/ 157964 h 162208"/>
              </a:gdLst>
              <a:ahLst/>
              <a:cxnLst>
                <a:cxn ang="0">
                  <a:pos x="connsiteX0" y="connsiteY0"/>
                </a:cxn>
                <a:cxn ang="0">
                  <a:pos x="connsiteX1" y="connsiteY1"/>
                </a:cxn>
              </a:cxnLst>
              <a:rect l="l" t="t" r="r" b="b"/>
              <a:pathLst>
                <a:path w="10813" h="162208">
                  <a:moveTo>
                    <a:pt x="6210" y="6210"/>
                  </a:moveTo>
                  <a:lnTo>
                    <a:pt x="6210" y="157964"/>
                  </a:lnTo>
                </a:path>
              </a:pathLst>
            </a:custGeom>
            <a:ln w="12700" cap="flat">
              <a:solidFill>
                <a:srgbClr val="F5911B"/>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0960D864-662A-41EC-9385-10A0A3C4B904}"/>
                </a:ext>
              </a:extLst>
            </p:cNvPr>
            <p:cNvSpPr/>
            <p:nvPr/>
          </p:nvSpPr>
          <p:spPr>
            <a:xfrm>
              <a:off x="6949036" y="4163399"/>
              <a:ext cx="1111685" cy="460227"/>
            </a:xfrm>
            <a:custGeom>
              <a:avLst/>
              <a:gdLst>
                <a:gd name="connsiteX0" fmla="*/ 5761 w 1142665"/>
                <a:gd name="connsiteY0" fmla="*/ 5761 h 497437"/>
                <a:gd name="connsiteX1" fmla="*/ 91839 w 1142665"/>
                <a:gd name="connsiteY1" fmla="*/ 5761 h 497437"/>
                <a:gd name="connsiteX2" fmla="*/ 91839 w 1142665"/>
                <a:gd name="connsiteY2" fmla="*/ 494007 h 497437"/>
                <a:gd name="connsiteX3" fmla="*/ 199509 w 1142665"/>
                <a:gd name="connsiteY3" fmla="*/ 494007 h 497437"/>
                <a:gd name="connsiteX4" fmla="*/ 1138261 w 1142665"/>
                <a:gd name="connsiteY4" fmla="*/ 494007 h 49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665" h="497437">
                  <a:moveTo>
                    <a:pt x="5761" y="5761"/>
                  </a:moveTo>
                  <a:lnTo>
                    <a:pt x="91839" y="5761"/>
                  </a:lnTo>
                  <a:lnTo>
                    <a:pt x="91839" y="494007"/>
                  </a:lnTo>
                  <a:lnTo>
                    <a:pt x="199509" y="494007"/>
                  </a:lnTo>
                  <a:cubicBezTo>
                    <a:pt x="222434" y="-105694"/>
                    <a:pt x="1114254" y="-116256"/>
                    <a:pt x="1138261" y="494007"/>
                  </a:cubicBezTo>
                </a:path>
              </a:pathLst>
            </a:custGeom>
            <a:noFill/>
            <a:ln w="12700" cap="flat">
              <a:solidFill>
                <a:srgbClr val="F5911B"/>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539EFD0B-F42C-40D5-8718-7A68B6DAD04A}"/>
                </a:ext>
              </a:extLst>
            </p:cNvPr>
            <p:cNvSpPr/>
            <p:nvPr/>
          </p:nvSpPr>
          <p:spPr>
            <a:xfrm>
              <a:off x="7700311" y="2151000"/>
              <a:ext cx="1806049" cy="1097208"/>
            </a:xfrm>
            <a:custGeom>
              <a:avLst/>
              <a:gdLst>
                <a:gd name="connsiteX0" fmla="*/ 1843584 w 1856380"/>
                <a:gd name="connsiteY0" fmla="*/ 296372 h 1185920"/>
                <a:gd name="connsiteX1" fmla="*/ 1843584 w 1856380"/>
                <a:gd name="connsiteY1" fmla="*/ 15248 h 1185920"/>
                <a:gd name="connsiteX2" fmla="*/ 15248 w 1856380"/>
                <a:gd name="connsiteY2" fmla="*/ 15248 h 1185920"/>
                <a:gd name="connsiteX3" fmla="*/ 15248 w 1856380"/>
                <a:gd name="connsiteY3" fmla="*/ 889729 h 1185920"/>
                <a:gd name="connsiteX4" fmla="*/ 310358 w 1856380"/>
                <a:gd name="connsiteY4" fmla="*/ 889729 h 1185920"/>
                <a:gd name="connsiteX5" fmla="*/ 310358 w 1856380"/>
                <a:gd name="connsiteY5" fmla="*/ 1172692 h 1185920"/>
                <a:gd name="connsiteX6" fmla="*/ 593213 w 1856380"/>
                <a:gd name="connsiteY6" fmla="*/ 889729 h 1185920"/>
                <a:gd name="connsiteX7" fmla="*/ 843698 w 1856380"/>
                <a:gd name="connsiteY7" fmla="*/ 889729 h 1185920"/>
                <a:gd name="connsiteX8" fmla="*/ 843698 w 1856380"/>
                <a:gd name="connsiteY8" fmla="*/ 296372 h 1185920"/>
                <a:gd name="connsiteX9" fmla="*/ 1843584 w 1856380"/>
                <a:gd name="connsiteY9" fmla="*/ 296372 h 1185920"/>
                <a:gd name="connsiteX10" fmla="*/ 1843584 w 1856380"/>
                <a:gd name="connsiteY10" fmla="*/ 296372 h 1185920"/>
                <a:gd name="connsiteX11" fmla="*/ 1843584 w 1856380"/>
                <a:gd name="connsiteY11" fmla="*/ 296372 h 1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6380" h="118592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a:solidFill>
                <a:srgbClr val="F5911B"/>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61DC123C-757B-484B-944E-F93175855CDF}"/>
                </a:ext>
              </a:extLst>
            </p:cNvPr>
            <p:cNvSpPr/>
            <p:nvPr/>
          </p:nvSpPr>
          <p:spPr>
            <a:xfrm>
              <a:off x="8501951" y="2410229"/>
              <a:ext cx="1455360" cy="1000494"/>
            </a:xfrm>
            <a:custGeom>
              <a:avLst/>
              <a:gdLst>
                <a:gd name="connsiteX0" fmla="*/ 23214 w 1495918"/>
                <a:gd name="connsiteY0" fmla="*/ 790097 h 1081386"/>
                <a:gd name="connsiteX1" fmla="*/ 15248 w 1495918"/>
                <a:gd name="connsiteY1" fmla="*/ 15248 h 1081386"/>
                <a:gd name="connsiteX2" fmla="*/ 1482617 w 1495918"/>
                <a:gd name="connsiteY2" fmla="*/ 18131 h 1081386"/>
                <a:gd name="connsiteX3" fmla="*/ 1475408 w 1495918"/>
                <a:gd name="connsiteY3" fmla="*/ 790061 h 1081386"/>
                <a:gd name="connsiteX4" fmla="*/ 1113035 w 1495918"/>
                <a:gd name="connsiteY4" fmla="*/ 793269 h 1081386"/>
                <a:gd name="connsiteX5" fmla="*/ 1111413 w 1495918"/>
                <a:gd name="connsiteY5" fmla="*/ 1067040 h 1081386"/>
                <a:gd name="connsiteX6" fmla="*/ 807868 w 1495918"/>
                <a:gd name="connsiteY6" fmla="*/ 790025 h 1081386"/>
                <a:gd name="connsiteX7" fmla="*/ 23178 w 1495918"/>
                <a:gd name="connsiteY7" fmla="*/ 790025 h 10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918" h="1081386">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a:solidFill>
                <a:srgbClr val="F5911B"/>
              </a:solidFill>
              <a:prstDash val="solid"/>
              <a:round/>
            </a:ln>
          </p:spPr>
          <p:txBody>
            <a:bodyPr rtlCol="0" anchor="ctr"/>
            <a:lstStyle/>
            <a:p>
              <a:endParaRPr lang="it-IT"/>
            </a:p>
          </p:txBody>
        </p:sp>
      </p:grpSp>
      <p:sp>
        <p:nvSpPr>
          <p:cNvPr id="23" name="Google Shape;70;p3">
            <a:extLst>
              <a:ext uri="{FF2B5EF4-FFF2-40B4-BE49-F238E27FC236}">
                <a16:creationId xmlns:a16="http://schemas.microsoft.com/office/drawing/2014/main" id="{0E820F0F-EDDC-4B24-97EA-188BF6A57FA1}"/>
              </a:ext>
            </a:extLst>
          </p:cNvPr>
          <p:cNvSpPr txBox="1"/>
          <p:nvPr/>
        </p:nvSpPr>
        <p:spPr>
          <a:xfrm>
            <a:off x="626325" y="2036650"/>
            <a:ext cx="8379300" cy="1161300"/>
          </a:xfrm>
          <a:prstGeom prst="rect">
            <a:avLst/>
          </a:prstGeom>
          <a:noFill/>
          <a:ln>
            <a:noFill/>
          </a:ln>
        </p:spPr>
        <p:txBody>
          <a:bodyPr spcFirstLastPara="1" wrap="square" lIns="91425" tIns="91425" rIns="91425" bIns="91425" anchor="t" anchorCtr="0">
            <a:noAutofit/>
          </a:bodyPr>
          <a:lstStyle/>
          <a:p>
            <a:pPr marL="228600" marR="0" lvl="0" indent="-228600" algn="just" rtl="0">
              <a:lnSpc>
                <a:spcPct val="100000"/>
              </a:lnSpc>
              <a:spcBef>
                <a:spcPts val="0"/>
              </a:spcBef>
              <a:spcAft>
                <a:spcPts val="0"/>
              </a:spcAft>
              <a:buClr>
                <a:schemeClr val="dk1"/>
              </a:buClr>
              <a:buSzPts val="2000"/>
              <a:buFont typeface="Arial"/>
              <a:buChar char="•"/>
            </a:pPr>
            <a:r>
              <a:rPr lang="da-DK" sz="2000" b="1" dirty="0">
                <a:solidFill>
                  <a:schemeClr val="dk1"/>
                </a:solidFill>
                <a:latin typeface="Calibri"/>
                <a:ea typeface="Calibri"/>
                <a:cs typeface="Calibri"/>
                <a:sym typeface="Calibri"/>
              </a:rPr>
              <a:t>Læringsudbytte 1</a:t>
            </a:r>
            <a:endParaRPr lang="da-DK" sz="2000" dirty="0"/>
          </a:p>
          <a:p>
            <a:pPr marL="230400" lvl="0">
              <a:buClr>
                <a:schemeClr val="dk1"/>
              </a:buClr>
              <a:buSzPts val="2000"/>
            </a:pPr>
            <a:r>
              <a:rPr lang="da-DK" sz="2000" dirty="0">
                <a:solidFill>
                  <a:schemeClr val="dk1"/>
                </a:solidFill>
                <a:latin typeface="Calibri"/>
                <a:ea typeface="Calibri"/>
                <a:cs typeface="Calibri"/>
                <a:sym typeface="Calibri"/>
              </a:rPr>
              <a:t>Identificere hovedfunktioner og applikationer i mind maps.</a:t>
            </a:r>
          </a:p>
          <a:p>
            <a:pPr marL="230400" lvl="0">
              <a:buClr>
                <a:schemeClr val="dk1"/>
              </a:buClr>
              <a:buSzPts val="2000"/>
            </a:pPr>
            <a:endParaRPr sz="2000" dirty="0">
              <a:solidFill>
                <a:schemeClr val="dk1"/>
              </a:solidFill>
              <a:latin typeface="Calibri"/>
              <a:ea typeface="Calibri"/>
              <a:cs typeface="Calibri"/>
              <a:sym typeface="Calibri"/>
            </a:endParaRPr>
          </a:p>
        </p:txBody>
      </p:sp>
      <p:sp>
        <p:nvSpPr>
          <p:cNvPr id="25" name="Google Shape;71;p3">
            <a:extLst>
              <a:ext uri="{FF2B5EF4-FFF2-40B4-BE49-F238E27FC236}">
                <a16:creationId xmlns:a16="http://schemas.microsoft.com/office/drawing/2014/main" id="{285E5488-D731-4B9F-A220-AFCE5761F7F6}"/>
              </a:ext>
            </a:extLst>
          </p:cNvPr>
          <p:cNvSpPr txBox="1"/>
          <p:nvPr/>
        </p:nvSpPr>
        <p:spPr>
          <a:xfrm>
            <a:off x="626325" y="3799175"/>
            <a:ext cx="8628000" cy="1263900"/>
          </a:xfrm>
          <a:prstGeom prst="rect">
            <a:avLst/>
          </a:prstGeom>
          <a:noFill/>
          <a:ln>
            <a:noFill/>
          </a:ln>
        </p:spPr>
        <p:txBody>
          <a:bodyPr spcFirstLastPara="1" wrap="square" lIns="91425" tIns="91425" rIns="91425" bIns="91425" anchor="t" anchorCtr="0">
            <a:noAutofit/>
          </a:bodyPr>
          <a:lstStyle/>
          <a:p>
            <a:pPr marL="228600" marR="0" lvl="0" indent="-228600" algn="just" rtl="0">
              <a:lnSpc>
                <a:spcPct val="100000"/>
              </a:lnSpc>
              <a:spcBef>
                <a:spcPts val="0"/>
              </a:spcBef>
              <a:spcAft>
                <a:spcPts val="0"/>
              </a:spcAft>
              <a:buClr>
                <a:schemeClr val="dk1"/>
              </a:buClr>
              <a:buSzPts val="2000"/>
              <a:buFont typeface="Arial"/>
              <a:buChar char="•"/>
            </a:pPr>
            <a:r>
              <a:rPr lang="da-DK" sz="2000" b="1" dirty="0">
                <a:solidFill>
                  <a:schemeClr val="dk1"/>
                </a:solidFill>
                <a:latin typeface="Calibri"/>
                <a:ea typeface="Calibri"/>
                <a:cs typeface="Calibri"/>
                <a:sym typeface="Calibri"/>
              </a:rPr>
              <a:t>Læringsudbytte 2</a:t>
            </a:r>
            <a:endParaRPr lang="da-DK" sz="2000" dirty="0"/>
          </a:p>
          <a:p>
            <a:pPr marL="230400" lvl="0">
              <a:buClr>
                <a:schemeClr val="dk1"/>
              </a:buClr>
              <a:buSzPts val="2000"/>
            </a:pPr>
            <a:r>
              <a:rPr lang="da-DK"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Genkende</a:t>
            </a:r>
            <a:r>
              <a:rPr lang="da-DK"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a-DK"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struktur- og brugsforskellene mellem mind maps og konceptuelle diagrammer</a:t>
            </a:r>
            <a:r>
              <a:rPr lang="da-DK" sz="2000" dirty="0">
                <a:solidFill>
                  <a:schemeClr val="dk1"/>
                </a:solidFill>
                <a:latin typeface="Calibri" panose="020F0502020204030204" pitchFamily="34" charset="0"/>
                <a:ea typeface="Calibri"/>
                <a:cs typeface="Calibri" panose="020F0502020204030204" pitchFamily="34" charset="0"/>
                <a:sym typeface="Calibri"/>
              </a:rPr>
              <a:t>.</a:t>
            </a:r>
            <a:endParaRPr dirty="0"/>
          </a:p>
        </p:txBody>
      </p:sp>
    </p:spTree>
    <p:extLst>
      <p:ext uri="{BB962C8B-B14F-4D97-AF65-F5344CB8AC3E}">
        <p14:creationId xmlns:p14="http://schemas.microsoft.com/office/powerpoint/2010/main" val="3134451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69332"/>
          </a:xfrm>
          <a:prstGeom prst="rect">
            <a:avLst/>
          </a:prstGeom>
          <a:noFill/>
        </p:spPr>
        <p:txBody>
          <a:bodyPr wrap="square">
            <a:spAutoFit/>
          </a:bodyPr>
          <a:lstStyle/>
          <a:p>
            <a:pPr algn="ctr"/>
            <a:r>
              <a:rPr lang="es-ES" dirty="0">
                <a:cs typeface="Poppins ExtraLight" panose="00000300000000000000" pitchFamily="2" charset="0"/>
              </a:rPr>
              <a:t>project-reset.eu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AU" sz="3600" b="1" dirty="0" err="1">
                <a:ea typeface="Microsoft Sans Serif" panose="020B0604020202020204" pitchFamily="34" charset="0"/>
                <a:cs typeface="Poppins SemiBold" panose="00000700000000000000" pitchFamily="2" charset="0"/>
              </a:rPr>
              <a:t>Fortsæt</a:t>
            </a:r>
            <a:r>
              <a:rPr lang="en-AU" sz="3600" b="1" dirty="0">
                <a:ea typeface="Microsoft Sans Serif" panose="020B0604020202020204" pitchFamily="34" charset="0"/>
                <a:cs typeface="Poppins SemiBold" panose="00000700000000000000" pitchFamily="2" charset="0"/>
              </a:rPr>
              <a:t>!</a:t>
            </a: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p:nvPr/>
        </p:nvSpPr>
        <p:spPr>
          <a:xfrm>
            <a:off x="9411420" y="2372257"/>
            <a:ext cx="1506265" cy="2128065"/>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3" name="Google Shape;113;p5"/>
          <p:cNvSpPr txBox="1"/>
          <p:nvPr/>
        </p:nvSpPr>
        <p:spPr>
          <a:xfrm>
            <a:off x="523240" y="1250839"/>
            <a:ext cx="4635356" cy="707846"/>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1.1 </a:t>
            </a:r>
            <a:r>
              <a:rPr lang="en-US" sz="2000" dirty="0" err="1">
                <a:solidFill>
                  <a:schemeClr val="dk1"/>
                </a:solidFill>
                <a:latin typeface="Calibri"/>
                <a:ea typeface="Calibri"/>
                <a:cs typeface="Calibri"/>
                <a:sym typeface="Calibri"/>
              </a:rPr>
              <a:t>Hvor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svært</a:t>
            </a:r>
            <a:r>
              <a:rPr lang="en-US" sz="2000" dirty="0">
                <a:solidFill>
                  <a:schemeClr val="dk1"/>
                </a:solidFill>
                <a:latin typeface="Calibri"/>
                <a:ea typeface="Calibri"/>
                <a:cs typeface="Calibri"/>
                <a:sym typeface="Calibri"/>
              </a:rPr>
              <a:t> er det at </a:t>
            </a:r>
            <a:r>
              <a:rPr lang="en-US" sz="2000" dirty="0" err="1">
                <a:solidFill>
                  <a:schemeClr val="dk1"/>
                </a:solidFill>
                <a:latin typeface="Calibri"/>
                <a:ea typeface="Calibri"/>
                <a:cs typeface="Calibri"/>
                <a:sym typeface="Calibri"/>
              </a:rPr>
              <a:t>samle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ideer</a:t>
            </a:r>
            <a:r>
              <a:rPr lang="en-US" sz="2000" dirty="0">
                <a:solidFill>
                  <a:schemeClr val="dk1"/>
                </a:solidFill>
                <a:latin typeface="Calibri"/>
                <a:ea typeface="Calibri"/>
                <a:cs typeface="Calibri"/>
                <a:sym typeface="Calibri"/>
              </a:rPr>
              <a:t>?</a:t>
            </a:r>
          </a:p>
          <a:p>
            <a:pPr marL="10800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114" name="Google Shape;114;p5"/>
          <p:cNvSpPr txBox="1"/>
          <p:nvPr/>
        </p:nvSpPr>
        <p:spPr>
          <a:xfrm>
            <a:off x="692509" y="2283150"/>
            <a:ext cx="5205167" cy="2898761"/>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n-US" sz="1600" dirty="0" err="1">
                <a:latin typeface="Calibri"/>
                <a:ea typeface="Calibri"/>
                <a:cs typeface="Calibri"/>
                <a:sym typeface="Calibri"/>
              </a:rPr>
              <a:t>Hvis</a:t>
            </a:r>
            <a:r>
              <a:rPr lang="en-US" sz="1600" dirty="0">
                <a:latin typeface="Calibri"/>
                <a:ea typeface="Calibri"/>
                <a:cs typeface="Calibri"/>
                <a:sym typeface="Calibri"/>
              </a:rPr>
              <a:t> man ikke er </a:t>
            </a:r>
            <a:r>
              <a:rPr lang="en-US" sz="1600" dirty="0" err="1">
                <a:latin typeface="Calibri"/>
                <a:ea typeface="Calibri"/>
                <a:cs typeface="Calibri"/>
                <a:sym typeface="Calibri"/>
              </a:rPr>
              <a:t>organiseret</a:t>
            </a:r>
            <a:r>
              <a:rPr lang="en-US" sz="1600" dirty="0">
                <a:latin typeface="Calibri"/>
                <a:ea typeface="Calibri"/>
                <a:cs typeface="Calibri"/>
                <a:sym typeface="Calibri"/>
              </a:rPr>
              <a:t>, </a:t>
            </a:r>
            <a:r>
              <a:rPr lang="en-US" sz="1600" dirty="0" err="1">
                <a:latin typeface="Calibri"/>
                <a:ea typeface="Calibri"/>
                <a:cs typeface="Calibri"/>
                <a:sym typeface="Calibri"/>
              </a:rPr>
              <a:t>kan</a:t>
            </a:r>
            <a:r>
              <a:rPr lang="en-US" sz="1600" dirty="0">
                <a:latin typeface="Calibri"/>
                <a:ea typeface="Calibri"/>
                <a:cs typeface="Calibri"/>
                <a:sym typeface="Calibri"/>
              </a:rPr>
              <a:t> </a:t>
            </a:r>
            <a:r>
              <a:rPr lang="en-US" sz="1600" dirty="0" err="1">
                <a:latin typeface="Calibri"/>
                <a:ea typeface="Calibri"/>
                <a:cs typeface="Calibri"/>
                <a:sym typeface="Calibri"/>
              </a:rPr>
              <a:t>selv</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tilsyneladende</a:t>
            </a:r>
            <a:r>
              <a:rPr lang="en-US" sz="1600" dirty="0">
                <a:latin typeface="Calibri"/>
                <a:ea typeface="Calibri"/>
                <a:cs typeface="Calibri"/>
                <a:sym typeface="Calibri"/>
              </a:rPr>
              <a:t> simple </a:t>
            </a:r>
            <a:r>
              <a:rPr lang="en-US" sz="1600" dirty="0" err="1">
                <a:latin typeface="Calibri"/>
                <a:ea typeface="Calibri"/>
                <a:cs typeface="Calibri"/>
                <a:sym typeface="Calibri"/>
              </a:rPr>
              <a:t>opgave</a:t>
            </a:r>
            <a:r>
              <a:rPr lang="en-US" sz="1600" dirty="0">
                <a:latin typeface="Calibri"/>
                <a:ea typeface="Calibri"/>
                <a:cs typeface="Calibri"/>
                <a:sym typeface="Calibri"/>
              </a:rPr>
              <a:t> </a:t>
            </a:r>
            <a:r>
              <a:rPr lang="en-US" sz="1600" dirty="0" err="1">
                <a:latin typeface="Calibri"/>
                <a:ea typeface="Calibri"/>
                <a:cs typeface="Calibri"/>
                <a:sym typeface="Calibri"/>
              </a:rPr>
              <a:t>som</a:t>
            </a:r>
            <a:r>
              <a:rPr lang="en-US" sz="1600" dirty="0">
                <a:latin typeface="Calibri"/>
                <a:ea typeface="Calibri"/>
                <a:cs typeface="Calibri"/>
                <a:sym typeface="Calibri"/>
              </a:rPr>
              <a:t> at </a:t>
            </a:r>
            <a:r>
              <a:rPr lang="en-US" sz="1600" dirty="0" err="1">
                <a:latin typeface="Calibri"/>
                <a:ea typeface="Calibri"/>
                <a:cs typeface="Calibri"/>
                <a:sym typeface="Calibri"/>
              </a:rPr>
              <a:t>præsentere</a:t>
            </a:r>
            <a:r>
              <a:rPr lang="en-US" sz="1600" dirty="0">
                <a:latin typeface="Calibri"/>
                <a:ea typeface="Calibri"/>
                <a:cs typeface="Calibri"/>
                <a:sym typeface="Calibri"/>
              </a:rPr>
              <a:t> et </a:t>
            </a:r>
            <a:r>
              <a:rPr lang="en-US" sz="1600" dirty="0" err="1">
                <a:latin typeface="Calibri"/>
                <a:ea typeface="Calibri"/>
                <a:cs typeface="Calibri"/>
                <a:sym typeface="Calibri"/>
              </a:rPr>
              <a:t>velkendt</a:t>
            </a:r>
            <a:r>
              <a:rPr lang="en-US" sz="1600" dirty="0">
                <a:latin typeface="Calibri"/>
                <a:ea typeface="Calibri"/>
                <a:cs typeface="Calibri"/>
                <a:sym typeface="Calibri"/>
              </a:rPr>
              <a:t> </a:t>
            </a:r>
            <a:r>
              <a:rPr lang="en-US" sz="1600" dirty="0" err="1">
                <a:latin typeface="Calibri"/>
                <a:ea typeface="Calibri"/>
                <a:cs typeface="Calibri"/>
                <a:sym typeface="Calibri"/>
              </a:rPr>
              <a:t>emne</a:t>
            </a:r>
            <a:r>
              <a:rPr lang="en-US" sz="1600" dirty="0">
                <a:latin typeface="Calibri"/>
                <a:ea typeface="Calibri"/>
                <a:cs typeface="Calibri"/>
                <a:sym typeface="Calibri"/>
              </a:rPr>
              <a:t>, </a:t>
            </a:r>
            <a:r>
              <a:rPr lang="en-US" sz="1600" dirty="0" err="1">
                <a:latin typeface="Calibri"/>
                <a:ea typeface="Calibri"/>
                <a:cs typeface="Calibri"/>
                <a:sym typeface="Calibri"/>
              </a:rPr>
              <a:t>blive</a:t>
            </a:r>
            <a:r>
              <a:rPr lang="en-US" sz="1600" dirty="0">
                <a:latin typeface="Calibri"/>
                <a:ea typeface="Calibri"/>
                <a:cs typeface="Calibri"/>
                <a:sym typeface="Calibri"/>
              </a:rPr>
              <a:t> </a:t>
            </a:r>
            <a:r>
              <a:rPr lang="en-US" sz="1600" dirty="0" err="1">
                <a:latin typeface="Calibri"/>
                <a:ea typeface="Calibri"/>
                <a:cs typeface="Calibri"/>
                <a:sym typeface="Calibri"/>
              </a:rPr>
              <a:t>kompliceret</a:t>
            </a:r>
            <a:r>
              <a:rPr lang="en-US" sz="1600" dirty="0">
                <a:latin typeface="Calibri"/>
                <a:ea typeface="Calibri"/>
                <a:cs typeface="Calibri"/>
                <a:sym typeface="Calibri"/>
              </a:rPr>
              <a:t>. </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n-US" sz="1600" dirty="0" err="1">
                <a:latin typeface="Calibri"/>
                <a:ea typeface="Calibri"/>
                <a:cs typeface="Calibri"/>
                <a:sym typeface="Calibri"/>
              </a:rPr>
              <a:t>Tror</a:t>
            </a:r>
            <a:r>
              <a:rPr lang="en-US" sz="1600" dirty="0">
                <a:latin typeface="Calibri"/>
                <a:ea typeface="Calibri"/>
                <a:cs typeface="Calibri"/>
                <a:sym typeface="Calibri"/>
              </a:rPr>
              <a:t> du ikke på det?</a:t>
            </a:r>
          </a:p>
          <a:p>
            <a:pPr marL="284400" lvl="0" algn="just">
              <a:lnSpc>
                <a:spcPct val="120000"/>
              </a:lnSpc>
            </a:pPr>
            <a:r>
              <a:rPr lang="en-US" sz="1600" dirty="0" err="1">
                <a:latin typeface="Calibri"/>
                <a:ea typeface="Calibri"/>
                <a:cs typeface="Calibri"/>
                <a:sym typeface="Calibri"/>
              </a:rPr>
              <a:t>Snup</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kuglepen</a:t>
            </a:r>
            <a:r>
              <a:rPr lang="en-US" sz="1600" dirty="0">
                <a:latin typeface="Calibri"/>
                <a:ea typeface="Calibri"/>
                <a:cs typeface="Calibri"/>
                <a:sym typeface="Calibri"/>
              </a:rPr>
              <a:t> og et </a:t>
            </a:r>
            <a:r>
              <a:rPr lang="en-US" sz="1600" dirty="0" err="1">
                <a:latin typeface="Calibri"/>
                <a:ea typeface="Calibri"/>
                <a:cs typeface="Calibri"/>
                <a:sym typeface="Calibri"/>
              </a:rPr>
              <a:t>stykke</a:t>
            </a:r>
            <a:r>
              <a:rPr lang="en-US" sz="1600" dirty="0">
                <a:latin typeface="Calibri"/>
                <a:ea typeface="Calibri"/>
                <a:cs typeface="Calibri"/>
                <a:sym typeface="Calibri"/>
              </a:rPr>
              <a:t> </a:t>
            </a:r>
            <a:r>
              <a:rPr lang="en-US" sz="1600" dirty="0" err="1">
                <a:latin typeface="Calibri"/>
                <a:ea typeface="Calibri"/>
                <a:cs typeface="Calibri"/>
                <a:sym typeface="Calibri"/>
              </a:rPr>
              <a:t>papir</a:t>
            </a:r>
            <a:r>
              <a:rPr lang="en-US" sz="1600" dirty="0">
                <a:latin typeface="Calibri"/>
                <a:ea typeface="Calibri"/>
                <a:cs typeface="Calibri"/>
                <a:sym typeface="Calibri"/>
              </a:rPr>
              <a:t> og </a:t>
            </a:r>
            <a:r>
              <a:rPr lang="en-US" sz="1600" dirty="0" err="1">
                <a:latin typeface="Calibri"/>
                <a:ea typeface="Calibri"/>
                <a:cs typeface="Calibri"/>
                <a:sym typeface="Calibri"/>
              </a:rPr>
              <a:t>prøv</a:t>
            </a:r>
            <a:r>
              <a:rPr lang="en-US" sz="1600" dirty="0">
                <a:latin typeface="Calibri"/>
                <a:ea typeface="Calibri"/>
                <a:cs typeface="Calibri"/>
                <a:sym typeface="Calibri"/>
              </a:rPr>
              <a:t> at </a:t>
            </a:r>
            <a:r>
              <a:rPr lang="en-US" sz="1600" dirty="0" err="1">
                <a:latin typeface="Calibri"/>
                <a:ea typeface="Calibri"/>
                <a:cs typeface="Calibri"/>
                <a:sym typeface="Calibri"/>
              </a:rPr>
              <a:t>introducere</a:t>
            </a:r>
            <a:r>
              <a:rPr lang="en-US" sz="1600" dirty="0">
                <a:latin typeface="Calibri"/>
                <a:ea typeface="Calibri"/>
                <a:cs typeface="Calibri"/>
                <a:sym typeface="Calibri"/>
              </a:rPr>
              <a:t> dig </a:t>
            </a:r>
            <a:r>
              <a:rPr lang="en-US" sz="1600" dirty="0" err="1">
                <a:latin typeface="Calibri"/>
                <a:ea typeface="Calibri"/>
                <a:cs typeface="Calibri"/>
                <a:sym typeface="Calibri"/>
              </a:rPr>
              <a:t>selv</a:t>
            </a:r>
            <a:r>
              <a:rPr lang="en-US" sz="1600" dirty="0">
                <a:latin typeface="Calibri"/>
                <a:ea typeface="Calibri"/>
                <a:cs typeface="Calibri"/>
                <a:sym typeface="Calibri"/>
              </a:rPr>
              <a:t> med kort </a:t>
            </a:r>
            <a:r>
              <a:rPr lang="en-US" sz="1600" dirty="0" err="1">
                <a:latin typeface="Calibri"/>
                <a:ea typeface="Calibri"/>
                <a:cs typeface="Calibri"/>
                <a:sym typeface="Calibri"/>
              </a:rPr>
              <a:t>tekst</a:t>
            </a:r>
            <a:r>
              <a:rPr lang="en-US" sz="1600" dirty="0">
                <a:latin typeface="Calibri"/>
                <a:ea typeface="Calibri"/>
                <a:cs typeface="Calibri"/>
                <a:sym typeface="Calibri"/>
              </a:rPr>
              <a:t> på ca. 300 </a:t>
            </a:r>
            <a:r>
              <a:rPr lang="en-US" sz="1600" dirty="0" err="1">
                <a:latin typeface="Calibri"/>
                <a:ea typeface="Calibri"/>
                <a:cs typeface="Calibri"/>
                <a:sym typeface="Calibri"/>
              </a:rPr>
              <a:t>tegn</a:t>
            </a:r>
            <a:r>
              <a:rPr lang="en-US" sz="1600" dirty="0">
                <a:latin typeface="Calibri"/>
                <a:ea typeface="Calibri"/>
                <a:cs typeface="Calibri"/>
                <a:sym typeface="Calibri"/>
              </a:rPr>
              <a:t>.</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n-US" sz="1600" i="1" dirty="0" err="1">
                <a:solidFill>
                  <a:srgbClr val="F5911B"/>
                </a:solidFill>
                <a:latin typeface="Calibri"/>
                <a:cs typeface="Calibri"/>
                <a:sym typeface="Calibri"/>
              </a:rPr>
              <a:t>Fortsæt</a:t>
            </a:r>
            <a:r>
              <a:rPr lang="en-US" sz="1600" i="1" dirty="0">
                <a:solidFill>
                  <a:srgbClr val="F5911B"/>
                </a:solidFill>
                <a:latin typeface="Calibri"/>
                <a:cs typeface="Calibri"/>
                <a:sym typeface="Calibri"/>
              </a:rPr>
              <a:t> </a:t>
            </a:r>
            <a:r>
              <a:rPr lang="en-US" sz="1600" i="1" dirty="0" err="1">
                <a:solidFill>
                  <a:srgbClr val="F5911B"/>
                </a:solidFill>
                <a:latin typeface="Calibri"/>
                <a:cs typeface="Calibri"/>
                <a:sym typeface="Calibri"/>
              </a:rPr>
              <a:t>først</a:t>
            </a:r>
            <a:r>
              <a:rPr lang="en-US" sz="1600" i="1" dirty="0">
                <a:solidFill>
                  <a:srgbClr val="F5911B"/>
                </a:solidFill>
                <a:latin typeface="Calibri"/>
                <a:cs typeface="Calibri"/>
                <a:sym typeface="Calibri"/>
              </a:rPr>
              <a:t> </a:t>
            </a:r>
            <a:r>
              <a:rPr lang="en-US" sz="1600" i="1" dirty="0" err="1">
                <a:solidFill>
                  <a:srgbClr val="F5911B"/>
                </a:solidFill>
                <a:latin typeface="Calibri"/>
                <a:cs typeface="Calibri"/>
                <a:sym typeface="Calibri"/>
              </a:rPr>
              <a:t>når</a:t>
            </a:r>
            <a:r>
              <a:rPr lang="en-US" sz="1600" i="1" dirty="0">
                <a:solidFill>
                  <a:srgbClr val="F5911B"/>
                </a:solidFill>
                <a:latin typeface="Calibri"/>
                <a:cs typeface="Calibri"/>
                <a:sym typeface="Calibri"/>
              </a:rPr>
              <a:t> du er </a:t>
            </a:r>
            <a:r>
              <a:rPr lang="en-US" sz="1600" i="1" dirty="0" err="1">
                <a:solidFill>
                  <a:srgbClr val="F5911B"/>
                </a:solidFill>
                <a:latin typeface="Calibri"/>
                <a:cs typeface="Calibri"/>
                <a:sym typeface="Calibri"/>
              </a:rPr>
              <a:t>færdig</a:t>
            </a:r>
            <a:r>
              <a:rPr lang="en-US" sz="1600" i="1" dirty="0">
                <a:solidFill>
                  <a:srgbClr val="F5911B"/>
                </a:solidFill>
                <a:latin typeface="Calibri"/>
                <a:cs typeface="Calibri"/>
                <a:sym typeface="Calibri"/>
              </a:rPr>
              <a:t>!</a:t>
            </a:r>
            <a:endParaRPr sz="1600" i="1" dirty="0">
              <a:solidFill>
                <a:srgbClr val="F5911B"/>
              </a:solidFill>
              <a:latin typeface="Calibri"/>
              <a:cs typeface="Calibri"/>
              <a:sym typeface="Calibri"/>
            </a:endParaRPr>
          </a:p>
        </p:txBody>
      </p:sp>
      <p:sp>
        <p:nvSpPr>
          <p:cNvPr id="115" name="Google Shape;115;p5"/>
          <p:cNvSpPr/>
          <p:nvPr/>
        </p:nvSpPr>
        <p:spPr>
          <a:xfrm rot="10800000">
            <a:off x="8805084" y="3350590"/>
            <a:ext cx="276985" cy="1525669"/>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16" name="Google Shape;116;p5"/>
          <p:cNvCxnSpPr/>
          <p:nvPr/>
        </p:nvCxnSpPr>
        <p:spPr>
          <a:xfrm>
            <a:off x="6545438" y="3605270"/>
            <a:ext cx="2061797" cy="0"/>
          </a:xfrm>
          <a:prstGeom prst="straightConnector1">
            <a:avLst/>
          </a:prstGeom>
          <a:noFill/>
          <a:ln w="9525" cap="flat" cmpd="sng">
            <a:solidFill>
              <a:srgbClr val="F5911B"/>
            </a:solidFill>
            <a:prstDash val="dash"/>
            <a:round/>
            <a:headEnd type="none" w="sm" len="sm"/>
            <a:tailEnd type="none" w="sm" len="sm"/>
          </a:ln>
        </p:spPr>
      </p:cxnSp>
      <p:sp>
        <p:nvSpPr>
          <p:cNvPr id="8" name="Google Shape;144;p7">
            <a:extLst>
              <a:ext uri="{FF2B5EF4-FFF2-40B4-BE49-F238E27FC236}">
                <a16:creationId xmlns:a16="http://schemas.microsoft.com/office/drawing/2014/main" id="{7D65F9F5-D750-4116-9E99-63F428EEDB10}"/>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6"/>
          <p:cNvSpPr txBox="1"/>
          <p:nvPr/>
        </p:nvSpPr>
        <p:spPr>
          <a:xfrm>
            <a:off x="523240" y="1250839"/>
            <a:ext cx="4635356"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1.2 Evaluer din indsats...</a:t>
            </a:r>
          </a:p>
        </p:txBody>
      </p:sp>
      <p:sp>
        <p:nvSpPr>
          <p:cNvPr id="123" name="Google Shape;123;p6"/>
          <p:cNvSpPr txBox="1"/>
          <p:nvPr/>
        </p:nvSpPr>
        <p:spPr>
          <a:xfrm>
            <a:off x="658246" y="1825851"/>
            <a:ext cx="4365344" cy="2081000"/>
          </a:xfrm>
          <a:prstGeom prst="rect">
            <a:avLst/>
          </a:prstGeom>
          <a:noFill/>
          <a:ln>
            <a:noFill/>
          </a:ln>
        </p:spPr>
        <p:txBody>
          <a:bodyPr spcFirstLastPara="1" wrap="square" lIns="91425" tIns="45700" rIns="91425" bIns="45700" anchor="t" anchorCtr="0">
            <a:noAutofit/>
          </a:bodyPr>
          <a:lstStyle/>
          <a:p>
            <a:pPr lvl="0"/>
            <a:r>
              <a:rPr lang="it-IT" sz="2000" b="1" dirty="0">
                <a:solidFill>
                  <a:schemeClr val="dk1"/>
                </a:solidFill>
                <a:latin typeface="Calibri"/>
                <a:ea typeface="Calibri"/>
                <a:cs typeface="Calibri"/>
                <a:sym typeface="Calibri"/>
              </a:rPr>
              <a:t>Var du fuldstændig selvsikker?</a:t>
            </a:r>
            <a:endParaRPr sz="2000" b="1" dirty="0">
              <a:solidFill>
                <a:schemeClr val="dk1"/>
              </a:solidFill>
              <a:latin typeface="Calibri"/>
              <a:ea typeface="Calibri"/>
              <a:cs typeface="Calibri"/>
              <a:sym typeface="Calibri"/>
            </a:endParaRPr>
          </a:p>
          <a:p>
            <a:pPr marL="284400" lvl="0" algn="just">
              <a:lnSpc>
                <a:spcPct val="120000"/>
              </a:lnSpc>
            </a:pPr>
            <a:r>
              <a:rPr lang="en-US" sz="1600" dirty="0">
                <a:solidFill>
                  <a:schemeClr val="tx1"/>
                </a:solidFill>
                <a:latin typeface="Calibri"/>
                <a:ea typeface="Calibri"/>
                <a:cs typeface="Calibri"/>
                <a:sym typeface="Calibri"/>
              </a:rPr>
              <a:t>I </a:t>
            </a:r>
            <a:r>
              <a:rPr lang="en-US" sz="1600" dirty="0" err="1">
                <a:solidFill>
                  <a:schemeClr val="tx1"/>
                </a:solidFill>
                <a:latin typeface="Calibri"/>
                <a:ea typeface="Calibri"/>
                <a:cs typeface="Calibri"/>
                <a:sym typeface="Calibri"/>
              </a:rPr>
              <a:t>så</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fald</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skræmmer</a:t>
            </a:r>
            <a:r>
              <a:rPr lang="en-US" sz="1600" dirty="0">
                <a:solidFill>
                  <a:schemeClr val="tx1"/>
                </a:solidFill>
                <a:latin typeface="Calibri"/>
                <a:ea typeface="Calibri"/>
                <a:cs typeface="Calibri"/>
                <a:sym typeface="Calibri"/>
              </a:rPr>
              <a:t> et </a:t>
            </a:r>
            <a:r>
              <a:rPr lang="en-US" sz="1600" dirty="0" err="1">
                <a:solidFill>
                  <a:schemeClr val="tx1"/>
                </a:solidFill>
                <a:latin typeface="Calibri"/>
                <a:ea typeface="Calibri"/>
                <a:cs typeface="Calibri"/>
                <a:sym typeface="Calibri"/>
              </a:rPr>
              <a:t>blankt</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stykke</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papir</a:t>
            </a:r>
            <a:r>
              <a:rPr lang="en-US" sz="1600" dirty="0">
                <a:solidFill>
                  <a:schemeClr val="tx1"/>
                </a:solidFill>
                <a:latin typeface="Calibri"/>
                <a:ea typeface="Calibri"/>
                <a:cs typeface="Calibri"/>
                <a:sym typeface="Calibri"/>
              </a:rPr>
              <a:t> ikke dig, og du </a:t>
            </a:r>
            <a:r>
              <a:rPr lang="en-US" sz="1600" dirty="0" err="1">
                <a:solidFill>
                  <a:schemeClr val="tx1"/>
                </a:solidFill>
                <a:latin typeface="Calibri"/>
                <a:ea typeface="Calibri"/>
                <a:cs typeface="Calibri"/>
                <a:sym typeface="Calibri"/>
              </a:rPr>
              <a:t>har</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klare</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ideer</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både</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omkring</a:t>
            </a:r>
            <a:r>
              <a:rPr lang="en-US" sz="1600" dirty="0">
                <a:solidFill>
                  <a:schemeClr val="tx1"/>
                </a:solidFill>
                <a:latin typeface="Calibri"/>
                <a:ea typeface="Calibri"/>
                <a:cs typeface="Calibri"/>
                <a:sym typeface="Calibri"/>
              </a:rPr>
              <a:t> de </a:t>
            </a:r>
            <a:r>
              <a:rPr lang="en-US" sz="1600" dirty="0" err="1">
                <a:solidFill>
                  <a:schemeClr val="tx1"/>
                </a:solidFill>
                <a:latin typeface="Calibri"/>
                <a:ea typeface="Calibri"/>
                <a:cs typeface="Calibri"/>
                <a:sym typeface="Calibri"/>
              </a:rPr>
              <a:t>vigtigste</a:t>
            </a:r>
            <a:r>
              <a:rPr lang="en-US" sz="1600" dirty="0">
                <a:solidFill>
                  <a:schemeClr val="tx1"/>
                </a:solidFill>
                <a:latin typeface="Calibri"/>
                <a:ea typeface="Calibri"/>
                <a:cs typeface="Calibri"/>
                <a:sym typeface="Calibri"/>
              </a:rPr>
              <a:t> ting du </a:t>
            </a:r>
            <a:r>
              <a:rPr lang="en-US" sz="1600" dirty="0" err="1">
                <a:solidFill>
                  <a:schemeClr val="tx1"/>
                </a:solidFill>
                <a:latin typeface="Calibri"/>
                <a:ea typeface="Calibri"/>
                <a:cs typeface="Calibri"/>
                <a:sym typeface="Calibri"/>
              </a:rPr>
              <a:t>vil</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sige</a:t>
            </a:r>
            <a:r>
              <a:rPr lang="en-US" sz="1600" dirty="0">
                <a:solidFill>
                  <a:schemeClr val="tx1"/>
                </a:solidFill>
                <a:latin typeface="Calibri"/>
                <a:ea typeface="Calibri"/>
                <a:cs typeface="Calibri"/>
                <a:sym typeface="Calibri"/>
              </a:rPr>
              <a:t>, og </a:t>
            </a:r>
            <a:r>
              <a:rPr lang="en-US" sz="1600" dirty="0" err="1">
                <a:solidFill>
                  <a:schemeClr val="tx1"/>
                </a:solidFill>
                <a:latin typeface="Calibri"/>
                <a:ea typeface="Calibri"/>
                <a:cs typeface="Calibri"/>
                <a:sym typeface="Calibri"/>
              </a:rPr>
              <a:t>rækkefølgen</a:t>
            </a:r>
            <a:r>
              <a:rPr lang="en-US" sz="1600" dirty="0">
                <a:solidFill>
                  <a:schemeClr val="tx1"/>
                </a:solidFill>
                <a:latin typeface="Calibri"/>
                <a:ea typeface="Calibri"/>
                <a:cs typeface="Calibri"/>
                <a:sym typeface="Calibri"/>
              </a:rPr>
              <a:t> de </a:t>
            </a:r>
            <a:r>
              <a:rPr lang="en-US" sz="1600" dirty="0" err="1">
                <a:solidFill>
                  <a:schemeClr val="tx1"/>
                </a:solidFill>
                <a:latin typeface="Calibri"/>
                <a:ea typeface="Calibri"/>
                <a:cs typeface="Calibri"/>
                <a:sym typeface="Calibri"/>
              </a:rPr>
              <a:t>skal</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siges</a:t>
            </a:r>
            <a:r>
              <a:rPr lang="en-US" sz="1600" dirty="0">
                <a:solidFill>
                  <a:schemeClr val="tx1"/>
                </a:solidFill>
                <a:latin typeface="Calibri"/>
                <a:ea typeface="Calibri"/>
                <a:cs typeface="Calibri"/>
                <a:sym typeface="Calibri"/>
              </a:rPr>
              <a:t> i. Men er du </a:t>
            </a:r>
            <a:r>
              <a:rPr lang="en-US" sz="1600" dirty="0" err="1">
                <a:solidFill>
                  <a:schemeClr val="tx1"/>
                </a:solidFill>
                <a:latin typeface="Calibri"/>
                <a:ea typeface="Calibri"/>
                <a:cs typeface="Calibri"/>
                <a:sym typeface="Calibri"/>
              </a:rPr>
              <a:t>altid</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så</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effektiv</a:t>
            </a:r>
            <a:r>
              <a:rPr lang="en-US" sz="1600" dirty="0">
                <a:solidFill>
                  <a:schemeClr val="tx1"/>
                </a:solidFill>
                <a:latin typeface="Calibri"/>
                <a:ea typeface="Calibri"/>
                <a:cs typeface="Calibri"/>
                <a:sym typeface="Calibri"/>
              </a:rPr>
              <a:t>, eller er der områder, </a:t>
            </a:r>
            <a:r>
              <a:rPr lang="en-US" sz="1600" dirty="0" err="1">
                <a:solidFill>
                  <a:schemeClr val="tx1"/>
                </a:solidFill>
                <a:latin typeface="Calibri"/>
                <a:ea typeface="Calibri"/>
                <a:cs typeface="Calibri"/>
                <a:sym typeface="Calibri"/>
              </a:rPr>
              <a:t>hvor</a:t>
            </a:r>
            <a:r>
              <a:rPr lang="en-US" sz="1600" dirty="0">
                <a:solidFill>
                  <a:schemeClr val="tx1"/>
                </a:solidFill>
                <a:latin typeface="Calibri"/>
                <a:ea typeface="Calibri"/>
                <a:cs typeface="Calibri"/>
                <a:sym typeface="Calibri"/>
              </a:rPr>
              <a:t> du </a:t>
            </a:r>
            <a:r>
              <a:rPr lang="en-US" sz="1600" dirty="0" err="1">
                <a:solidFill>
                  <a:schemeClr val="tx1"/>
                </a:solidFill>
                <a:latin typeface="Calibri"/>
                <a:ea typeface="Calibri"/>
                <a:cs typeface="Calibri"/>
                <a:sym typeface="Calibri"/>
              </a:rPr>
              <a:t>vil</a:t>
            </a:r>
            <a:r>
              <a:rPr lang="en-US" sz="1600" dirty="0">
                <a:solidFill>
                  <a:schemeClr val="tx1"/>
                </a:solidFill>
                <a:latin typeface="Calibri"/>
                <a:ea typeface="Calibri"/>
                <a:cs typeface="Calibri"/>
                <a:sym typeface="Calibri"/>
              </a:rPr>
              <a:t> være mere </a:t>
            </a:r>
            <a:r>
              <a:rPr lang="en-US" sz="1600" dirty="0" err="1">
                <a:solidFill>
                  <a:schemeClr val="tx1"/>
                </a:solidFill>
                <a:latin typeface="Calibri"/>
                <a:ea typeface="Calibri"/>
                <a:cs typeface="Calibri"/>
                <a:sym typeface="Calibri"/>
              </a:rPr>
              <a:t>udfordret</a:t>
            </a:r>
            <a:r>
              <a:rPr lang="en-US" sz="1600" dirty="0">
                <a:solidFill>
                  <a:schemeClr val="tx1"/>
                </a:solidFill>
                <a:latin typeface="Calibri"/>
                <a:ea typeface="Calibri"/>
                <a:cs typeface="Calibri"/>
                <a:sym typeface="Calibri"/>
              </a:rPr>
              <a:t>?</a:t>
            </a:r>
            <a:endParaRPr sz="1600" dirty="0">
              <a:solidFill>
                <a:schemeClr val="tx1"/>
              </a:solidFill>
              <a:latin typeface="Calibri"/>
              <a:ea typeface="Calibri"/>
              <a:cs typeface="Calibri"/>
              <a:sym typeface="Calibri"/>
            </a:endParaRPr>
          </a:p>
        </p:txBody>
      </p:sp>
      <p:sp>
        <p:nvSpPr>
          <p:cNvPr id="124" name="Google Shape;124;p6"/>
          <p:cNvSpPr txBox="1"/>
          <p:nvPr/>
        </p:nvSpPr>
        <p:spPr>
          <a:xfrm>
            <a:off x="658246" y="3941978"/>
            <a:ext cx="4365344" cy="1849222"/>
          </a:xfrm>
          <a:prstGeom prst="rect">
            <a:avLst/>
          </a:prstGeom>
          <a:noFill/>
          <a:ln>
            <a:noFill/>
          </a:ln>
        </p:spPr>
        <p:txBody>
          <a:bodyPr spcFirstLastPara="1" wrap="square" lIns="91425" tIns="45700" rIns="91425" bIns="45700" anchor="t" anchorCtr="0">
            <a:noAutofit/>
          </a:bodyPr>
          <a:lstStyle/>
          <a:p>
            <a:pPr lvl="0"/>
            <a:r>
              <a:rPr lang="en-US" sz="2000" b="1" dirty="0">
                <a:solidFill>
                  <a:schemeClr val="dk1"/>
                </a:solidFill>
                <a:latin typeface="Calibri"/>
                <a:ea typeface="Calibri"/>
                <a:cs typeface="Calibri"/>
                <a:sym typeface="Calibri"/>
              </a:rPr>
              <a:t>Var det </a:t>
            </a:r>
            <a:r>
              <a:rPr lang="en-US" sz="2000" b="1" dirty="0" err="1">
                <a:solidFill>
                  <a:schemeClr val="dk1"/>
                </a:solidFill>
                <a:latin typeface="Calibri"/>
                <a:ea typeface="Calibri"/>
                <a:cs typeface="Calibri"/>
                <a:sym typeface="Calibri"/>
              </a:rPr>
              <a:t>en</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udfordring</a:t>
            </a:r>
            <a:r>
              <a:rPr lang="en-US" sz="2000" b="1" dirty="0">
                <a:solidFill>
                  <a:schemeClr val="dk1"/>
                </a:solidFill>
                <a:latin typeface="Calibri"/>
                <a:ea typeface="Calibri"/>
                <a:cs typeface="Calibri"/>
                <a:sym typeface="Calibri"/>
              </a:rPr>
              <a:t> at </a:t>
            </a:r>
            <a:r>
              <a:rPr lang="en-US" sz="2000" b="1" dirty="0" err="1">
                <a:solidFill>
                  <a:schemeClr val="dk1"/>
                </a:solidFill>
                <a:latin typeface="Calibri"/>
                <a:ea typeface="Calibri"/>
                <a:cs typeface="Calibri"/>
                <a:sym typeface="Calibri"/>
              </a:rPr>
              <a:t>beslutte</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hvad</a:t>
            </a:r>
            <a:r>
              <a:rPr lang="en-US" sz="2000" b="1" dirty="0">
                <a:solidFill>
                  <a:schemeClr val="dk1"/>
                </a:solidFill>
                <a:latin typeface="Calibri"/>
                <a:ea typeface="Calibri"/>
                <a:cs typeface="Calibri"/>
                <a:sym typeface="Calibri"/>
              </a:rPr>
              <a:t> du </a:t>
            </a:r>
            <a:r>
              <a:rPr lang="en-US" sz="2000" b="1" dirty="0" err="1">
                <a:solidFill>
                  <a:schemeClr val="dk1"/>
                </a:solidFill>
                <a:latin typeface="Calibri"/>
                <a:ea typeface="Calibri"/>
                <a:cs typeface="Calibri"/>
                <a:sym typeface="Calibri"/>
              </a:rPr>
              <a:t>skulle</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starte</a:t>
            </a:r>
            <a:r>
              <a:rPr lang="en-US" sz="2000" b="1" dirty="0">
                <a:solidFill>
                  <a:schemeClr val="dk1"/>
                </a:solidFill>
                <a:latin typeface="Calibri"/>
                <a:ea typeface="Calibri"/>
                <a:cs typeface="Calibri"/>
                <a:sym typeface="Calibri"/>
              </a:rPr>
              <a:t> med?</a:t>
            </a:r>
          </a:p>
          <a:p>
            <a:pPr marL="284400" lvl="0" algn="just">
              <a:lnSpc>
                <a:spcPct val="120000"/>
              </a:lnSpc>
            </a:pPr>
            <a:r>
              <a:rPr lang="en-US" sz="1600" dirty="0">
                <a:latin typeface="Calibri"/>
                <a:ea typeface="Calibri"/>
                <a:cs typeface="Calibri"/>
                <a:sym typeface="Calibri"/>
              </a:rPr>
              <a:t>Det er </a:t>
            </a:r>
            <a:r>
              <a:rPr lang="en-US" sz="1600" dirty="0" err="1">
                <a:latin typeface="Calibri"/>
                <a:ea typeface="Calibri"/>
                <a:cs typeface="Calibri"/>
                <a:sym typeface="Calibri"/>
              </a:rPr>
              <a:t>normalt</a:t>
            </a:r>
            <a:r>
              <a:rPr lang="en-US" sz="1600" dirty="0">
                <a:latin typeface="Calibri"/>
                <a:ea typeface="Calibri"/>
                <a:cs typeface="Calibri"/>
                <a:sym typeface="Calibri"/>
              </a:rPr>
              <a:t>: at </a:t>
            </a:r>
            <a:r>
              <a:rPr lang="en-US" sz="1600" dirty="0" err="1">
                <a:latin typeface="Calibri"/>
                <a:ea typeface="Calibri"/>
                <a:cs typeface="Calibri"/>
                <a:sym typeface="Calibri"/>
              </a:rPr>
              <a:t>beslutte</a:t>
            </a:r>
            <a:r>
              <a:rPr lang="en-US" sz="1600" dirty="0">
                <a:latin typeface="Calibri"/>
                <a:ea typeface="Calibri"/>
                <a:cs typeface="Calibri"/>
                <a:sym typeface="Calibri"/>
              </a:rPr>
              <a:t>, </a:t>
            </a:r>
            <a:r>
              <a:rPr lang="en-US" sz="1600" dirty="0" err="1">
                <a:latin typeface="Calibri"/>
                <a:ea typeface="Calibri"/>
                <a:cs typeface="Calibri"/>
                <a:sym typeface="Calibri"/>
              </a:rPr>
              <a:t>hvad</a:t>
            </a:r>
            <a:r>
              <a:rPr lang="en-US" sz="1600" dirty="0">
                <a:latin typeface="Calibri"/>
                <a:ea typeface="Calibri"/>
                <a:cs typeface="Calibri"/>
                <a:sym typeface="Calibri"/>
              </a:rPr>
              <a:t> man </a:t>
            </a:r>
            <a:r>
              <a:rPr lang="en-US" sz="1600" dirty="0" err="1">
                <a:latin typeface="Calibri"/>
                <a:ea typeface="Calibri"/>
                <a:cs typeface="Calibri"/>
                <a:sym typeface="Calibri"/>
              </a:rPr>
              <a:t>skal</a:t>
            </a:r>
            <a:r>
              <a:rPr lang="en-US" sz="1600" dirty="0">
                <a:latin typeface="Calibri"/>
                <a:ea typeface="Calibri"/>
                <a:cs typeface="Calibri"/>
                <a:sym typeface="Calibri"/>
              </a:rPr>
              <a:t> </a:t>
            </a:r>
            <a:r>
              <a:rPr lang="en-US" sz="1600" dirty="0" err="1">
                <a:latin typeface="Calibri"/>
                <a:ea typeface="Calibri"/>
                <a:cs typeface="Calibri"/>
                <a:sym typeface="Calibri"/>
              </a:rPr>
              <a:t>prioritere</a:t>
            </a:r>
            <a:r>
              <a:rPr lang="en-US" sz="1600" dirty="0">
                <a:latin typeface="Calibri"/>
                <a:ea typeface="Calibri"/>
                <a:cs typeface="Calibri"/>
                <a:sym typeface="Calibri"/>
              </a:rPr>
              <a:t>, er et af </a:t>
            </a:r>
            <a:r>
              <a:rPr lang="en-US" sz="1600" dirty="0" err="1">
                <a:latin typeface="Calibri"/>
                <a:ea typeface="Calibri"/>
                <a:cs typeface="Calibri"/>
                <a:sym typeface="Calibri"/>
              </a:rPr>
              <a:t>hovedproblemerne</a:t>
            </a:r>
            <a:r>
              <a:rPr lang="en-US" sz="1600" dirty="0">
                <a:latin typeface="Calibri"/>
                <a:ea typeface="Calibri"/>
                <a:cs typeface="Calibri"/>
                <a:sym typeface="Calibri"/>
              </a:rPr>
              <a:t>, </a:t>
            </a:r>
            <a:r>
              <a:rPr lang="en-US" sz="1600" dirty="0" err="1">
                <a:latin typeface="Calibri"/>
                <a:ea typeface="Calibri"/>
                <a:cs typeface="Calibri"/>
                <a:sym typeface="Calibri"/>
              </a:rPr>
              <a:t>når</a:t>
            </a:r>
            <a:r>
              <a:rPr lang="en-US" sz="1600" dirty="0">
                <a:latin typeface="Calibri"/>
                <a:ea typeface="Calibri"/>
                <a:cs typeface="Calibri"/>
                <a:sym typeface="Calibri"/>
              </a:rPr>
              <a:t> man </a:t>
            </a:r>
            <a:r>
              <a:rPr lang="en-US" sz="1600" dirty="0" err="1">
                <a:latin typeface="Calibri"/>
                <a:ea typeface="Calibri"/>
                <a:cs typeface="Calibri"/>
                <a:sym typeface="Calibri"/>
              </a:rPr>
              <a:t>skal</a:t>
            </a:r>
            <a:r>
              <a:rPr lang="en-US" sz="1600" dirty="0">
                <a:latin typeface="Calibri"/>
                <a:ea typeface="Calibri"/>
                <a:cs typeface="Calibri"/>
                <a:sym typeface="Calibri"/>
              </a:rPr>
              <a:t> </a:t>
            </a:r>
            <a:r>
              <a:rPr lang="en-US" sz="1600" dirty="0" err="1">
                <a:latin typeface="Calibri"/>
                <a:ea typeface="Calibri"/>
                <a:cs typeface="Calibri"/>
                <a:sym typeface="Calibri"/>
              </a:rPr>
              <a:t>præsentere</a:t>
            </a:r>
            <a:r>
              <a:rPr lang="en-US" sz="1600" dirty="0">
                <a:latin typeface="Calibri"/>
                <a:ea typeface="Calibri"/>
                <a:cs typeface="Calibri"/>
                <a:sym typeface="Calibri"/>
              </a:rPr>
              <a:t> et </a:t>
            </a:r>
            <a:r>
              <a:rPr lang="en-US" sz="1600" dirty="0" err="1">
                <a:latin typeface="Calibri"/>
                <a:ea typeface="Calibri"/>
                <a:cs typeface="Calibri"/>
                <a:sym typeface="Calibri"/>
              </a:rPr>
              <a:t>emne</a:t>
            </a:r>
            <a:r>
              <a:rPr lang="en-US" sz="1600" dirty="0">
                <a:latin typeface="Calibri"/>
                <a:ea typeface="Calibri"/>
                <a:cs typeface="Calibri"/>
                <a:sym typeface="Calibri"/>
              </a:rPr>
              <a:t>, </a:t>
            </a:r>
            <a:r>
              <a:rPr lang="en-US" sz="1600" dirty="0" err="1">
                <a:latin typeface="Calibri"/>
                <a:ea typeface="Calibri"/>
                <a:cs typeface="Calibri"/>
                <a:sym typeface="Calibri"/>
              </a:rPr>
              <a:t>selv</a:t>
            </a:r>
            <a:r>
              <a:rPr lang="en-US" sz="1600" dirty="0">
                <a:latin typeface="Calibri"/>
                <a:ea typeface="Calibri"/>
                <a:cs typeface="Calibri"/>
                <a:sym typeface="Calibri"/>
              </a:rPr>
              <a:t> et </a:t>
            </a:r>
            <a:r>
              <a:rPr lang="en-US" sz="1600" dirty="0" err="1">
                <a:latin typeface="Calibri"/>
                <a:ea typeface="Calibri"/>
                <a:cs typeface="Calibri"/>
                <a:sym typeface="Calibri"/>
              </a:rPr>
              <a:t>velkendt</a:t>
            </a:r>
            <a:r>
              <a:rPr lang="en-US" sz="1600" dirty="0">
                <a:latin typeface="Calibri"/>
                <a:ea typeface="Calibri"/>
                <a:cs typeface="Calibri"/>
                <a:sym typeface="Calibri"/>
              </a:rPr>
              <a:t> </a:t>
            </a:r>
            <a:r>
              <a:rPr lang="en-US" sz="1600" dirty="0" err="1">
                <a:latin typeface="Calibri"/>
                <a:ea typeface="Calibri"/>
                <a:cs typeface="Calibri"/>
                <a:sym typeface="Calibri"/>
              </a:rPr>
              <a:t>emne</a:t>
            </a:r>
            <a:r>
              <a:rPr lang="en-US" sz="1600" dirty="0">
                <a:latin typeface="Calibri"/>
                <a:ea typeface="Calibri"/>
                <a:cs typeface="Calibri"/>
                <a:sym typeface="Calibri"/>
              </a:rPr>
              <a:t> (og </a:t>
            </a:r>
            <a:r>
              <a:rPr lang="en-US" sz="1600" dirty="0" err="1">
                <a:latin typeface="Calibri"/>
                <a:ea typeface="Calibri"/>
                <a:cs typeface="Calibri"/>
                <a:sym typeface="Calibri"/>
              </a:rPr>
              <a:t>nogle</a:t>
            </a:r>
            <a:r>
              <a:rPr lang="en-US" sz="1600" dirty="0">
                <a:latin typeface="Calibri"/>
                <a:ea typeface="Calibri"/>
                <a:cs typeface="Calibri"/>
                <a:sym typeface="Calibri"/>
              </a:rPr>
              <a:t> </a:t>
            </a:r>
            <a:r>
              <a:rPr lang="en-US" sz="1600" dirty="0" err="1">
                <a:latin typeface="Calibri"/>
                <a:ea typeface="Calibri"/>
                <a:cs typeface="Calibri"/>
                <a:sym typeface="Calibri"/>
              </a:rPr>
              <a:t>gange</a:t>
            </a:r>
            <a:r>
              <a:rPr lang="en-US" sz="1600" dirty="0">
                <a:latin typeface="Calibri"/>
                <a:ea typeface="Calibri"/>
                <a:cs typeface="Calibri"/>
                <a:sym typeface="Calibri"/>
              </a:rPr>
              <a:t> netop af den </a:t>
            </a:r>
            <a:r>
              <a:rPr lang="en-US" sz="1600" dirty="0" err="1">
                <a:latin typeface="Calibri"/>
                <a:ea typeface="Calibri"/>
                <a:cs typeface="Calibri"/>
                <a:sym typeface="Calibri"/>
              </a:rPr>
              <a:t>grund</a:t>
            </a:r>
            <a:r>
              <a:rPr lang="en-US" sz="1600" dirty="0">
                <a:latin typeface="Calibri"/>
                <a:ea typeface="Calibri"/>
                <a:cs typeface="Calibri"/>
                <a:sym typeface="Calibri"/>
              </a:rPr>
              <a:t>!).</a:t>
            </a:r>
            <a:endParaRPr lang="en-US" sz="1600" dirty="0">
              <a:solidFill>
                <a:srgbClr val="000000"/>
              </a:solidFill>
              <a:latin typeface="Calibri"/>
              <a:ea typeface="Calibri"/>
              <a:cs typeface="Calibri"/>
              <a:sym typeface="Calibri"/>
            </a:endParaRPr>
          </a:p>
        </p:txBody>
      </p:sp>
      <p:sp>
        <p:nvSpPr>
          <p:cNvPr id="125" name="Google Shape;125;p6"/>
          <p:cNvSpPr txBox="1"/>
          <p:nvPr/>
        </p:nvSpPr>
        <p:spPr>
          <a:xfrm>
            <a:off x="5201160" y="1336654"/>
            <a:ext cx="4589826" cy="1808096"/>
          </a:xfrm>
          <a:prstGeom prst="rect">
            <a:avLst/>
          </a:prstGeom>
          <a:noFill/>
          <a:ln>
            <a:noFill/>
          </a:ln>
        </p:spPr>
        <p:txBody>
          <a:bodyPr spcFirstLastPara="1" wrap="square" lIns="91425" tIns="45700" rIns="91425" bIns="45700" anchor="t" anchorCtr="0">
            <a:noAutofit/>
          </a:bodyPr>
          <a:lstStyle/>
          <a:p>
            <a:pPr lvl="0"/>
            <a:r>
              <a:rPr lang="en-US" sz="2000" b="1" dirty="0">
                <a:solidFill>
                  <a:schemeClr val="dk1"/>
                </a:solidFill>
                <a:latin typeface="Calibri"/>
                <a:ea typeface="Calibri"/>
                <a:cs typeface="Calibri"/>
                <a:sym typeface="Calibri"/>
              </a:rPr>
              <a:t>Var det </a:t>
            </a:r>
            <a:r>
              <a:rPr lang="en-US" sz="2000" b="1" dirty="0" err="1">
                <a:solidFill>
                  <a:schemeClr val="dk1"/>
                </a:solidFill>
                <a:latin typeface="Calibri"/>
                <a:ea typeface="Calibri"/>
                <a:cs typeface="Calibri"/>
                <a:sym typeface="Calibri"/>
              </a:rPr>
              <a:t>en</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udfordring</a:t>
            </a:r>
            <a:r>
              <a:rPr lang="en-US" sz="2000" b="1" dirty="0">
                <a:solidFill>
                  <a:schemeClr val="dk1"/>
                </a:solidFill>
                <a:latin typeface="Calibri"/>
                <a:ea typeface="Calibri"/>
                <a:cs typeface="Calibri"/>
                <a:sym typeface="Calibri"/>
              </a:rPr>
              <a:t> at </a:t>
            </a:r>
            <a:r>
              <a:rPr lang="en-US" sz="2000" b="1" dirty="0" err="1">
                <a:solidFill>
                  <a:schemeClr val="dk1"/>
                </a:solidFill>
                <a:latin typeface="Calibri"/>
                <a:ea typeface="Calibri"/>
                <a:cs typeface="Calibri"/>
                <a:sym typeface="Calibri"/>
              </a:rPr>
              <a:t>strukturere</a:t>
            </a:r>
            <a:r>
              <a:rPr lang="en-US" sz="2000" b="1" dirty="0">
                <a:solidFill>
                  <a:schemeClr val="dk1"/>
                </a:solidFill>
                <a:latin typeface="Calibri"/>
                <a:ea typeface="Calibri"/>
                <a:cs typeface="Calibri"/>
                <a:sym typeface="Calibri"/>
              </a:rPr>
              <a:t> din </a:t>
            </a:r>
            <a:r>
              <a:rPr lang="en-US" sz="2000" b="1" dirty="0" err="1">
                <a:solidFill>
                  <a:schemeClr val="dk1"/>
                </a:solidFill>
                <a:latin typeface="Calibri"/>
                <a:ea typeface="Calibri"/>
                <a:cs typeface="Calibri"/>
                <a:sym typeface="Calibri"/>
              </a:rPr>
              <a:t>præsentation</a:t>
            </a:r>
            <a:r>
              <a:rPr lang="en-US" sz="2000" b="1" dirty="0">
                <a:solidFill>
                  <a:schemeClr val="dk1"/>
                </a:solidFill>
                <a:latin typeface="Calibri"/>
                <a:ea typeface="Calibri"/>
                <a:cs typeface="Calibri"/>
                <a:sym typeface="Calibri"/>
              </a:rPr>
              <a:t>?</a:t>
            </a:r>
          </a:p>
          <a:p>
            <a:pPr marL="284400" lvl="0" algn="just">
              <a:lnSpc>
                <a:spcPct val="120000"/>
              </a:lnSpc>
            </a:pPr>
            <a:r>
              <a:rPr lang="en-US" sz="1600" dirty="0">
                <a:latin typeface="Calibri"/>
                <a:ea typeface="Calibri"/>
                <a:cs typeface="Calibri"/>
                <a:sym typeface="Calibri"/>
              </a:rPr>
              <a:t>Det er </a:t>
            </a:r>
            <a:r>
              <a:rPr lang="en-US" sz="1600" dirty="0" err="1">
                <a:latin typeface="Calibri"/>
                <a:ea typeface="Calibri"/>
                <a:cs typeface="Calibri"/>
                <a:sym typeface="Calibri"/>
              </a:rPr>
              <a:t>normalt</a:t>
            </a:r>
            <a:r>
              <a:rPr lang="en-US" sz="1600" dirty="0">
                <a:latin typeface="Calibri"/>
                <a:ea typeface="Calibri"/>
                <a:cs typeface="Calibri"/>
                <a:sym typeface="Calibri"/>
              </a:rPr>
              <a:t>: </a:t>
            </a:r>
            <a:r>
              <a:rPr lang="en-US" sz="1600" dirty="0" err="1">
                <a:latin typeface="Calibri"/>
                <a:ea typeface="Calibri"/>
                <a:cs typeface="Calibri"/>
                <a:sym typeface="Calibri"/>
              </a:rPr>
              <a:t>når</a:t>
            </a:r>
            <a:r>
              <a:rPr lang="en-US" sz="1600" dirty="0">
                <a:latin typeface="Calibri"/>
                <a:ea typeface="Calibri"/>
                <a:cs typeface="Calibri"/>
                <a:sym typeface="Calibri"/>
              </a:rPr>
              <a:t> vi </a:t>
            </a:r>
            <a:r>
              <a:rPr lang="en-US" sz="1600" dirty="0" err="1">
                <a:latin typeface="Calibri"/>
                <a:ea typeface="Calibri"/>
                <a:cs typeface="Calibri"/>
                <a:sym typeface="Calibri"/>
              </a:rPr>
              <a:t>tænker</a:t>
            </a:r>
            <a:r>
              <a:rPr lang="en-US" sz="1600" dirty="0">
                <a:latin typeface="Calibri"/>
                <a:ea typeface="Calibri"/>
                <a:cs typeface="Calibri"/>
                <a:sym typeface="Calibri"/>
              </a:rPr>
              <a:t>, </a:t>
            </a:r>
            <a:r>
              <a:rPr lang="en-US" sz="1600" dirty="0" err="1">
                <a:latin typeface="Calibri"/>
                <a:ea typeface="Calibri"/>
                <a:cs typeface="Calibri"/>
                <a:sym typeface="Calibri"/>
              </a:rPr>
              <a:t>har</a:t>
            </a:r>
            <a:r>
              <a:rPr lang="en-US" sz="1600" dirty="0">
                <a:latin typeface="Calibri"/>
                <a:ea typeface="Calibri"/>
                <a:cs typeface="Calibri"/>
                <a:sym typeface="Calibri"/>
              </a:rPr>
              <a:t> vi </a:t>
            </a:r>
            <a:r>
              <a:rPr lang="en-US" sz="1600" dirty="0" err="1">
                <a:latin typeface="Calibri"/>
                <a:ea typeface="Calibri"/>
                <a:cs typeface="Calibri"/>
                <a:sym typeface="Calibri"/>
              </a:rPr>
              <a:t>tendens</a:t>
            </a:r>
            <a:r>
              <a:rPr lang="en-US" sz="1600" dirty="0">
                <a:latin typeface="Calibri"/>
                <a:ea typeface="Calibri"/>
                <a:cs typeface="Calibri"/>
                <a:sym typeface="Calibri"/>
              </a:rPr>
              <a:t> til at “</a:t>
            </a:r>
            <a:r>
              <a:rPr lang="en-US" sz="1600" dirty="0" err="1">
                <a:latin typeface="Calibri"/>
                <a:ea typeface="Calibri"/>
                <a:cs typeface="Calibri"/>
                <a:sym typeface="Calibri"/>
              </a:rPr>
              <a:t>hoppe</a:t>
            </a:r>
            <a:r>
              <a:rPr lang="en-US" sz="1600" dirty="0">
                <a:latin typeface="Calibri"/>
                <a:ea typeface="Calibri"/>
                <a:cs typeface="Calibri"/>
                <a:sym typeface="Calibri"/>
              </a:rPr>
              <a:t>” fra et </a:t>
            </a:r>
            <a:r>
              <a:rPr lang="en-US" sz="1600" dirty="0" err="1">
                <a:latin typeface="Calibri"/>
                <a:ea typeface="Calibri"/>
                <a:cs typeface="Calibri"/>
                <a:sym typeface="Calibri"/>
              </a:rPr>
              <a:t>koncept</a:t>
            </a:r>
            <a:r>
              <a:rPr lang="en-US" sz="1600" dirty="0">
                <a:latin typeface="Calibri"/>
                <a:ea typeface="Calibri"/>
                <a:cs typeface="Calibri"/>
                <a:sym typeface="Calibri"/>
              </a:rPr>
              <a:t> til det </a:t>
            </a:r>
            <a:r>
              <a:rPr lang="en-US" sz="1600" dirty="0" err="1">
                <a:latin typeface="Calibri"/>
                <a:ea typeface="Calibri"/>
                <a:cs typeface="Calibri"/>
                <a:sym typeface="Calibri"/>
              </a:rPr>
              <a:t>næste</a:t>
            </a:r>
            <a:r>
              <a:rPr lang="en-US" sz="1600" dirty="0">
                <a:latin typeface="Calibri"/>
                <a:ea typeface="Calibri"/>
                <a:cs typeface="Calibri"/>
                <a:sym typeface="Calibri"/>
              </a:rPr>
              <a:t> på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måde</a:t>
            </a:r>
            <a:r>
              <a:rPr lang="en-US" sz="1600" dirty="0">
                <a:latin typeface="Calibri"/>
                <a:ea typeface="Calibri"/>
                <a:cs typeface="Calibri"/>
                <a:sym typeface="Calibri"/>
              </a:rPr>
              <a:t>, der ikke er </a:t>
            </a:r>
            <a:r>
              <a:rPr lang="en-US" sz="1600" dirty="0" err="1">
                <a:latin typeface="Calibri"/>
                <a:ea typeface="Calibri"/>
                <a:cs typeface="Calibri"/>
                <a:sym typeface="Calibri"/>
              </a:rPr>
              <a:t>så</a:t>
            </a:r>
            <a:r>
              <a:rPr lang="en-US" sz="1600" dirty="0">
                <a:latin typeface="Calibri"/>
                <a:ea typeface="Calibri"/>
                <a:cs typeface="Calibri"/>
                <a:sym typeface="Calibri"/>
              </a:rPr>
              <a:t> </a:t>
            </a:r>
            <a:r>
              <a:rPr lang="en-US" sz="1600" dirty="0" err="1">
                <a:latin typeface="Calibri"/>
                <a:ea typeface="Calibri"/>
                <a:cs typeface="Calibri"/>
                <a:sym typeface="Calibri"/>
              </a:rPr>
              <a:t>lineær</a:t>
            </a:r>
            <a:r>
              <a:rPr lang="en-US" sz="1600" dirty="0">
                <a:latin typeface="Calibri"/>
                <a:ea typeface="Calibri"/>
                <a:cs typeface="Calibri"/>
                <a:sym typeface="Calibri"/>
              </a:rPr>
              <a:t> </a:t>
            </a:r>
            <a:r>
              <a:rPr lang="en-US" sz="1600" dirty="0" err="1">
                <a:latin typeface="Calibri"/>
                <a:ea typeface="Calibri"/>
                <a:cs typeface="Calibri"/>
                <a:sym typeface="Calibri"/>
              </a:rPr>
              <a:t>som</a:t>
            </a:r>
            <a:r>
              <a:rPr lang="en-US" sz="1600" dirty="0">
                <a:latin typeface="Calibri"/>
                <a:ea typeface="Calibri"/>
                <a:cs typeface="Calibri"/>
                <a:sym typeface="Calibri"/>
              </a:rPr>
              <a:t> den </a:t>
            </a:r>
            <a:r>
              <a:rPr lang="en-US" sz="1600" dirty="0" err="1">
                <a:latin typeface="Calibri"/>
                <a:ea typeface="Calibri"/>
                <a:cs typeface="Calibri"/>
                <a:sym typeface="Calibri"/>
              </a:rPr>
              <a:t>tekst</a:t>
            </a:r>
            <a:r>
              <a:rPr lang="en-US" sz="1600" dirty="0">
                <a:latin typeface="Calibri"/>
                <a:ea typeface="Calibri"/>
                <a:cs typeface="Calibri"/>
                <a:sym typeface="Calibri"/>
              </a:rPr>
              <a:t>, man </a:t>
            </a:r>
            <a:r>
              <a:rPr lang="en-US" sz="1600" dirty="0" err="1">
                <a:latin typeface="Calibri"/>
                <a:ea typeface="Calibri"/>
                <a:cs typeface="Calibri"/>
                <a:sym typeface="Calibri"/>
              </a:rPr>
              <a:t>skulle</a:t>
            </a:r>
            <a:r>
              <a:rPr lang="en-US" sz="1600" dirty="0">
                <a:latin typeface="Calibri"/>
                <a:ea typeface="Calibri"/>
                <a:cs typeface="Calibri"/>
                <a:sym typeface="Calibri"/>
              </a:rPr>
              <a:t> </a:t>
            </a:r>
            <a:r>
              <a:rPr lang="en-US" sz="1600" dirty="0" err="1">
                <a:latin typeface="Calibri"/>
                <a:ea typeface="Calibri"/>
                <a:cs typeface="Calibri"/>
                <a:sym typeface="Calibri"/>
              </a:rPr>
              <a:t>skrive</a:t>
            </a:r>
            <a:r>
              <a:rPr lang="en-US" sz="1600" dirty="0">
                <a:latin typeface="Calibri"/>
                <a:ea typeface="Calibri"/>
                <a:cs typeface="Calibri"/>
                <a:sym typeface="Calibri"/>
              </a:rPr>
              <a:t> på </a:t>
            </a:r>
            <a:r>
              <a:rPr lang="en-US" sz="1600" dirty="0" err="1">
                <a:latin typeface="Calibri"/>
                <a:ea typeface="Calibri"/>
                <a:cs typeface="Calibri"/>
                <a:sym typeface="Calibri"/>
              </a:rPr>
              <a:t>papir</a:t>
            </a:r>
            <a:r>
              <a:rPr lang="en-US" sz="1600" dirty="0">
                <a:latin typeface="Calibri"/>
                <a:ea typeface="Calibri"/>
                <a:cs typeface="Calibri"/>
                <a:sym typeface="Calibri"/>
              </a:rPr>
              <a:t>.</a:t>
            </a:r>
            <a:endParaRPr lang="en-US" sz="1600" dirty="0">
              <a:solidFill>
                <a:srgbClr val="000000"/>
              </a:solidFill>
              <a:latin typeface="Calibri"/>
              <a:ea typeface="Calibri"/>
              <a:cs typeface="Calibri"/>
              <a:sym typeface="Calibri"/>
            </a:endParaRPr>
          </a:p>
        </p:txBody>
      </p:sp>
      <p:sp>
        <p:nvSpPr>
          <p:cNvPr id="126" name="Google Shape;126;p6"/>
          <p:cNvSpPr txBox="1"/>
          <p:nvPr/>
        </p:nvSpPr>
        <p:spPr>
          <a:xfrm>
            <a:off x="5201160" y="3144750"/>
            <a:ext cx="4589826" cy="119818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Fik det hvide papir dig til at gå i stå?</a:t>
            </a:r>
            <a:endParaRPr lang="en-US" sz="2000" b="1" dirty="0">
              <a:solidFill>
                <a:schemeClr val="dk1"/>
              </a:solidFill>
              <a:latin typeface="Calibri"/>
              <a:ea typeface="Calibri"/>
              <a:cs typeface="Calibri"/>
              <a:sym typeface="Calibri"/>
            </a:endParaRPr>
          </a:p>
          <a:p>
            <a:pPr marL="284400" lvl="0" algn="just">
              <a:lnSpc>
                <a:spcPct val="120000"/>
              </a:lnSpc>
            </a:pPr>
            <a:r>
              <a:rPr lang="en-US" sz="1600" dirty="0">
                <a:latin typeface="Calibri"/>
                <a:ea typeface="Calibri"/>
                <a:cs typeface="Calibri"/>
                <a:sym typeface="Calibri"/>
              </a:rPr>
              <a:t>Det er </a:t>
            </a:r>
            <a:r>
              <a:rPr lang="en-US" sz="1600" dirty="0" err="1">
                <a:latin typeface="Calibri"/>
                <a:ea typeface="Calibri"/>
                <a:cs typeface="Calibri"/>
                <a:sym typeface="Calibri"/>
              </a:rPr>
              <a:t>normalt</a:t>
            </a:r>
            <a:r>
              <a:rPr lang="en-US" sz="1600" dirty="0">
                <a:latin typeface="Calibri"/>
                <a:ea typeface="Calibri"/>
                <a:cs typeface="Calibri"/>
                <a:sym typeface="Calibri"/>
              </a:rPr>
              <a:t>: det er ikke </a:t>
            </a:r>
            <a:r>
              <a:rPr lang="en-US" sz="1600" dirty="0" err="1">
                <a:latin typeface="Calibri"/>
                <a:ea typeface="Calibri"/>
                <a:cs typeface="Calibri"/>
                <a:sym typeface="Calibri"/>
              </a:rPr>
              <a:t>kun</a:t>
            </a:r>
            <a:r>
              <a:rPr lang="en-US" sz="1600" dirty="0">
                <a:latin typeface="Calibri"/>
                <a:ea typeface="Calibri"/>
                <a:cs typeface="Calibri"/>
                <a:sym typeface="Calibri"/>
              </a:rPr>
              <a:t> et spørgsmål om, </a:t>
            </a:r>
            <a:r>
              <a:rPr lang="en-US" sz="1600" dirty="0" err="1">
                <a:latin typeface="Calibri"/>
                <a:ea typeface="Calibri"/>
                <a:cs typeface="Calibri"/>
                <a:sym typeface="Calibri"/>
              </a:rPr>
              <a:t>hvor</a:t>
            </a:r>
            <a:r>
              <a:rPr lang="en-US" sz="1600" dirty="0">
                <a:latin typeface="Calibri"/>
                <a:ea typeface="Calibri"/>
                <a:cs typeface="Calibri"/>
                <a:sym typeface="Calibri"/>
              </a:rPr>
              <a:t> man </a:t>
            </a:r>
            <a:r>
              <a:rPr lang="en-US" sz="1600" dirty="0" err="1">
                <a:latin typeface="Calibri"/>
                <a:ea typeface="Calibri"/>
                <a:cs typeface="Calibri"/>
                <a:sym typeface="Calibri"/>
              </a:rPr>
              <a:t>skal</a:t>
            </a:r>
            <a:r>
              <a:rPr lang="en-US" sz="1600" dirty="0">
                <a:latin typeface="Calibri"/>
                <a:ea typeface="Calibri"/>
                <a:cs typeface="Calibri"/>
                <a:sym typeface="Calibri"/>
              </a:rPr>
              <a:t> </a:t>
            </a:r>
            <a:r>
              <a:rPr lang="en-US" sz="1600" dirty="0" err="1">
                <a:latin typeface="Calibri"/>
                <a:ea typeface="Calibri"/>
                <a:cs typeface="Calibri"/>
                <a:sym typeface="Calibri"/>
              </a:rPr>
              <a:t>starte</a:t>
            </a:r>
            <a:r>
              <a:rPr lang="en-US" sz="1600" dirty="0">
                <a:latin typeface="Calibri"/>
                <a:ea typeface="Calibri"/>
                <a:cs typeface="Calibri"/>
                <a:sym typeface="Calibri"/>
              </a:rPr>
              <a:t>, men </a:t>
            </a:r>
            <a:r>
              <a:rPr lang="en-US" sz="1600" dirty="0" err="1">
                <a:latin typeface="Calibri"/>
                <a:ea typeface="Calibri"/>
                <a:cs typeface="Calibri"/>
                <a:sym typeface="Calibri"/>
              </a:rPr>
              <a:t>også</a:t>
            </a:r>
            <a:r>
              <a:rPr lang="en-US" sz="1600" dirty="0">
                <a:latin typeface="Calibri"/>
                <a:ea typeface="Calibri"/>
                <a:cs typeface="Calibri"/>
                <a:sym typeface="Calibri"/>
              </a:rPr>
              <a:t> om </a:t>
            </a:r>
            <a:r>
              <a:rPr lang="en-US" sz="1600" dirty="0" err="1">
                <a:latin typeface="Calibri"/>
                <a:ea typeface="Calibri"/>
                <a:cs typeface="Calibri"/>
                <a:sym typeface="Calibri"/>
              </a:rPr>
              <a:t>hvordan</a:t>
            </a:r>
            <a:r>
              <a:rPr lang="en-US" sz="1600" dirty="0">
                <a:latin typeface="Calibri"/>
                <a:ea typeface="Calibri"/>
                <a:cs typeface="Calibri"/>
                <a:sym typeface="Calibri"/>
              </a:rPr>
              <a:t> man </a:t>
            </a:r>
            <a:r>
              <a:rPr lang="en-US" sz="1600" dirty="0" err="1">
                <a:latin typeface="Calibri"/>
                <a:ea typeface="Calibri"/>
                <a:cs typeface="Calibri"/>
                <a:sym typeface="Calibri"/>
              </a:rPr>
              <a:t>skal</a:t>
            </a:r>
            <a:r>
              <a:rPr lang="en-US" sz="1600" dirty="0">
                <a:latin typeface="Calibri"/>
                <a:ea typeface="Calibri"/>
                <a:cs typeface="Calibri"/>
                <a:sym typeface="Calibri"/>
              </a:rPr>
              <a:t> </a:t>
            </a:r>
            <a:r>
              <a:rPr lang="en-US" sz="1600" dirty="0" err="1">
                <a:latin typeface="Calibri"/>
                <a:ea typeface="Calibri"/>
                <a:cs typeface="Calibri"/>
                <a:sym typeface="Calibri"/>
              </a:rPr>
              <a:t>bruge</a:t>
            </a:r>
            <a:r>
              <a:rPr lang="en-US" sz="1600" dirty="0">
                <a:latin typeface="Calibri"/>
                <a:ea typeface="Calibri"/>
                <a:cs typeface="Calibri"/>
                <a:sym typeface="Calibri"/>
              </a:rPr>
              <a:t> </a:t>
            </a:r>
            <a:r>
              <a:rPr lang="en-US" sz="1600" dirty="0" err="1">
                <a:latin typeface="Calibri"/>
                <a:ea typeface="Calibri"/>
                <a:cs typeface="Calibri"/>
                <a:sym typeface="Calibri"/>
              </a:rPr>
              <a:t>pladsen</a:t>
            </a:r>
            <a:r>
              <a:rPr lang="en-US" sz="1600" dirty="0">
                <a:latin typeface="Calibri"/>
                <a:ea typeface="Calibri"/>
                <a:cs typeface="Calibri"/>
                <a:sym typeface="Calibri"/>
              </a:rPr>
              <a:t>. </a:t>
            </a:r>
            <a:endParaRPr lang="en-US" sz="1600" dirty="0">
              <a:solidFill>
                <a:srgbClr val="000000"/>
              </a:solidFill>
              <a:latin typeface="Calibri"/>
              <a:ea typeface="Calibri"/>
              <a:cs typeface="Calibri"/>
              <a:sym typeface="Calibri"/>
            </a:endParaRPr>
          </a:p>
        </p:txBody>
      </p:sp>
      <p:sp>
        <p:nvSpPr>
          <p:cNvPr id="127" name="Google Shape;127;p6"/>
          <p:cNvSpPr txBox="1"/>
          <p:nvPr/>
        </p:nvSpPr>
        <p:spPr>
          <a:xfrm>
            <a:off x="5201161" y="4342939"/>
            <a:ext cx="4910506" cy="1448261"/>
          </a:xfrm>
          <a:prstGeom prst="rect">
            <a:avLst/>
          </a:prstGeom>
          <a:noFill/>
          <a:ln>
            <a:noFill/>
          </a:ln>
        </p:spPr>
        <p:txBody>
          <a:bodyPr spcFirstLastPara="1" wrap="square" lIns="91425" tIns="45700" rIns="91425" bIns="45700" anchor="t" anchorCtr="0">
            <a:noAutofit/>
          </a:bodyPr>
          <a:lstStyle/>
          <a:p>
            <a:pPr lvl="0"/>
            <a:r>
              <a:rPr lang="en-US" sz="2000" b="1" dirty="0">
                <a:solidFill>
                  <a:schemeClr val="dk1"/>
                </a:solidFill>
                <a:latin typeface="Calibri"/>
                <a:ea typeface="Calibri"/>
                <a:cs typeface="Calibri"/>
                <a:sym typeface="Calibri"/>
              </a:rPr>
              <a:t>Kunne du ikke </a:t>
            </a:r>
            <a:r>
              <a:rPr lang="en-US" sz="2000" b="1" dirty="0" err="1">
                <a:solidFill>
                  <a:schemeClr val="dk1"/>
                </a:solidFill>
                <a:latin typeface="Calibri"/>
                <a:ea typeface="Calibri"/>
                <a:cs typeface="Calibri"/>
                <a:sym typeface="Calibri"/>
              </a:rPr>
              <a:t>holde</a:t>
            </a:r>
            <a:r>
              <a:rPr lang="en-US" sz="2000" b="1" dirty="0">
                <a:solidFill>
                  <a:schemeClr val="dk1"/>
                </a:solidFill>
                <a:latin typeface="Calibri"/>
                <a:ea typeface="Calibri"/>
                <a:cs typeface="Calibri"/>
                <a:sym typeface="Calibri"/>
              </a:rPr>
              <a:t> dig </a:t>
            </a:r>
            <a:r>
              <a:rPr lang="en-US" sz="2000" b="1" dirty="0" err="1">
                <a:solidFill>
                  <a:schemeClr val="dk1"/>
                </a:solidFill>
                <a:latin typeface="Calibri"/>
                <a:ea typeface="Calibri"/>
                <a:cs typeface="Calibri"/>
                <a:sym typeface="Calibri"/>
              </a:rPr>
              <a:t>indenfor</a:t>
            </a:r>
            <a:r>
              <a:rPr lang="en-US" sz="2000" b="1" dirty="0">
                <a:solidFill>
                  <a:schemeClr val="dk1"/>
                </a:solidFill>
                <a:latin typeface="Calibri"/>
                <a:ea typeface="Calibri"/>
                <a:cs typeface="Calibri"/>
                <a:sym typeface="Calibri"/>
              </a:rPr>
              <a:t> 300 </a:t>
            </a:r>
            <a:r>
              <a:rPr lang="en-US" sz="2000" b="1" dirty="0" err="1">
                <a:solidFill>
                  <a:schemeClr val="dk1"/>
                </a:solidFill>
                <a:latin typeface="Calibri"/>
                <a:ea typeface="Calibri"/>
                <a:cs typeface="Calibri"/>
                <a:sym typeface="Calibri"/>
              </a:rPr>
              <a:t>tegn</a:t>
            </a:r>
            <a:r>
              <a:rPr lang="en-US" sz="2000" b="1" dirty="0">
                <a:solidFill>
                  <a:schemeClr val="dk1"/>
                </a:solidFill>
                <a:latin typeface="Calibri"/>
                <a:ea typeface="Calibri"/>
                <a:cs typeface="Calibri"/>
                <a:sym typeface="Calibri"/>
              </a:rPr>
              <a:t>?</a:t>
            </a:r>
            <a:endParaRPr sz="2000" b="1" dirty="0">
              <a:solidFill>
                <a:schemeClr val="dk1"/>
              </a:solidFill>
              <a:latin typeface="Calibri"/>
              <a:ea typeface="Calibri"/>
              <a:cs typeface="Calibri"/>
              <a:sym typeface="Calibri"/>
            </a:endParaRPr>
          </a:p>
          <a:p>
            <a:pPr marL="284400" lvl="0" algn="just">
              <a:lnSpc>
                <a:spcPct val="120000"/>
              </a:lnSpc>
            </a:pPr>
            <a:r>
              <a:rPr lang="en-US" sz="1600" dirty="0">
                <a:latin typeface="Calibri"/>
                <a:ea typeface="Calibri"/>
                <a:cs typeface="Calibri"/>
                <a:sym typeface="Calibri"/>
              </a:rPr>
              <a:t>Det er </a:t>
            </a:r>
            <a:r>
              <a:rPr lang="en-US" sz="1600" dirty="0" err="1">
                <a:latin typeface="Calibri"/>
                <a:ea typeface="Calibri"/>
                <a:cs typeface="Calibri"/>
                <a:sym typeface="Calibri"/>
              </a:rPr>
              <a:t>normalt</a:t>
            </a:r>
            <a:r>
              <a:rPr lang="en-US" sz="1600" dirty="0">
                <a:latin typeface="Calibri"/>
                <a:ea typeface="Calibri"/>
                <a:cs typeface="Calibri"/>
                <a:sym typeface="Calibri"/>
              </a:rPr>
              <a:t>: man er </a:t>
            </a:r>
            <a:r>
              <a:rPr lang="en-US" sz="1600" dirty="0" err="1">
                <a:latin typeface="Calibri"/>
                <a:ea typeface="Calibri"/>
                <a:cs typeface="Calibri"/>
                <a:sym typeface="Calibri"/>
              </a:rPr>
              <a:t>nødt</a:t>
            </a:r>
            <a:r>
              <a:rPr lang="en-US" sz="1600" dirty="0">
                <a:latin typeface="Calibri"/>
                <a:ea typeface="Calibri"/>
                <a:cs typeface="Calibri"/>
                <a:sym typeface="Calibri"/>
              </a:rPr>
              <a:t> til </a:t>
            </a:r>
            <a:r>
              <a:rPr lang="en-US" sz="1600" dirty="0" err="1">
                <a:latin typeface="Calibri"/>
                <a:ea typeface="Calibri"/>
                <a:cs typeface="Calibri"/>
                <a:sym typeface="Calibri"/>
              </a:rPr>
              <a:t>nøje</a:t>
            </a:r>
            <a:r>
              <a:rPr lang="en-US" sz="1600" dirty="0">
                <a:latin typeface="Calibri"/>
                <a:ea typeface="Calibri"/>
                <a:cs typeface="Calibri"/>
                <a:sym typeface="Calibri"/>
              </a:rPr>
              <a:t> at </a:t>
            </a:r>
            <a:r>
              <a:rPr lang="en-US" sz="1600" dirty="0" err="1">
                <a:latin typeface="Calibri"/>
                <a:ea typeface="Calibri"/>
                <a:cs typeface="Calibri"/>
                <a:sym typeface="Calibri"/>
              </a:rPr>
              <a:t>overveje</a:t>
            </a:r>
            <a:r>
              <a:rPr lang="en-US" sz="1600" dirty="0">
                <a:latin typeface="Calibri"/>
                <a:ea typeface="Calibri"/>
                <a:cs typeface="Calibri"/>
                <a:sym typeface="Calibri"/>
              </a:rPr>
              <a:t>, </a:t>
            </a:r>
            <a:r>
              <a:rPr lang="en-US" sz="1600" dirty="0" err="1">
                <a:latin typeface="Calibri"/>
                <a:ea typeface="Calibri"/>
                <a:cs typeface="Calibri"/>
                <a:sym typeface="Calibri"/>
              </a:rPr>
              <a:t>hvilke</a:t>
            </a:r>
            <a:r>
              <a:rPr lang="en-US" sz="1600" dirty="0">
                <a:latin typeface="Calibri"/>
                <a:ea typeface="Calibri"/>
                <a:cs typeface="Calibri"/>
                <a:sym typeface="Calibri"/>
              </a:rPr>
              <a:t> pointer </a:t>
            </a:r>
            <a:r>
              <a:rPr lang="en-US" sz="1600" dirty="0" err="1">
                <a:latin typeface="Calibri"/>
                <a:ea typeface="Calibri"/>
                <a:cs typeface="Calibri"/>
                <a:sym typeface="Calibri"/>
              </a:rPr>
              <a:t>skal</a:t>
            </a:r>
            <a:r>
              <a:rPr lang="en-US" sz="1600" dirty="0">
                <a:latin typeface="Calibri"/>
                <a:ea typeface="Calibri"/>
                <a:cs typeface="Calibri"/>
                <a:sym typeface="Calibri"/>
              </a:rPr>
              <a:t> </a:t>
            </a:r>
            <a:r>
              <a:rPr lang="en-US" sz="1600" dirty="0" err="1">
                <a:latin typeface="Calibri"/>
                <a:ea typeface="Calibri"/>
                <a:cs typeface="Calibri"/>
                <a:sym typeface="Calibri"/>
              </a:rPr>
              <a:t>prioriteres</a:t>
            </a:r>
            <a:r>
              <a:rPr lang="en-US" sz="1600" dirty="0">
                <a:latin typeface="Calibri"/>
                <a:ea typeface="Calibri"/>
                <a:cs typeface="Calibri"/>
                <a:sym typeface="Calibri"/>
              </a:rPr>
              <a:t>, og </a:t>
            </a:r>
            <a:r>
              <a:rPr lang="en-US" sz="1600" dirty="0" err="1">
                <a:latin typeface="Calibri"/>
                <a:ea typeface="Calibri"/>
                <a:cs typeface="Calibri"/>
                <a:sym typeface="Calibri"/>
              </a:rPr>
              <a:t>hvor</a:t>
            </a:r>
            <a:r>
              <a:rPr lang="en-US" sz="1600" dirty="0">
                <a:latin typeface="Calibri"/>
                <a:ea typeface="Calibri"/>
                <a:cs typeface="Calibri"/>
                <a:sym typeface="Calibri"/>
              </a:rPr>
              <a:t> </a:t>
            </a:r>
            <a:r>
              <a:rPr lang="en-US" sz="1600" dirty="0" err="1">
                <a:latin typeface="Calibri"/>
                <a:ea typeface="Calibri"/>
                <a:cs typeface="Calibri"/>
                <a:sym typeface="Calibri"/>
              </a:rPr>
              <a:t>meget</a:t>
            </a:r>
            <a:r>
              <a:rPr lang="en-US" sz="1600" dirty="0">
                <a:latin typeface="Calibri"/>
                <a:ea typeface="Calibri"/>
                <a:cs typeface="Calibri"/>
                <a:sym typeface="Calibri"/>
              </a:rPr>
              <a:t> </a:t>
            </a:r>
            <a:r>
              <a:rPr lang="en-US" sz="1600" dirty="0" err="1">
                <a:latin typeface="Calibri"/>
                <a:ea typeface="Calibri"/>
                <a:cs typeface="Calibri"/>
                <a:sym typeface="Calibri"/>
              </a:rPr>
              <a:t>vægt</a:t>
            </a:r>
            <a:r>
              <a:rPr lang="en-US" sz="1600" dirty="0">
                <a:latin typeface="Calibri"/>
                <a:ea typeface="Calibri"/>
                <a:cs typeface="Calibri"/>
                <a:sym typeface="Calibri"/>
              </a:rPr>
              <a:t> der </a:t>
            </a:r>
            <a:r>
              <a:rPr lang="en-US" sz="1600" dirty="0" err="1">
                <a:latin typeface="Calibri"/>
                <a:ea typeface="Calibri"/>
                <a:cs typeface="Calibri"/>
                <a:sym typeface="Calibri"/>
              </a:rPr>
              <a:t>skal</a:t>
            </a:r>
            <a:r>
              <a:rPr lang="en-US" sz="1600" dirty="0">
                <a:latin typeface="Calibri"/>
                <a:ea typeface="Calibri"/>
                <a:cs typeface="Calibri"/>
                <a:sym typeface="Calibri"/>
              </a:rPr>
              <a:t> </a:t>
            </a:r>
            <a:r>
              <a:rPr lang="en-US" sz="1600" dirty="0" err="1">
                <a:latin typeface="Calibri"/>
                <a:ea typeface="Calibri"/>
                <a:cs typeface="Calibri"/>
                <a:sym typeface="Calibri"/>
              </a:rPr>
              <a:t>tillægges</a:t>
            </a:r>
            <a:r>
              <a:rPr lang="en-US" sz="1600" dirty="0">
                <a:latin typeface="Calibri"/>
                <a:ea typeface="Calibri"/>
                <a:cs typeface="Calibri"/>
                <a:sym typeface="Calibri"/>
              </a:rPr>
              <a:t> på </a:t>
            </a:r>
            <a:r>
              <a:rPr lang="en-US" sz="1600" dirty="0" err="1">
                <a:latin typeface="Calibri"/>
                <a:ea typeface="Calibri"/>
                <a:cs typeface="Calibri"/>
                <a:sym typeface="Calibri"/>
              </a:rPr>
              <a:t>hvert</a:t>
            </a:r>
            <a:r>
              <a:rPr lang="en-US" sz="1600" dirty="0">
                <a:latin typeface="Calibri"/>
                <a:ea typeface="Calibri"/>
                <a:cs typeface="Calibri"/>
                <a:sym typeface="Calibri"/>
              </a:rPr>
              <a:t> </a:t>
            </a:r>
            <a:r>
              <a:rPr lang="en-US" sz="1600" dirty="0" err="1">
                <a:latin typeface="Calibri"/>
                <a:ea typeface="Calibri"/>
                <a:cs typeface="Calibri"/>
                <a:sym typeface="Calibri"/>
              </a:rPr>
              <a:t>enkelt</a:t>
            </a:r>
            <a:r>
              <a:rPr lang="en-US" sz="1600" dirty="0">
                <a:latin typeface="Calibri"/>
                <a:ea typeface="Calibri"/>
                <a:cs typeface="Calibri"/>
                <a:sym typeface="Calibri"/>
              </a:rPr>
              <a:t>.</a:t>
            </a:r>
            <a:endParaRPr sz="1600" dirty="0">
              <a:solidFill>
                <a:srgbClr val="000000"/>
              </a:solidFill>
              <a:latin typeface="Calibri"/>
              <a:ea typeface="Calibri"/>
              <a:cs typeface="Calibri"/>
              <a:sym typeface="Calibri"/>
            </a:endParaRPr>
          </a:p>
        </p:txBody>
      </p:sp>
      <p:grpSp>
        <p:nvGrpSpPr>
          <p:cNvPr id="128" name="Google Shape;128;p6"/>
          <p:cNvGrpSpPr/>
          <p:nvPr/>
        </p:nvGrpSpPr>
        <p:grpSpPr>
          <a:xfrm>
            <a:off x="10207680" y="2917800"/>
            <a:ext cx="1440000" cy="1022400"/>
            <a:chOff x="6949036" y="2151000"/>
            <a:chExt cx="3600000" cy="2556000"/>
          </a:xfrm>
        </p:grpSpPr>
        <p:sp>
          <p:nvSpPr>
            <p:cNvPr id="129" name="Google Shape;129;p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130" name="Google Shape;130;p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 name="Google Shape;144;p7">
            <a:extLst>
              <a:ext uri="{FF2B5EF4-FFF2-40B4-BE49-F238E27FC236}">
                <a16:creationId xmlns:a16="http://schemas.microsoft.com/office/drawing/2014/main" id="{1F58620F-9ECA-4161-8371-895B4B53261B}"/>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
        <p:nvSpPr>
          <p:cNvPr id="145" name="Google Shape;145;p7"/>
          <p:cNvSpPr txBox="1"/>
          <p:nvPr/>
        </p:nvSpPr>
        <p:spPr>
          <a:xfrm>
            <a:off x="523240" y="1250839"/>
            <a:ext cx="5010510" cy="707846"/>
          </a:xfrm>
          <a:prstGeom prst="rect">
            <a:avLst/>
          </a:prstGeom>
          <a:noFill/>
          <a:ln>
            <a:noFill/>
          </a:ln>
        </p:spPr>
        <p:txBody>
          <a:bodyPr spcFirstLastPara="1" wrap="square" lIns="91425" tIns="45700" rIns="91425" bIns="45700" anchor="t" anchorCtr="0">
            <a:spAutoFit/>
          </a:bodyPr>
          <a:lstStyle/>
          <a:p>
            <a:pPr marL="108000"/>
            <a:r>
              <a:rPr lang="it-IT" sz="2000" dirty="0">
                <a:solidFill>
                  <a:schemeClr val="dk1"/>
                </a:solidFill>
                <a:latin typeface="Calibri"/>
                <a:ea typeface="Calibri"/>
                <a:cs typeface="Calibri"/>
                <a:sym typeface="Calibri"/>
              </a:rPr>
              <a:t>1.3 </a:t>
            </a:r>
            <a:r>
              <a:rPr lang="en-US" sz="2000" dirty="0">
                <a:solidFill>
                  <a:schemeClr val="dk1"/>
                </a:solidFill>
                <a:latin typeface="Calibri" panose="020F0502020204030204" pitchFamily="34" charset="0"/>
                <a:ea typeface="Calibri"/>
                <a:cs typeface="Calibri" panose="020F0502020204030204" pitchFamily="34" charset="0"/>
                <a:sym typeface="Calibri"/>
              </a:rPr>
              <a:t>Præsentation</a:t>
            </a:r>
            <a:r>
              <a:rPr lang="da-DK"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af dig selv med et mind map</a:t>
            </a:r>
            <a:endParaRPr lang="da-DK" sz="2000" dirty="0">
              <a:effectLst/>
              <a:latin typeface="Calibri" panose="020F0502020204030204" pitchFamily="34" charset="0"/>
              <a:ea typeface="Arial MT"/>
              <a:cs typeface="Calibri" panose="020F0502020204030204" pitchFamily="34" charset="0"/>
            </a:endParaRPr>
          </a:p>
          <a:p>
            <a:pPr marL="108000" lvl="0"/>
            <a:r>
              <a:rPr lang="en-US" sz="2000" dirty="0">
                <a:solidFill>
                  <a:schemeClr val="dk1"/>
                </a:solidFill>
                <a:latin typeface="Calibri"/>
                <a:ea typeface="Calibri"/>
                <a:cs typeface="Calibri"/>
                <a:sym typeface="Calibri"/>
              </a:rPr>
              <a:t> </a:t>
            </a:r>
          </a:p>
        </p:txBody>
      </p:sp>
      <p:pic>
        <p:nvPicPr>
          <p:cNvPr id="146" name="Google Shape;146;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33750" y="1820525"/>
            <a:ext cx="5977901" cy="3973850"/>
          </a:xfrm>
          <a:prstGeom prst="rect">
            <a:avLst/>
          </a:prstGeom>
          <a:noFill/>
          <a:ln>
            <a:noFill/>
          </a:ln>
        </p:spPr>
      </p:pic>
      <p:sp>
        <p:nvSpPr>
          <p:cNvPr id="147" name="Google Shape;147;p7"/>
          <p:cNvSpPr txBox="1"/>
          <p:nvPr/>
        </p:nvSpPr>
        <p:spPr>
          <a:xfrm>
            <a:off x="451029" y="2148254"/>
            <a:ext cx="4731900" cy="2690700"/>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n-US" sz="1600" dirty="0">
                <a:solidFill>
                  <a:schemeClr val="tx1"/>
                </a:solidFill>
                <a:latin typeface="Calibri"/>
                <a:ea typeface="Calibri"/>
                <a:cs typeface="Calibri"/>
                <a:sym typeface="Calibri"/>
              </a:rPr>
              <a:t>Har du </a:t>
            </a:r>
            <a:r>
              <a:rPr lang="en-US" sz="1600" dirty="0" err="1">
                <a:solidFill>
                  <a:schemeClr val="tx1"/>
                </a:solidFill>
                <a:latin typeface="Calibri"/>
                <a:ea typeface="Calibri"/>
                <a:cs typeface="Calibri"/>
                <a:sym typeface="Calibri"/>
              </a:rPr>
              <a:t>hørt</a:t>
            </a:r>
            <a:r>
              <a:rPr lang="en-US" sz="1600" dirty="0">
                <a:solidFill>
                  <a:schemeClr val="tx1"/>
                </a:solidFill>
                <a:latin typeface="Calibri"/>
                <a:ea typeface="Calibri"/>
                <a:cs typeface="Calibri"/>
                <a:sym typeface="Calibri"/>
              </a:rPr>
              <a:t> om Tony Buzan?</a:t>
            </a:r>
          </a:p>
          <a:p>
            <a:pPr marL="284400" lvl="0" algn="just">
              <a:lnSpc>
                <a:spcPct val="120000"/>
              </a:lnSpc>
            </a:pPr>
            <a:endParaRPr lang="en-US" sz="1600" dirty="0">
              <a:solidFill>
                <a:schemeClr val="tx1"/>
              </a:solidFill>
              <a:latin typeface="Calibri"/>
              <a:ea typeface="Calibri"/>
              <a:cs typeface="Calibri"/>
              <a:sym typeface="Calibri"/>
            </a:endParaRPr>
          </a:p>
          <a:p>
            <a:pPr marL="284400" lvl="0" algn="just">
              <a:lnSpc>
                <a:spcPct val="120000"/>
              </a:lnSpc>
            </a:pPr>
            <a:r>
              <a:rPr lang="en-US" sz="1600" dirty="0">
                <a:solidFill>
                  <a:schemeClr val="tx1"/>
                </a:solidFill>
                <a:latin typeface="Calibri"/>
                <a:ea typeface="Calibri"/>
                <a:cs typeface="Calibri"/>
                <a:sym typeface="Calibri"/>
              </a:rPr>
              <a:t>Han var </a:t>
            </a:r>
            <a:r>
              <a:rPr lang="en-US" sz="1600" dirty="0" err="1">
                <a:solidFill>
                  <a:schemeClr val="tx1"/>
                </a:solidFill>
                <a:latin typeface="Calibri"/>
                <a:ea typeface="Calibri"/>
                <a:cs typeface="Calibri"/>
                <a:sym typeface="Calibri"/>
              </a:rPr>
              <a:t>en</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britisk</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psykolog</a:t>
            </a:r>
            <a:r>
              <a:rPr lang="en-US" sz="1600" dirty="0">
                <a:solidFill>
                  <a:schemeClr val="tx1"/>
                </a:solidFill>
                <a:latin typeface="Calibri"/>
                <a:ea typeface="Calibri"/>
                <a:cs typeface="Calibri"/>
                <a:sym typeface="Calibri"/>
              </a:rPr>
              <a:t>, der </a:t>
            </a:r>
            <a:r>
              <a:rPr lang="en-US" sz="1600" dirty="0" err="1">
                <a:solidFill>
                  <a:schemeClr val="tx1"/>
                </a:solidFill>
                <a:latin typeface="Calibri"/>
                <a:ea typeface="Calibri"/>
                <a:cs typeface="Calibri"/>
                <a:sym typeface="Calibri"/>
              </a:rPr>
              <a:t>især</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arbejdede</a:t>
            </a:r>
            <a:r>
              <a:rPr lang="en-US" sz="1600" dirty="0">
                <a:solidFill>
                  <a:schemeClr val="tx1"/>
                </a:solidFill>
                <a:latin typeface="Calibri"/>
                <a:ea typeface="Calibri"/>
                <a:cs typeface="Calibri"/>
                <a:sym typeface="Calibri"/>
              </a:rPr>
              <a:t> med læring og </a:t>
            </a:r>
            <a:r>
              <a:rPr lang="en-US" sz="1600" dirty="0" err="1">
                <a:solidFill>
                  <a:schemeClr val="tx1"/>
                </a:solidFill>
                <a:latin typeface="Calibri"/>
                <a:ea typeface="Calibri"/>
                <a:cs typeface="Calibri"/>
                <a:sym typeface="Calibri"/>
              </a:rPr>
              <a:t>teknikker</a:t>
            </a:r>
            <a:r>
              <a:rPr lang="en-US" sz="1600" dirty="0">
                <a:solidFill>
                  <a:schemeClr val="tx1"/>
                </a:solidFill>
                <a:latin typeface="Calibri"/>
                <a:ea typeface="Calibri"/>
                <a:cs typeface="Calibri"/>
                <a:sym typeface="Calibri"/>
              </a:rPr>
              <a:t> til </a:t>
            </a:r>
            <a:r>
              <a:rPr lang="en-US" sz="1600" dirty="0" err="1">
                <a:solidFill>
                  <a:schemeClr val="tx1"/>
                </a:solidFill>
                <a:latin typeface="Calibri"/>
                <a:ea typeface="Calibri"/>
                <a:cs typeface="Calibri"/>
                <a:sym typeface="Calibri"/>
              </a:rPr>
              <a:t>udenadslære</a:t>
            </a:r>
            <a:r>
              <a:rPr lang="en-US" sz="1600" dirty="0">
                <a:solidFill>
                  <a:schemeClr val="tx1"/>
                </a:solidFill>
                <a:latin typeface="Calibri"/>
                <a:ea typeface="Calibri"/>
                <a:cs typeface="Calibri"/>
                <a:sym typeface="Calibri"/>
              </a:rPr>
              <a:t>.</a:t>
            </a:r>
          </a:p>
          <a:p>
            <a:pPr marL="284400" lvl="0" algn="just">
              <a:lnSpc>
                <a:spcPct val="120000"/>
              </a:lnSpc>
            </a:pPr>
            <a:endParaRPr lang="en-US" sz="1600" dirty="0">
              <a:solidFill>
                <a:schemeClr val="tx1"/>
              </a:solidFill>
              <a:latin typeface="Calibri"/>
              <a:ea typeface="Calibri"/>
              <a:cs typeface="Calibri"/>
              <a:sym typeface="Calibri"/>
            </a:endParaRPr>
          </a:p>
          <a:p>
            <a:pPr marL="284400" lvl="0" algn="just">
              <a:lnSpc>
                <a:spcPct val="120000"/>
              </a:lnSpc>
            </a:pPr>
            <a:r>
              <a:rPr lang="en-US" sz="1600" dirty="0">
                <a:solidFill>
                  <a:schemeClr val="tx1"/>
                </a:solidFill>
                <a:latin typeface="Calibri"/>
                <a:ea typeface="Calibri"/>
                <a:cs typeface="Calibri"/>
                <a:sym typeface="Calibri"/>
              </a:rPr>
              <a:t>Som man </a:t>
            </a:r>
            <a:r>
              <a:rPr lang="en-US" sz="1600" dirty="0" err="1">
                <a:solidFill>
                  <a:schemeClr val="tx1"/>
                </a:solidFill>
                <a:latin typeface="Calibri"/>
                <a:ea typeface="Calibri"/>
                <a:cs typeface="Calibri"/>
                <a:sym typeface="Calibri"/>
              </a:rPr>
              <a:t>kan</a:t>
            </a:r>
            <a:r>
              <a:rPr lang="en-US" sz="1600" dirty="0">
                <a:solidFill>
                  <a:schemeClr val="tx1"/>
                </a:solidFill>
                <a:latin typeface="Calibri"/>
                <a:ea typeface="Calibri"/>
                <a:cs typeface="Calibri"/>
                <a:sym typeface="Calibri"/>
              </a:rPr>
              <a:t> se til </a:t>
            </a:r>
            <a:r>
              <a:rPr lang="en-US" sz="1600" dirty="0" err="1">
                <a:solidFill>
                  <a:schemeClr val="tx1"/>
                </a:solidFill>
                <a:latin typeface="Calibri"/>
                <a:ea typeface="Calibri"/>
                <a:cs typeface="Calibri"/>
                <a:sym typeface="Calibri"/>
              </a:rPr>
              <a:t>højre</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præsenterede</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han</a:t>
            </a:r>
            <a:r>
              <a:rPr lang="en-US" sz="1600" dirty="0">
                <a:solidFill>
                  <a:schemeClr val="tx1"/>
                </a:solidFill>
                <a:latin typeface="Calibri"/>
                <a:ea typeface="Calibri"/>
                <a:cs typeface="Calibri"/>
                <a:sym typeface="Calibri"/>
              </a:rPr>
              <a:t> sig </a:t>
            </a:r>
            <a:r>
              <a:rPr lang="en-US" sz="1600" dirty="0" err="1">
                <a:solidFill>
                  <a:schemeClr val="tx1"/>
                </a:solidFill>
                <a:latin typeface="Calibri"/>
                <a:ea typeface="Calibri"/>
                <a:cs typeface="Calibri"/>
                <a:sym typeface="Calibri"/>
              </a:rPr>
              <a:t>selv</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ved</a:t>
            </a:r>
            <a:r>
              <a:rPr lang="en-US" sz="1600" dirty="0">
                <a:solidFill>
                  <a:schemeClr val="tx1"/>
                </a:solidFill>
                <a:latin typeface="Calibri"/>
                <a:ea typeface="Calibri"/>
                <a:cs typeface="Calibri"/>
                <a:sym typeface="Calibri"/>
              </a:rPr>
              <a:t> at lave et "</a:t>
            </a:r>
            <a:r>
              <a:rPr lang="en-US" sz="1600" b="1" dirty="0">
                <a:solidFill>
                  <a:srgbClr val="F5911B"/>
                </a:solidFill>
                <a:latin typeface="Calibri"/>
                <a:cs typeface="Calibri"/>
                <a:sym typeface="Calibri"/>
              </a:rPr>
              <a:t>mind map</a:t>
            </a:r>
            <a:r>
              <a:rPr lang="en-US" sz="1600" dirty="0">
                <a:solidFill>
                  <a:schemeClr val="tx1"/>
                </a:solidFill>
                <a:latin typeface="Calibri"/>
                <a:ea typeface="Calibri"/>
                <a:cs typeface="Calibri"/>
                <a:sym typeface="Calibri"/>
              </a:rPr>
              <a:t>": et </a:t>
            </a:r>
            <a:r>
              <a:rPr lang="en-US" sz="1600" dirty="0" err="1">
                <a:solidFill>
                  <a:schemeClr val="tx1"/>
                </a:solidFill>
                <a:latin typeface="Calibri"/>
                <a:ea typeface="Calibri"/>
                <a:cs typeface="Calibri"/>
                <a:sym typeface="Calibri"/>
              </a:rPr>
              <a:t>værktøj</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han</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udtænkte</a:t>
            </a:r>
            <a:r>
              <a:rPr lang="en-US" sz="1600" dirty="0">
                <a:solidFill>
                  <a:schemeClr val="tx1"/>
                </a:solidFill>
                <a:latin typeface="Calibri"/>
                <a:ea typeface="Calibri"/>
                <a:cs typeface="Calibri"/>
                <a:sym typeface="Calibri"/>
              </a:rPr>
              <a:t> til </a:t>
            </a:r>
            <a:r>
              <a:rPr lang="en-US" sz="1600" dirty="0" err="1">
                <a:solidFill>
                  <a:schemeClr val="tx1"/>
                </a:solidFill>
                <a:latin typeface="Calibri"/>
                <a:ea typeface="Calibri"/>
                <a:cs typeface="Calibri"/>
                <a:sym typeface="Calibri"/>
              </a:rPr>
              <a:t>grafisk</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præsentation</a:t>
            </a:r>
            <a:r>
              <a:rPr lang="en-US" sz="1600" dirty="0">
                <a:solidFill>
                  <a:schemeClr val="tx1"/>
                </a:solidFill>
                <a:latin typeface="Calibri"/>
                <a:ea typeface="Calibri"/>
                <a:cs typeface="Calibri"/>
                <a:sym typeface="Calibri"/>
              </a:rPr>
              <a:t> af tanker (og </a:t>
            </a:r>
            <a:r>
              <a:rPr lang="en-US" sz="1600" dirty="0" err="1">
                <a:solidFill>
                  <a:schemeClr val="tx1"/>
                </a:solidFill>
                <a:latin typeface="Calibri"/>
                <a:ea typeface="Calibri"/>
                <a:cs typeface="Calibri"/>
                <a:sym typeface="Calibri"/>
              </a:rPr>
              <a:t>meget</a:t>
            </a:r>
            <a:r>
              <a:rPr lang="en-US" sz="1600" dirty="0">
                <a:solidFill>
                  <a:schemeClr val="tx1"/>
                </a:solidFill>
                <a:latin typeface="Calibri"/>
                <a:ea typeface="Calibri"/>
                <a:cs typeface="Calibri"/>
                <a:sym typeface="Calibri"/>
              </a:rPr>
              <a:t> mere!). </a:t>
            </a:r>
          </a:p>
          <a:p>
            <a:pPr marL="284400" lvl="0" algn="just">
              <a:lnSpc>
                <a:spcPct val="120000"/>
              </a:lnSpc>
            </a:pPr>
            <a:endParaRPr lang="en-US" sz="1600" dirty="0">
              <a:solidFill>
                <a:schemeClr val="tx1"/>
              </a:solidFill>
              <a:latin typeface="Calibri"/>
              <a:ea typeface="Calibri"/>
              <a:cs typeface="Calibri"/>
              <a:sym typeface="Calibri"/>
            </a:endParaRPr>
          </a:p>
          <a:p>
            <a:pPr marL="284400" lvl="0" algn="just">
              <a:lnSpc>
                <a:spcPct val="120000"/>
              </a:lnSpc>
            </a:pPr>
            <a:r>
              <a:rPr lang="en-US" sz="1600" dirty="0" err="1">
                <a:solidFill>
                  <a:schemeClr val="tx1"/>
                </a:solidFill>
                <a:latin typeface="Calibri"/>
                <a:ea typeface="Calibri"/>
                <a:cs typeface="Calibri"/>
                <a:sym typeface="Calibri"/>
              </a:rPr>
              <a:t>Kig</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grundigt</a:t>
            </a:r>
            <a:r>
              <a:rPr lang="en-US" sz="1600" dirty="0">
                <a:solidFill>
                  <a:schemeClr val="tx1"/>
                </a:solidFill>
                <a:latin typeface="Calibri"/>
                <a:ea typeface="Calibri"/>
                <a:cs typeface="Calibri"/>
                <a:sym typeface="Calibri"/>
              </a:rPr>
              <a:t> på det.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8"/>
          <p:cNvSpPr txBox="1"/>
          <p:nvPr/>
        </p:nvSpPr>
        <p:spPr>
          <a:xfrm>
            <a:off x="523240" y="1250839"/>
            <a:ext cx="5463492"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1.4 </a:t>
            </a:r>
            <a:r>
              <a:rPr lang="en-US" sz="2000" dirty="0" err="1">
                <a:solidFill>
                  <a:schemeClr val="dk1"/>
                </a:solidFill>
                <a:latin typeface="Calibri"/>
                <a:ea typeface="Calibri"/>
                <a:cs typeface="Calibri"/>
                <a:sym typeface="Calibri"/>
              </a:rPr>
              <a:t>Elementerne</a:t>
            </a:r>
            <a:r>
              <a:rPr lang="en-US" sz="2000" dirty="0">
                <a:solidFill>
                  <a:schemeClr val="dk1"/>
                </a:solidFill>
                <a:latin typeface="Calibri"/>
                <a:ea typeface="Calibri"/>
                <a:cs typeface="Calibri"/>
                <a:sym typeface="Calibri"/>
              </a:rPr>
              <a:t> i </a:t>
            </a:r>
            <a:r>
              <a:rPr lang="en-US" sz="2000" dirty="0" err="1">
                <a:solidFill>
                  <a:schemeClr val="dk1"/>
                </a:solidFill>
                <a:latin typeface="Calibri"/>
                <a:ea typeface="Calibri"/>
                <a:cs typeface="Calibri"/>
                <a:sym typeface="Calibri"/>
              </a:rPr>
              <a:t>Buzans</a:t>
            </a:r>
            <a:r>
              <a:rPr lang="en-US" sz="2000" dirty="0">
                <a:solidFill>
                  <a:schemeClr val="dk1"/>
                </a:solidFill>
                <a:latin typeface="Calibri"/>
                <a:ea typeface="Calibri"/>
                <a:cs typeface="Calibri"/>
                <a:sym typeface="Calibri"/>
              </a:rPr>
              <a:t> mind map</a:t>
            </a:r>
          </a:p>
        </p:txBody>
      </p:sp>
      <p:pic>
        <p:nvPicPr>
          <p:cNvPr id="154"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46138" y="2223766"/>
            <a:ext cx="3899724" cy="2592366"/>
          </a:xfrm>
          <a:prstGeom prst="rect">
            <a:avLst/>
          </a:prstGeom>
          <a:noFill/>
          <a:ln>
            <a:noFill/>
          </a:ln>
        </p:spPr>
      </p:pic>
      <p:sp>
        <p:nvSpPr>
          <p:cNvPr id="155" name="Google Shape;155;p8"/>
          <p:cNvSpPr txBox="1"/>
          <p:nvPr/>
        </p:nvSpPr>
        <p:spPr>
          <a:xfrm>
            <a:off x="451029" y="1783265"/>
            <a:ext cx="3695109"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1. Central node</a:t>
            </a:r>
          </a:p>
          <a:p>
            <a:pPr marL="284400" lvl="0">
              <a:lnSpc>
                <a:spcPct val="120000"/>
              </a:lnSpc>
            </a:pPr>
            <a:r>
              <a:rPr lang="en-US" sz="1600" dirty="0" err="1">
                <a:latin typeface="Calibri"/>
                <a:ea typeface="Calibri"/>
                <a:cs typeface="Calibri"/>
                <a:sym typeface="Calibri"/>
              </a:rPr>
              <a:t>Buzans</a:t>
            </a:r>
            <a:r>
              <a:rPr lang="en-US" sz="1600" dirty="0">
                <a:latin typeface="Calibri"/>
                <a:ea typeface="Calibri"/>
                <a:cs typeface="Calibri"/>
                <a:sym typeface="Calibri"/>
              </a:rPr>
              <a:t> mind map </a:t>
            </a:r>
            <a:r>
              <a:rPr lang="en-US" sz="1600" dirty="0" err="1">
                <a:latin typeface="Calibri"/>
                <a:ea typeface="Calibri"/>
                <a:cs typeface="Calibri"/>
                <a:sym typeface="Calibri"/>
              </a:rPr>
              <a:t>har</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solidFill>
                  <a:srgbClr val="F5911B"/>
                </a:solidFill>
                <a:latin typeface="Calibri"/>
                <a:cs typeface="Calibri"/>
                <a:sym typeface="Calibri"/>
              </a:rPr>
              <a:t>midte</a:t>
            </a:r>
            <a:r>
              <a:rPr lang="en-US" sz="1600" dirty="0">
                <a:latin typeface="Calibri"/>
                <a:ea typeface="Calibri"/>
                <a:cs typeface="Calibri"/>
                <a:sym typeface="Calibri"/>
              </a:rPr>
              <a:t>, der er </a:t>
            </a:r>
            <a:r>
              <a:rPr lang="en-US" sz="1600" dirty="0" err="1">
                <a:latin typeface="Calibri"/>
                <a:ea typeface="Calibri"/>
                <a:cs typeface="Calibri"/>
                <a:sym typeface="Calibri"/>
              </a:rPr>
              <a:t>udgangspunktet</a:t>
            </a:r>
            <a:r>
              <a:rPr lang="en-US" sz="1600" dirty="0">
                <a:latin typeface="Calibri"/>
                <a:ea typeface="Calibri"/>
                <a:cs typeface="Calibri"/>
                <a:sym typeface="Calibri"/>
              </a:rPr>
              <a:t> for </a:t>
            </a:r>
            <a:r>
              <a:rPr lang="en-US" sz="1600" dirty="0" err="1">
                <a:latin typeface="Calibri"/>
                <a:ea typeface="Calibri"/>
                <a:cs typeface="Calibri"/>
                <a:sym typeface="Calibri"/>
              </a:rPr>
              <a:t>reflektion</a:t>
            </a:r>
            <a:r>
              <a:rPr lang="en-US" sz="1600" dirty="0">
                <a:latin typeface="Calibri"/>
                <a:ea typeface="Calibri"/>
                <a:cs typeface="Calibri"/>
                <a:sym typeface="Calibri"/>
              </a:rPr>
              <a:t>.</a:t>
            </a:r>
            <a:endParaRPr sz="1600" dirty="0">
              <a:solidFill>
                <a:srgbClr val="000000"/>
              </a:solidFill>
              <a:latin typeface="Calibri"/>
              <a:ea typeface="Calibri"/>
              <a:cs typeface="Calibri"/>
              <a:sym typeface="Calibri"/>
            </a:endParaRPr>
          </a:p>
        </p:txBody>
      </p:sp>
      <p:sp>
        <p:nvSpPr>
          <p:cNvPr id="156" name="Google Shape;156;p8"/>
          <p:cNvSpPr/>
          <p:nvPr/>
        </p:nvSpPr>
        <p:spPr>
          <a:xfrm>
            <a:off x="6012614" y="3648977"/>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1</a:t>
            </a:r>
            <a:endParaRPr sz="1600">
              <a:solidFill>
                <a:schemeClr val="lt1"/>
              </a:solidFill>
              <a:latin typeface="Calibri"/>
              <a:ea typeface="Calibri"/>
              <a:cs typeface="Calibri"/>
              <a:sym typeface="Calibri"/>
            </a:endParaRPr>
          </a:p>
        </p:txBody>
      </p:sp>
      <p:sp>
        <p:nvSpPr>
          <p:cNvPr id="157" name="Google Shape;157;p8"/>
          <p:cNvSpPr/>
          <p:nvPr/>
        </p:nvSpPr>
        <p:spPr>
          <a:xfrm>
            <a:off x="6346171" y="3853133"/>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2</a:t>
            </a:r>
            <a:endParaRPr sz="1600">
              <a:solidFill>
                <a:schemeClr val="lt1"/>
              </a:solidFill>
              <a:latin typeface="Calibri"/>
              <a:ea typeface="Calibri"/>
              <a:cs typeface="Calibri"/>
              <a:sym typeface="Calibri"/>
            </a:endParaRPr>
          </a:p>
        </p:txBody>
      </p:sp>
      <p:sp>
        <p:nvSpPr>
          <p:cNvPr id="158" name="Google Shape;158;p8"/>
          <p:cNvSpPr/>
          <p:nvPr/>
        </p:nvSpPr>
        <p:spPr>
          <a:xfrm>
            <a:off x="5181605" y="3490826"/>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3</a:t>
            </a:r>
            <a:endParaRPr/>
          </a:p>
        </p:txBody>
      </p:sp>
      <p:sp>
        <p:nvSpPr>
          <p:cNvPr id="159" name="Google Shape;159;p8"/>
          <p:cNvSpPr/>
          <p:nvPr/>
        </p:nvSpPr>
        <p:spPr>
          <a:xfrm>
            <a:off x="4405233" y="3680609"/>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4</a:t>
            </a:r>
            <a:endParaRPr sz="1600">
              <a:solidFill>
                <a:schemeClr val="lt1"/>
              </a:solidFill>
              <a:latin typeface="Calibri"/>
              <a:ea typeface="Calibri"/>
              <a:cs typeface="Calibri"/>
              <a:sym typeface="Calibri"/>
            </a:endParaRPr>
          </a:p>
        </p:txBody>
      </p:sp>
      <p:sp>
        <p:nvSpPr>
          <p:cNvPr id="160" name="Google Shape;160;p8"/>
          <p:cNvSpPr/>
          <p:nvPr/>
        </p:nvSpPr>
        <p:spPr>
          <a:xfrm>
            <a:off x="7760899" y="3137137"/>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5</a:t>
            </a:r>
            <a:endParaRPr/>
          </a:p>
        </p:txBody>
      </p:sp>
      <p:sp>
        <p:nvSpPr>
          <p:cNvPr id="161" name="Google Shape;161;p8"/>
          <p:cNvSpPr/>
          <p:nvPr/>
        </p:nvSpPr>
        <p:spPr>
          <a:xfrm>
            <a:off x="6354801" y="2654065"/>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6</a:t>
            </a:r>
            <a:endParaRPr sz="1600">
              <a:solidFill>
                <a:schemeClr val="lt1"/>
              </a:solidFill>
              <a:latin typeface="Calibri"/>
              <a:ea typeface="Calibri"/>
              <a:cs typeface="Calibri"/>
              <a:sym typeface="Calibri"/>
            </a:endParaRPr>
          </a:p>
        </p:txBody>
      </p:sp>
      <p:sp>
        <p:nvSpPr>
          <p:cNvPr id="162" name="Google Shape;162;p8"/>
          <p:cNvSpPr txBox="1"/>
          <p:nvPr/>
        </p:nvSpPr>
        <p:spPr>
          <a:xfrm>
            <a:off x="451029" y="3005847"/>
            <a:ext cx="3695109"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2. </a:t>
            </a:r>
            <a:r>
              <a:rPr lang="en-US" sz="1600" b="1" dirty="0" err="1">
                <a:latin typeface="Calibri"/>
                <a:ea typeface="Calibri"/>
                <a:cs typeface="Calibri"/>
                <a:sym typeface="Calibri"/>
              </a:rPr>
              <a:t>Grene</a:t>
            </a:r>
            <a:endParaRPr lang="en-US" sz="1600" b="1" dirty="0">
              <a:latin typeface="Calibri"/>
              <a:ea typeface="Calibri"/>
              <a:cs typeface="Calibri"/>
              <a:sym typeface="Calibri"/>
            </a:endParaRPr>
          </a:p>
          <a:p>
            <a:pPr marL="284400" lvl="0">
              <a:lnSpc>
                <a:spcPct val="120000"/>
              </a:lnSpc>
            </a:pPr>
            <a:r>
              <a:rPr lang="en-US" sz="1600" dirty="0" err="1">
                <a:latin typeface="Calibri"/>
                <a:ea typeface="Calibri"/>
                <a:cs typeface="Calibri"/>
                <a:sym typeface="Calibri"/>
              </a:rPr>
              <a:t>Grene</a:t>
            </a:r>
            <a:r>
              <a:rPr lang="en-US" sz="1600" dirty="0">
                <a:latin typeface="Calibri"/>
                <a:ea typeface="Calibri"/>
                <a:cs typeface="Calibri"/>
                <a:sym typeface="Calibri"/>
              </a:rPr>
              <a:t> </a:t>
            </a:r>
            <a:r>
              <a:rPr lang="en-US" sz="1600" dirty="0" err="1">
                <a:latin typeface="Calibri"/>
                <a:ea typeface="Calibri"/>
                <a:cs typeface="Calibri"/>
                <a:sym typeface="Calibri"/>
              </a:rPr>
              <a:t>strækker</a:t>
            </a:r>
            <a:r>
              <a:rPr lang="en-US" sz="1600" dirty="0">
                <a:latin typeface="Calibri"/>
                <a:ea typeface="Calibri"/>
                <a:cs typeface="Calibri"/>
                <a:sym typeface="Calibri"/>
              </a:rPr>
              <a:t> sig </a:t>
            </a:r>
            <a:r>
              <a:rPr lang="en-US" sz="1600" dirty="0" err="1">
                <a:latin typeface="Calibri"/>
                <a:ea typeface="Calibri"/>
                <a:cs typeface="Calibri"/>
                <a:sym typeface="Calibri"/>
              </a:rPr>
              <a:t>ud</a:t>
            </a:r>
            <a:r>
              <a:rPr lang="en-US" sz="1600" dirty="0">
                <a:latin typeface="Calibri"/>
                <a:ea typeface="Calibri"/>
                <a:cs typeface="Calibri"/>
                <a:sym typeface="Calibri"/>
              </a:rPr>
              <a:t> fra </a:t>
            </a:r>
            <a:r>
              <a:rPr lang="en-US" sz="1600" dirty="0" err="1">
                <a:latin typeface="Calibri"/>
                <a:ea typeface="Calibri"/>
                <a:cs typeface="Calibri"/>
                <a:sym typeface="Calibri"/>
              </a:rPr>
              <a:t>midten</a:t>
            </a:r>
            <a:r>
              <a:rPr lang="en-US" sz="1600" dirty="0">
                <a:latin typeface="Calibri"/>
                <a:ea typeface="Calibri"/>
                <a:cs typeface="Calibri"/>
                <a:sym typeface="Calibri"/>
              </a:rPr>
              <a:t> og </a:t>
            </a:r>
            <a:r>
              <a:rPr lang="en-US" sz="1600" dirty="0" err="1">
                <a:latin typeface="Calibri"/>
                <a:ea typeface="Calibri"/>
                <a:cs typeface="Calibri"/>
                <a:sym typeface="Calibri"/>
              </a:rPr>
              <a:t>repræsenterer</a:t>
            </a:r>
            <a:r>
              <a:rPr lang="en-US" sz="1600" dirty="0">
                <a:latin typeface="Calibri"/>
                <a:ea typeface="Calibri"/>
                <a:cs typeface="Calibri"/>
                <a:sym typeface="Calibri"/>
              </a:rPr>
              <a:t> </a:t>
            </a:r>
            <a:r>
              <a:rPr lang="en-US" sz="1600" dirty="0" err="1">
                <a:latin typeface="Calibri"/>
                <a:ea typeface="Calibri"/>
                <a:cs typeface="Calibri"/>
                <a:sym typeface="Calibri"/>
              </a:rPr>
              <a:t>derved</a:t>
            </a:r>
            <a:r>
              <a:rPr lang="en-US" sz="1600" dirty="0">
                <a:latin typeface="Calibri"/>
                <a:ea typeface="Calibri"/>
                <a:cs typeface="Calibri"/>
                <a:sym typeface="Calibri"/>
              </a:rPr>
              <a:t> </a:t>
            </a:r>
            <a:r>
              <a:rPr lang="en-US" sz="1600" dirty="0" err="1">
                <a:solidFill>
                  <a:srgbClr val="F5911B"/>
                </a:solidFill>
                <a:latin typeface="Calibri"/>
                <a:ea typeface="Calibri"/>
                <a:cs typeface="Calibri"/>
                <a:sym typeface="Calibri"/>
              </a:rPr>
              <a:t>hierarkiske</a:t>
            </a:r>
            <a:r>
              <a:rPr lang="en-US" sz="1600" dirty="0">
                <a:solidFill>
                  <a:srgbClr val="F5911B"/>
                </a:solidFill>
                <a:latin typeface="Calibri"/>
                <a:ea typeface="Calibri"/>
                <a:cs typeface="Calibri"/>
                <a:sym typeface="Calibri"/>
              </a:rPr>
              <a:t> </a:t>
            </a:r>
            <a:r>
              <a:rPr lang="en-US" sz="1600" dirty="0" err="1">
                <a:solidFill>
                  <a:srgbClr val="F5911B"/>
                </a:solidFill>
                <a:latin typeface="Calibri"/>
                <a:ea typeface="Calibri"/>
                <a:cs typeface="Calibri"/>
                <a:sym typeface="Calibri"/>
              </a:rPr>
              <a:t>forbindelser</a:t>
            </a:r>
            <a:r>
              <a:rPr lang="en-US" sz="1600" dirty="0">
                <a:latin typeface="Calibri"/>
                <a:ea typeface="Calibri"/>
                <a:cs typeface="Calibri"/>
                <a:sym typeface="Calibri"/>
              </a:rPr>
              <a:t> mellem </a:t>
            </a:r>
            <a:r>
              <a:rPr lang="en-US" sz="1600" dirty="0" err="1">
                <a:latin typeface="Calibri"/>
                <a:ea typeface="Calibri"/>
                <a:cs typeface="Calibri"/>
                <a:sym typeface="Calibri"/>
              </a:rPr>
              <a:t>koncepter</a:t>
            </a:r>
            <a:r>
              <a:rPr lang="en-US" sz="1600" dirty="0">
                <a:latin typeface="Calibri"/>
                <a:ea typeface="Calibri"/>
                <a:cs typeface="Calibri"/>
                <a:sym typeface="Calibri"/>
              </a:rPr>
              <a:t>. </a:t>
            </a:r>
            <a:endParaRPr sz="1600" dirty="0">
              <a:solidFill>
                <a:srgbClr val="000000"/>
              </a:solidFill>
              <a:latin typeface="Calibri"/>
              <a:ea typeface="Calibri"/>
              <a:cs typeface="Calibri"/>
              <a:sym typeface="Calibri"/>
            </a:endParaRPr>
          </a:p>
        </p:txBody>
      </p:sp>
      <p:sp>
        <p:nvSpPr>
          <p:cNvPr id="163" name="Google Shape;163;p8"/>
          <p:cNvSpPr txBox="1"/>
          <p:nvPr/>
        </p:nvSpPr>
        <p:spPr>
          <a:xfrm>
            <a:off x="455505" y="4473771"/>
            <a:ext cx="3690633"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3. Ord</a:t>
            </a:r>
          </a:p>
          <a:p>
            <a:pPr marL="284400" lvl="0">
              <a:lnSpc>
                <a:spcPct val="120000"/>
              </a:lnSpc>
            </a:pPr>
            <a:r>
              <a:rPr lang="en-US" sz="1600" dirty="0" err="1">
                <a:latin typeface="Calibri"/>
                <a:ea typeface="Calibri"/>
                <a:cs typeface="Calibri"/>
                <a:sym typeface="Calibri"/>
              </a:rPr>
              <a:t>Hvert</a:t>
            </a:r>
            <a:r>
              <a:rPr lang="en-US" sz="1600" dirty="0">
                <a:latin typeface="Calibri"/>
                <a:ea typeface="Calibri"/>
                <a:cs typeface="Calibri"/>
                <a:sym typeface="Calibri"/>
              </a:rPr>
              <a:t> </a:t>
            </a:r>
            <a:r>
              <a:rPr lang="en-US" sz="1600" dirty="0" err="1">
                <a:solidFill>
                  <a:srgbClr val="F5911B"/>
                </a:solidFill>
                <a:latin typeface="Calibri"/>
                <a:cs typeface="Calibri"/>
                <a:sym typeface="Calibri"/>
              </a:rPr>
              <a:t>emne</a:t>
            </a:r>
            <a:r>
              <a:rPr lang="en-US" sz="1600" dirty="0">
                <a:solidFill>
                  <a:srgbClr val="F5911B"/>
                </a:solidFill>
                <a:latin typeface="Calibri"/>
                <a:cs typeface="Calibri"/>
                <a:sym typeface="Calibri"/>
              </a:rPr>
              <a:t> eller </a:t>
            </a:r>
            <a:r>
              <a:rPr lang="en-US" sz="1600" dirty="0" err="1">
                <a:solidFill>
                  <a:srgbClr val="F5911B"/>
                </a:solidFill>
                <a:latin typeface="Calibri"/>
                <a:cs typeface="Calibri"/>
                <a:sym typeface="Calibri"/>
              </a:rPr>
              <a:t>koncept</a:t>
            </a:r>
            <a:r>
              <a:rPr lang="en-US" sz="1600" dirty="0">
                <a:solidFill>
                  <a:srgbClr val="F5911B"/>
                </a:solidFill>
                <a:latin typeface="Calibri"/>
                <a:cs typeface="Calibri"/>
                <a:sym typeface="Calibri"/>
              </a:rPr>
              <a:t> (</a:t>
            </a:r>
            <a:r>
              <a:rPr lang="en-US" sz="1600" dirty="0" err="1">
                <a:solidFill>
                  <a:srgbClr val="F5911B"/>
                </a:solidFill>
                <a:latin typeface="Calibri"/>
                <a:cs typeface="Calibri"/>
                <a:sym typeface="Calibri"/>
              </a:rPr>
              <a:t>gren</a:t>
            </a:r>
            <a:r>
              <a:rPr lang="en-US" sz="1600" dirty="0">
                <a:solidFill>
                  <a:srgbClr val="F5911B"/>
                </a:solidFill>
                <a:latin typeface="Calibri"/>
                <a:cs typeface="Calibri"/>
                <a:sym typeface="Calibri"/>
              </a:rPr>
              <a:t>) </a:t>
            </a:r>
            <a:r>
              <a:rPr lang="en-US" sz="1600" dirty="0">
                <a:latin typeface="Calibri"/>
                <a:ea typeface="Calibri"/>
                <a:cs typeface="Calibri"/>
                <a:sym typeface="Calibri"/>
              </a:rPr>
              <a:t>er </a:t>
            </a:r>
            <a:r>
              <a:rPr lang="en-US" sz="1600" dirty="0" err="1">
                <a:latin typeface="Calibri"/>
                <a:ea typeface="Calibri"/>
                <a:cs typeface="Calibri"/>
                <a:sym typeface="Calibri"/>
              </a:rPr>
              <a:t>repræsenteret</a:t>
            </a:r>
            <a:r>
              <a:rPr lang="en-US" sz="1600" dirty="0">
                <a:latin typeface="Calibri"/>
                <a:ea typeface="Calibri"/>
                <a:cs typeface="Calibri"/>
                <a:sym typeface="Calibri"/>
              </a:rPr>
              <a:t> </a:t>
            </a:r>
            <a:r>
              <a:rPr lang="en-US" sz="1600" dirty="0" err="1">
                <a:latin typeface="Calibri"/>
                <a:ea typeface="Calibri"/>
                <a:cs typeface="Calibri"/>
                <a:sym typeface="Calibri"/>
              </a:rPr>
              <a:t>ved</a:t>
            </a:r>
            <a:r>
              <a:rPr lang="en-US" sz="1600" dirty="0">
                <a:latin typeface="Calibri"/>
                <a:ea typeface="Calibri"/>
                <a:cs typeface="Calibri"/>
                <a:sym typeface="Calibri"/>
              </a:rPr>
              <a:t> et </a:t>
            </a:r>
            <a:r>
              <a:rPr lang="en-US" sz="1600" dirty="0" err="1">
                <a:latin typeface="Calibri"/>
                <a:ea typeface="Calibri"/>
                <a:cs typeface="Calibri"/>
                <a:sym typeface="Calibri"/>
              </a:rPr>
              <a:t>enkelt</a:t>
            </a:r>
            <a:r>
              <a:rPr lang="en-US" sz="1600" dirty="0">
                <a:latin typeface="Calibri"/>
                <a:ea typeface="Calibri"/>
                <a:cs typeface="Calibri"/>
                <a:sym typeface="Calibri"/>
              </a:rPr>
              <a:t> ord.</a:t>
            </a:r>
            <a:endParaRPr sz="1600" dirty="0">
              <a:solidFill>
                <a:srgbClr val="000000"/>
              </a:solidFill>
              <a:latin typeface="Calibri"/>
              <a:ea typeface="Calibri"/>
              <a:cs typeface="Calibri"/>
              <a:sym typeface="Calibri"/>
            </a:endParaRPr>
          </a:p>
        </p:txBody>
      </p:sp>
      <p:sp>
        <p:nvSpPr>
          <p:cNvPr id="164" name="Google Shape;164;p8"/>
          <p:cNvSpPr txBox="1"/>
          <p:nvPr/>
        </p:nvSpPr>
        <p:spPr>
          <a:xfrm>
            <a:off x="8094620" y="1783265"/>
            <a:ext cx="3819213"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4. “</a:t>
            </a:r>
            <a:r>
              <a:rPr lang="en-US" sz="1600" b="1" dirty="0" err="1">
                <a:latin typeface="Calibri"/>
                <a:ea typeface="Calibri"/>
                <a:cs typeface="Calibri"/>
                <a:sym typeface="Calibri"/>
              </a:rPr>
              <a:t>Blad</a:t>
            </a:r>
            <a:r>
              <a:rPr lang="en-US" sz="1600" b="1" dirty="0">
                <a:latin typeface="Calibri"/>
                <a:ea typeface="Calibri"/>
                <a:cs typeface="Calibri"/>
                <a:sym typeface="Calibri"/>
              </a:rPr>
              <a:t>-nodes”</a:t>
            </a:r>
          </a:p>
          <a:p>
            <a:pPr marL="284400" lvl="0">
              <a:lnSpc>
                <a:spcPct val="120000"/>
              </a:lnSpc>
            </a:pPr>
            <a:r>
              <a:rPr lang="en-US" sz="1600" dirty="0" err="1">
                <a:latin typeface="Calibri"/>
                <a:ea typeface="Calibri"/>
                <a:cs typeface="Calibri"/>
                <a:sym typeface="Calibri"/>
              </a:rPr>
              <a:t>Koncepter</a:t>
            </a:r>
            <a:r>
              <a:rPr lang="en-US" sz="1600" dirty="0">
                <a:latin typeface="Calibri"/>
                <a:ea typeface="Calibri"/>
                <a:cs typeface="Calibri"/>
                <a:sym typeface="Calibri"/>
              </a:rPr>
              <a:t> er </a:t>
            </a:r>
            <a:r>
              <a:rPr lang="en-US" sz="1600" dirty="0" err="1">
                <a:latin typeface="Calibri"/>
                <a:ea typeface="Calibri"/>
                <a:cs typeface="Calibri"/>
                <a:sym typeface="Calibri"/>
              </a:rPr>
              <a:t>fordelt</a:t>
            </a:r>
            <a:r>
              <a:rPr lang="en-US" sz="1600" dirty="0">
                <a:latin typeface="Calibri"/>
                <a:ea typeface="Calibri"/>
                <a:cs typeface="Calibri"/>
                <a:sym typeface="Calibri"/>
              </a:rPr>
              <a:t> på </a:t>
            </a:r>
            <a:r>
              <a:rPr lang="en-US" sz="1600" dirty="0" err="1">
                <a:solidFill>
                  <a:srgbClr val="F5911B"/>
                </a:solidFill>
                <a:latin typeface="Calibri"/>
                <a:ea typeface="Calibri"/>
                <a:cs typeface="Calibri"/>
                <a:sym typeface="Calibri"/>
              </a:rPr>
              <a:t>flere</a:t>
            </a:r>
            <a:r>
              <a:rPr lang="en-US" sz="1600" dirty="0">
                <a:solidFill>
                  <a:srgbClr val="F5911B"/>
                </a:solidFill>
                <a:latin typeface="Calibri"/>
                <a:ea typeface="Calibri"/>
                <a:cs typeface="Calibri"/>
                <a:sym typeface="Calibri"/>
              </a:rPr>
              <a:t> niveauer </a:t>
            </a:r>
            <a:r>
              <a:rPr lang="en-US" sz="1600" dirty="0" err="1">
                <a:latin typeface="Calibri"/>
                <a:ea typeface="Calibri"/>
                <a:cs typeface="Calibri"/>
                <a:sym typeface="Calibri"/>
              </a:rPr>
              <a:t>uden</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teoretisk</a:t>
            </a:r>
            <a:r>
              <a:rPr lang="en-US" sz="1600" dirty="0">
                <a:latin typeface="Calibri"/>
                <a:ea typeface="Calibri"/>
                <a:cs typeface="Calibri"/>
                <a:sym typeface="Calibri"/>
              </a:rPr>
              <a:t> </a:t>
            </a:r>
            <a:r>
              <a:rPr lang="en-US" sz="1600" dirty="0" err="1">
                <a:latin typeface="Calibri"/>
                <a:ea typeface="Calibri"/>
                <a:cs typeface="Calibri"/>
                <a:sym typeface="Calibri"/>
              </a:rPr>
              <a:t>grænse</a:t>
            </a:r>
            <a:r>
              <a:rPr lang="en-US" sz="1600" dirty="0">
                <a:latin typeface="Calibri"/>
                <a:ea typeface="Calibri"/>
                <a:cs typeface="Calibri"/>
                <a:sym typeface="Calibri"/>
              </a:rPr>
              <a:t>. Nodes </a:t>
            </a:r>
            <a:r>
              <a:rPr lang="en-US" sz="1600" dirty="0" err="1">
                <a:latin typeface="Calibri"/>
                <a:ea typeface="Calibri"/>
                <a:cs typeface="Calibri"/>
                <a:sym typeface="Calibri"/>
              </a:rPr>
              <a:t>uden</a:t>
            </a:r>
            <a:r>
              <a:rPr lang="en-US" sz="1600" dirty="0">
                <a:latin typeface="Calibri"/>
                <a:ea typeface="Calibri"/>
                <a:cs typeface="Calibri"/>
                <a:sym typeface="Calibri"/>
              </a:rPr>
              <a:t> </a:t>
            </a:r>
            <a:r>
              <a:rPr lang="en-US" sz="1600" dirty="0" err="1">
                <a:latin typeface="Calibri"/>
                <a:ea typeface="Calibri"/>
                <a:cs typeface="Calibri"/>
                <a:sym typeface="Calibri"/>
              </a:rPr>
              <a:t>videreforgrening</a:t>
            </a:r>
            <a:r>
              <a:rPr lang="en-US" sz="1600" dirty="0">
                <a:latin typeface="Calibri"/>
                <a:ea typeface="Calibri"/>
                <a:cs typeface="Calibri"/>
                <a:sym typeface="Calibri"/>
              </a:rPr>
              <a:t> </a:t>
            </a:r>
            <a:r>
              <a:rPr lang="en-US" sz="1600" dirty="0" err="1">
                <a:latin typeface="Calibri"/>
                <a:ea typeface="Calibri"/>
                <a:cs typeface="Calibri"/>
                <a:sym typeface="Calibri"/>
              </a:rPr>
              <a:t>kaldes</a:t>
            </a:r>
            <a:r>
              <a:rPr lang="en-US" sz="1600" dirty="0">
                <a:latin typeface="Calibri"/>
                <a:ea typeface="Calibri"/>
                <a:cs typeface="Calibri"/>
                <a:sym typeface="Calibri"/>
              </a:rPr>
              <a:t> “blade“.</a:t>
            </a:r>
            <a:endParaRPr dirty="0"/>
          </a:p>
        </p:txBody>
      </p:sp>
      <p:sp>
        <p:nvSpPr>
          <p:cNvPr id="165" name="Google Shape;165;p8"/>
          <p:cNvSpPr txBox="1"/>
          <p:nvPr/>
        </p:nvSpPr>
        <p:spPr>
          <a:xfrm>
            <a:off x="8094620" y="3137137"/>
            <a:ext cx="3695109"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5. </a:t>
            </a:r>
            <a:r>
              <a:rPr lang="en-US" sz="1600" b="1" dirty="0" err="1">
                <a:latin typeface="Calibri"/>
                <a:ea typeface="Calibri"/>
                <a:cs typeface="Calibri"/>
                <a:sym typeface="Calibri"/>
              </a:rPr>
              <a:t>Grafik</a:t>
            </a:r>
            <a:endParaRPr lang="en-US" sz="1600" b="1" dirty="0">
              <a:latin typeface="Calibri"/>
              <a:ea typeface="Calibri"/>
              <a:cs typeface="Calibri"/>
              <a:sym typeface="Calibri"/>
            </a:endParaRPr>
          </a:p>
          <a:p>
            <a:pPr marL="284400" lvl="0">
              <a:lnSpc>
                <a:spcPct val="120000"/>
              </a:lnSpc>
            </a:pPr>
            <a:r>
              <a:rPr lang="en-US" sz="1600" dirty="0" err="1">
                <a:latin typeface="Calibri"/>
                <a:ea typeface="Calibri"/>
                <a:cs typeface="Calibri"/>
                <a:sym typeface="Calibri"/>
              </a:rPr>
              <a:t>Buzans</a:t>
            </a:r>
            <a:r>
              <a:rPr lang="en-US" sz="1600" dirty="0">
                <a:latin typeface="Calibri"/>
                <a:ea typeface="Calibri"/>
                <a:cs typeface="Calibri"/>
                <a:sym typeface="Calibri"/>
              </a:rPr>
              <a:t> mind map giver </a:t>
            </a:r>
            <a:r>
              <a:rPr lang="en-US" sz="1600" dirty="0" err="1">
                <a:latin typeface="Calibri"/>
                <a:ea typeface="Calibri"/>
                <a:cs typeface="Calibri"/>
                <a:sym typeface="Calibri"/>
              </a:rPr>
              <a:t>plads</a:t>
            </a:r>
            <a:r>
              <a:rPr lang="en-US" sz="1600" dirty="0">
                <a:latin typeface="Calibri"/>
                <a:ea typeface="Calibri"/>
                <a:cs typeface="Calibri"/>
                <a:sym typeface="Calibri"/>
              </a:rPr>
              <a:t> til </a:t>
            </a:r>
            <a:r>
              <a:rPr lang="en-US" sz="1600" dirty="0">
                <a:solidFill>
                  <a:srgbClr val="F5911B"/>
                </a:solidFill>
                <a:latin typeface="Calibri"/>
                <a:cs typeface="Calibri"/>
                <a:sym typeface="Calibri"/>
              </a:rPr>
              <a:t>kreativitet</a:t>
            </a:r>
            <a:r>
              <a:rPr lang="en-US" sz="1600" dirty="0">
                <a:latin typeface="Calibri"/>
                <a:ea typeface="Calibri"/>
                <a:cs typeface="Calibri"/>
                <a:sym typeface="Calibri"/>
              </a:rPr>
              <a:t>: </a:t>
            </a:r>
            <a:r>
              <a:rPr lang="en-US" sz="1600" dirty="0" err="1">
                <a:latin typeface="Calibri"/>
                <a:ea typeface="Calibri"/>
                <a:cs typeface="Calibri"/>
                <a:sym typeface="Calibri"/>
              </a:rPr>
              <a:t>farver</a:t>
            </a:r>
            <a:r>
              <a:rPr lang="en-US" sz="1600" dirty="0">
                <a:latin typeface="Calibri"/>
                <a:ea typeface="Calibri"/>
                <a:cs typeface="Calibri"/>
                <a:sym typeface="Calibri"/>
              </a:rPr>
              <a:t>, </a:t>
            </a:r>
            <a:r>
              <a:rPr lang="en-US" sz="1600" dirty="0" err="1">
                <a:latin typeface="Calibri"/>
                <a:ea typeface="Calibri"/>
                <a:cs typeface="Calibri"/>
                <a:sym typeface="Calibri"/>
              </a:rPr>
              <a:t>billeder</a:t>
            </a:r>
            <a:r>
              <a:rPr lang="en-US" sz="1600" dirty="0">
                <a:latin typeface="Calibri"/>
                <a:ea typeface="Calibri"/>
                <a:cs typeface="Calibri"/>
                <a:sym typeface="Calibri"/>
              </a:rPr>
              <a:t> og </a:t>
            </a:r>
            <a:r>
              <a:rPr lang="en-US" sz="1600" dirty="0" err="1">
                <a:latin typeface="Calibri"/>
                <a:ea typeface="Calibri"/>
                <a:cs typeface="Calibri"/>
                <a:sym typeface="Calibri"/>
              </a:rPr>
              <a:t>tegninger</a:t>
            </a:r>
            <a:r>
              <a:rPr lang="en-US" sz="1600" dirty="0">
                <a:latin typeface="Calibri"/>
                <a:ea typeface="Calibri"/>
                <a:cs typeface="Calibri"/>
                <a:sym typeface="Calibri"/>
              </a:rPr>
              <a:t> er </a:t>
            </a:r>
            <a:r>
              <a:rPr lang="en-US" sz="1600" dirty="0" err="1">
                <a:latin typeface="Calibri"/>
                <a:ea typeface="Calibri"/>
                <a:cs typeface="Calibri"/>
                <a:sym typeface="Calibri"/>
              </a:rPr>
              <a:t>brugt</a:t>
            </a:r>
            <a:r>
              <a:rPr lang="en-US" sz="1600" dirty="0">
                <a:latin typeface="Calibri"/>
                <a:ea typeface="Calibri"/>
                <a:cs typeface="Calibri"/>
                <a:sym typeface="Calibri"/>
              </a:rPr>
              <a:t>. </a:t>
            </a:r>
            <a:endParaRPr dirty="0"/>
          </a:p>
        </p:txBody>
      </p:sp>
      <p:sp>
        <p:nvSpPr>
          <p:cNvPr id="166" name="Google Shape;166;p8"/>
          <p:cNvSpPr txBox="1"/>
          <p:nvPr/>
        </p:nvSpPr>
        <p:spPr>
          <a:xfrm>
            <a:off x="8094620" y="4491023"/>
            <a:ext cx="3524997" cy="1269008"/>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6. </a:t>
            </a:r>
            <a:r>
              <a:rPr lang="en-US" sz="1600" b="1" dirty="0" err="1">
                <a:latin typeface="Calibri"/>
                <a:ea typeface="Calibri"/>
                <a:cs typeface="Calibri"/>
                <a:sym typeface="Calibri"/>
              </a:rPr>
              <a:t>Læserækkefølge</a:t>
            </a:r>
            <a:endParaRPr lang="en-US" sz="1600" b="1" dirty="0">
              <a:latin typeface="Calibri"/>
              <a:ea typeface="Calibri"/>
              <a:cs typeface="Calibri"/>
              <a:sym typeface="Calibri"/>
            </a:endParaRPr>
          </a:p>
          <a:p>
            <a:pPr marL="284400" lvl="0">
              <a:lnSpc>
                <a:spcPct val="120000"/>
              </a:lnSpc>
            </a:pPr>
            <a:r>
              <a:rPr lang="en-US" sz="1600" dirty="0" err="1">
                <a:latin typeface="Calibri"/>
                <a:ea typeface="Calibri"/>
                <a:cs typeface="Calibri"/>
                <a:sym typeface="Calibri"/>
              </a:rPr>
              <a:t>Buzans</a:t>
            </a:r>
            <a:r>
              <a:rPr lang="en-US" sz="1600" dirty="0">
                <a:latin typeface="Calibri"/>
                <a:ea typeface="Calibri"/>
                <a:cs typeface="Calibri"/>
                <a:sym typeface="Calibri"/>
              </a:rPr>
              <a:t> mind map </a:t>
            </a:r>
            <a:r>
              <a:rPr lang="en-US" sz="1600" dirty="0" err="1">
                <a:latin typeface="Calibri"/>
                <a:ea typeface="Calibri"/>
                <a:cs typeface="Calibri"/>
                <a:sym typeface="Calibri"/>
              </a:rPr>
              <a:t>skal</a:t>
            </a:r>
            <a:r>
              <a:rPr lang="en-US" sz="1600" dirty="0">
                <a:latin typeface="Calibri"/>
                <a:ea typeface="Calibri"/>
                <a:cs typeface="Calibri"/>
                <a:sym typeface="Calibri"/>
              </a:rPr>
              <a:t> </a:t>
            </a:r>
            <a:r>
              <a:rPr lang="en-US" sz="1600" dirty="0" err="1">
                <a:latin typeface="Calibri"/>
                <a:ea typeface="Calibri"/>
                <a:cs typeface="Calibri"/>
                <a:sym typeface="Calibri"/>
              </a:rPr>
              <a:t>læses</a:t>
            </a:r>
            <a:r>
              <a:rPr lang="en-US" sz="1600" dirty="0">
                <a:latin typeface="Calibri"/>
                <a:ea typeface="Calibri"/>
                <a:cs typeface="Calibri"/>
                <a:sym typeface="Calibri"/>
              </a:rPr>
              <a:t> </a:t>
            </a:r>
            <a:r>
              <a:rPr lang="en-US" sz="1600" dirty="0">
                <a:solidFill>
                  <a:srgbClr val="F5911B"/>
                </a:solidFill>
                <a:latin typeface="Calibri"/>
                <a:ea typeface="Calibri"/>
                <a:cs typeface="Calibri"/>
                <a:sym typeface="Calibri"/>
              </a:rPr>
              <a:t>med </a:t>
            </a:r>
            <a:r>
              <a:rPr lang="en-US" sz="1600" dirty="0" err="1">
                <a:solidFill>
                  <a:srgbClr val="F5911B"/>
                </a:solidFill>
                <a:latin typeface="Calibri"/>
                <a:ea typeface="Calibri"/>
                <a:cs typeface="Calibri"/>
                <a:sym typeface="Calibri"/>
              </a:rPr>
              <a:t>uret</a:t>
            </a:r>
            <a:r>
              <a:rPr lang="en-US" sz="1600" dirty="0">
                <a:latin typeface="Calibri"/>
                <a:ea typeface="Calibri"/>
                <a:cs typeface="Calibri"/>
                <a:sym typeface="Calibri"/>
              </a:rPr>
              <a:t> </a:t>
            </a:r>
            <a:r>
              <a:rPr lang="en-US" sz="1600" dirty="0" err="1">
                <a:latin typeface="Calibri"/>
                <a:ea typeface="Calibri"/>
                <a:cs typeface="Calibri"/>
                <a:sym typeface="Calibri"/>
              </a:rPr>
              <a:t>startende</a:t>
            </a:r>
            <a:r>
              <a:rPr lang="en-US" sz="1600" dirty="0">
                <a:latin typeface="Calibri"/>
                <a:ea typeface="Calibri"/>
                <a:cs typeface="Calibri"/>
                <a:sym typeface="Calibri"/>
              </a:rPr>
              <a:t> fra </a:t>
            </a:r>
            <a:r>
              <a:rPr lang="en-US" sz="1600" dirty="0" err="1">
                <a:latin typeface="Calibri"/>
                <a:ea typeface="Calibri"/>
                <a:cs typeface="Calibri"/>
                <a:sym typeface="Calibri"/>
              </a:rPr>
              <a:t>øverste</a:t>
            </a:r>
            <a:r>
              <a:rPr lang="en-US" sz="1600" dirty="0">
                <a:latin typeface="Calibri"/>
                <a:ea typeface="Calibri"/>
                <a:cs typeface="Calibri"/>
                <a:sym typeface="Calibri"/>
              </a:rPr>
              <a:t> </a:t>
            </a:r>
            <a:r>
              <a:rPr lang="en-US" sz="1600" dirty="0" err="1">
                <a:latin typeface="Calibri"/>
                <a:ea typeface="Calibri"/>
                <a:cs typeface="Calibri"/>
                <a:sym typeface="Calibri"/>
              </a:rPr>
              <a:t>højre</a:t>
            </a:r>
            <a:r>
              <a:rPr lang="en-US" sz="1600" dirty="0">
                <a:latin typeface="Calibri"/>
                <a:ea typeface="Calibri"/>
                <a:cs typeface="Calibri"/>
                <a:sym typeface="Calibri"/>
              </a:rPr>
              <a:t> </a:t>
            </a:r>
            <a:r>
              <a:rPr lang="en-US" sz="1600" dirty="0" err="1">
                <a:latin typeface="Calibri"/>
                <a:ea typeface="Calibri"/>
                <a:cs typeface="Calibri"/>
                <a:sym typeface="Calibri"/>
              </a:rPr>
              <a:t>gren</a:t>
            </a:r>
            <a:r>
              <a:rPr lang="en-US" sz="1600" dirty="0">
                <a:latin typeface="Calibri"/>
                <a:ea typeface="Calibri"/>
                <a:cs typeface="Calibri"/>
                <a:sym typeface="Calibri"/>
              </a:rPr>
              <a:t> (author). </a:t>
            </a:r>
            <a:endParaRPr dirty="0"/>
          </a:p>
        </p:txBody>
      </p:sp>
      <p:sp>
        <p:nvSpPr>
          <p:cNvPr id="17" name="Google Shape;144;p7">
            <a:extLst>
              <a:ext uri="{FF2B5EF4-FFF2-40B4-BE49-F238E27FC236}">
                <a16:creationId xmlns:a16="http://schemas.microsoft.com/office/drawing/2014/main" id="{FAD908E5-2DE8-4D6F-B579-861AFF294600}"/>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p:nvPr/>
        </p:nvSpPr>
        <p:spPr>
          <a:xfrm>
            <a:off x="9217892" y="2668129"/>
            <a:ext cx="1111478" cy="1570306"/>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3" name="Google Shape;173;p9"/>
          <p:cNvSpPr txBox="1"/>
          <p:nvPr/>
        </p:nvSpPr>
        <p:spPr>
          <a:xfrm>
            <a:off x="523240" y="1250839"/>
            <a:ext cx="4635356"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1.5 Prøv det</a:t>
            </a:r>
          </a:p>
        </p:txBody>
      </p:sp>
      <p:sp>
        <p:nvSpPr>
          <p:cNvPr id="174" name="Google Shape;174;p9"/>
          <p:cNvSpPr txBox="1"/>
          <p:nvPr/>
        </p:nvSpPr>
        <p:spPr>
          <a:xfrm>
            <a:off x="638938" y="2337044"/>
            <a:ext cx="5846063" cy="2536452"/>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dirty="0" err="1">
                <a:latin typeface="Calibri"/>
                <a:ea typeface="Calibri"/>
                <a:cs typeface="Calibri"/>
                <a:sym typeface="Calibri"/>
              </a:rPr>
              <a:t>Hvad</a:t>
            </a:r>
            <a:r>
              <a:rPr lang="en-US" sz="1600" dirty="0">
                <a:latin typeface="Calibri"/>
                <a:ea typeface="Calibri"/>
                <a:cs typeface="Calibri"/>
                <a:sym typeface="Calibri"/>
              </a:rPr>
              <a:t> </a:t>
            </a:r>
            <a:r>
              <a:rPr lang="en-US" sz="1600" dirty="0" err="1">
                <a:latin typeface="Calibri"/>
                <a:ea typeface="Calibri"/>
                <a:cs typeface="Calibri"/>
                <a:sym typeface="Calibri"/>
              </a:rPr>
              <a:t>synes</a:t>
            </a:r>
            <a:r>
              <a:rPr lang="en-US" sz="1600" dirty="0">
                <a:latin typeface="Calibri"/>
                <a:ea typeface="Calibri"/>
                <a:cs typeface="Calibri"/>
                <a:sym typeface="Calibri"/>
              </a:rPr>
              <a:t> du? </a:t>
            </a:r>
            <a:r>
              <a:rPr lang="en-US" sz="1600" dirty="0" err="1">
                <a:latin typeface="Calibri"/>
                <a:ea typeface="Calibri"/>
                <a:cs typeface="Calibri"/>
                <a:sym typeface="Calibri"/>
              </a:rPr>
              <a:t>Lyder</a:t>
            </a:r>
            <a:r>
              <a:rPr lang="en-US" sz="1600" dirty="0">
                <a:latin typeface="Calibri"/>
                <a:ea typeface="Calibri"/>
                <a:cs typeface="Calibri"/>
                <a:sym typeface="Calibri"/>
              </a:rPr>
              <a:t> det </a:t>
            </a:r>
            <a:r>
              <a:rPr lang="en-US" sz="1600" dirty="0" err="1">
                <a:latin typeface="Calibri"/>
                <a:ea typeface="Calibri"/>
                <a:cs typeface="Calibri"/>
                <a:sym typeface="Calibri"/>
              </a:rPr>
              <a:t>som</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brugbar</a:t>
            </a:r>
            <a:r>
              <a:rPr lang="en-US" sz="1600" dirty="0">
                <a:latin typeface="Calibri"/>
                <a:ea typeface="Calibri"/>
                <a:cs typeface="Calibri"/>
                <a:sym typeface="Calibri"/>
              </a:rPr>
              <a:t> </a:t>
            </a:r>
            <a:r>
              <a:rPr lang="en-US" sz="1600" dirty="0" err="1">
                <a:latin typeface="Calibri"/>
                <a:ea typeface="Calibri"/>
                <a:cs typeface="Calibri"/>
                <a:sym typeface="Calibri"/>
              </a:rPr>
              <a:t>teknik</a:t>
            </a:r>
            <a:r>
              <a:rPr lang="en-US" sz="1600" dirty="0">
                <a:latin typeface="Calibri"/>
                <a:ea typeface="Calibri"/>
                <a:cs typeface="Calibri"/>
                <a:sym typeface="Calibri"/>
              </a:rPr>
              <a:t> i forhold til at </a:t>
            </a:r>
            <a:r>
              <a:rPr lang="en-US" sz="1600" dirty="0" err="1">
                <a:latin typeface="Calibri"/>
                <a:ea typeface="Calibri"/>
                <a:cs typeface="Calibri"/>
                <a:sym typeface="Calibri"/>
              </a:rPr>
              <a:t>organisere</a:t>
            </a:r>
            <a:r>
              <a:rPr lang="en-US" sz="1600" dirty="0">
                <a:latin typeface="Calibri"/>
                <a:ea typeface="Calibri"/>
                <a:cs typeface="Calibri"/>
                <a:sym typeface="Calibri"/>
              </a:rPr>
              <a:t> </a:t>
            </a:r>
            <a:r>
              <a:rPr lang="en-US" sz="1600" dirty="0" err="1">
                <a:latin typeface="Calibri"/>
                <a:ea typeface="Calibri"/>
                <a:cs typeface="Calibri"/>
                <a:sym typeface="Calibri"/>
              </a:rPr>
              <a:t>ideer</a:t>
            </a:r>
            <a:r>
              <a:rPr lang="en-US" sz="1600" dirty="0">
                <a:latin typeface="Calibri"/>
                <a:ea typeface="Calibri"/>
                <a:cs typeface="Calibri"/>
                <a:sym typeface="Calibri"/>
              </a:rPr>
              <a:t>?</a:t>
            </a:r>
          </a:p>
          <a:p>
            <a:pPr marL="284400" lvl="0">
              <a:lnSpc>
                <a:spcPct val="120000"/>
              </a:lnSpc>
            </a:pPr>
            <a:endParaRPr lang="en-US" sz="1600" dirty="0">
              <a:latin typeface="Calibri"/>
              <a:ea typeface="Calibri"/>
              <a:cs typeface="Calibri"/>
              <a:sym typeface="Calibri"/>
            </a:endParaRPr>
          </a:p>
          <a:p>
            <a:pPr marL="284400" lvl="0">
              <a:lnSpc>
                <a:spcPct val="120000"/>
              </a:lnSpc>
            </a:pPr>
            <a:r>
              <a:rPr lang="en-US" sz="1600" dirty="0">
                <a:latin typeface="Calibri"/>
                <a:ea typeface="Calibri"/>
                <a:cs typeface="Calibri"/>
                <a:sym typeface="Calibri"/>
              </a:rPr>
              <a:t>Tag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kuglepen</a:t>
            </a:r>
            <a:r>
              <a:rPr lang="en-US" sz="1600" dirty="0">
                <a:latin typeface="Calibri"/>
                <a:ea typeface="Calibri"/>
                <a:cs typeface="Calibri"/>
                <a:sym typeface="Calibri"/>
              </a:rPr>
              <a:t> og </a:t>
            </a:r>
            <a:r>
              <a:rPr lang="en-US" sz="1600" dirty="0" err="1">
                <a:latin typeface="Calibri"/>
                <a:ea typeface="Calibri"/>
                <a:cs typeface="Calibri"/>
                <a:sym typeface="Calibri"/>
              </a:rPr>
              <a:t>noget</a:t>
            </a:r>
            <a:r>
              <a:rPr lang="en-US" sz="1600" dirty="0">
                <a:latin typeface="Calibri"/>
                <a:ea typeface="Calibri"/>
                <a:cs typeface="Calibri"/>
                <a:sym typeface="Calibri"/>
              </a:rPr>
              <a:t> </a:t>
            </a:r>
            <a:r>
              <a:rPr lang="en-US" sz="1600" dirty="0" err="1">
                <a:latin typeface="Calibri"/>
                <a:ea typeface="Calibri"/>
                <a:cs typeface="Calibri"/>
                <a:sym typeface="Calibri"/>
              </a:rPr>
              <a:t>papir</a:t>
            </a:r>
            <a:r>
              <a:rPr lang="en-US" sz="1600" dirty="0">
                <a:latin typeface="Calibri"/>
                <a:ea typeface="Calibri"/>
                <a:cs typeface="Calibri"/>
                <a:sym typeface="Calibri"/>
              </a:rPr>
              <a:t> og, </a:t>
            </a:r>
            <a:r>
              <a:rPr lang="en-US" sz="1600" dirty="0" err="1">
                <a:latin typeface="Calibri"/>
                <a:ea typeface="Calibri"/>
                <a:cs typeface="Calibri"/>
                <a:sym typeface="Calibri"/>
              </a:rPr>
              <a:t>hvis</a:t>
            </a:r>
            <a:r>
              <a:rPr lang="en-US" sz="1600" dirty="0">
                <a:latin typeface="Calibri"/>
                <a:ea typeface="Calibri"/>
                <a:cs typeface="Calibri"/>
                <a:sym typeface="Calibri"/>
              </a:rPr>
              <a:t> du </a:t>
            </a:r>
            <a:r>
              <a:rPr lang="en-US" sz="1600" dirty="0" err="1">
                <a:latin typeface="Calibri"/>
                <a:ea typeface="Calibri"/>
                <a:cs typeface="Calibri"/>
                <a:sym typeface="Calibri"/>
              </a:rPr>
              <a:t>vil</a:t>
            </a:r>
            <a:r>
              <a:rPr lang="en-US" sz="1600" dirty="0">
                <a:latin typeface="Calibri"/>
                <a:ea typeface="Calibri"/>
                <a:cs typeface="Calibri"/>
                <a:sym typeface="Calibri"/>
              </a:rPr>
              <a:t>, </a:t>
            </a:r>
            <a:r>
              <a:rPr lang="en-US" sz="1600" dirty="0" err="1">
                <a:latin typeface="Calibri"/>
                <a:ea typeface="Calibri"/>
                <a:cs typeface="Calibri"/>
                <a:sym typeface="Calibri"/>
              </a:rPr>
              <a:t>også</a:t>
            </a:r>
            <a:r>
              <a:rPr lang="en-US" sz="1600" dirty="0">
                <a:latin typeface="Calibri"/>
                <a:ea typeface="Calibri"/>
                <a:cs typeface="Calibri"/>
                <a:sym typeface="Calibri"/>
              </a:rPr>
              <a:t> </a:t>
            </a:r>
            <a:r>
              <a:rPr lang="en-US" sz="1600" dirty="0" err="1">
                <a:latin typeface="Calibri"/>
                <a:ea typeface="Calibri"/>
                <a:cs typeface="Calibri"/>
                <a:sym typeface="Calibri"/>
              </a:rPr>
              <a:t>farveblyanter</a:t>
            </a:r>
            <a:r>
              <a:rPr lang="en-US" sz="1600" dirty="0">
                <a:latin typeface="Calibri"/>
                <a:ea typeface="Calibri"/>
                <a:cs typeface="Calibri"/>
                <a:sym typeface="Calibri"/>
              </a:rPr>
              <a:t>, </a:t>
            </a:r>
            <a:r>
              <a:rPr lang="en-US" sz="1600" dirty="0" err="1">
                <a:latin typeface="Calibri"/>
                <a:ea typeface="Calibri"/>
                <a:cs typeface="Calibri"/>
                <a:sym typeface="Calibri"/>
              </a:rPr>
              <a:t>fotos</a:t>
            </a:r>
            <a:r>
              <a:rPr lang="en-US" sz="1600" dirty="0">
                <a:latin typeface="Calibri"/>
                <a:ea typeface="Calibri"/>
                <a:cs typeface="Calibri"/>
                <a:sym typeface="Calibri"/>
              </a:rPr>
              <a:t>, </a:t>
            </a:r>
            <a:r>
              <a:rPr lang="en-US" sz="1600" dirty="0" err="1">
                <a:latin typeface="Calibri"/>
                <a:ea typeface="Calibri"/>
                <a:cs typeface="Calibri"/>
                <a:sym typeface="Calibri"/>
              </a:rPr>
              <a:t>saks</a:t>
            </a:r>
            <a:r>
              <a:rPr lang="en-US" sz="1600" dirty="0">
                <a:latin typeface="Calibri"/>
                <a:ea typeface="Calibri"/>
                <a:cs typeface="Calibri"/>
                <a:sym typeface="Calibri"/>
              </a:rPr>
              <a:t> og blade for </a:t>
            </a:r>
            <a:r>
              <a:rPr lang="en-US" sz="1600" dirty="0" err="1">
                <a:latin typeface="Calibri"/>
                <a:ea typeface="Calibri"/>
                <a:cs typeface="Calibri"/>
                <a:sym typeface="Calibri"/>
              </a:rPr>
              <a:t>nem</a:t>
            </a:r>
            <a:r>
              <a:rPr lang="en-US" sz="1600" dirty="0">
                <a:latin typeface="Calibri"/>
                <a:ea typeface="Calibri"/>
                <a:cs typeface="Calibri"/>
                <a:sym typeface="Calibri"/>
              </a:rPr>
              <a:t> </a:t>
            </a:r>
            <a:r>
              <a:rPr lang="en-US" sz="1600" dirty="0" err="1">
                <a:latin typeface="Calibri"/>
                <a:ea typeface="Calibri"/>
                <a:cs typeface="Calibri"/>
                <a:sym typeface="Calibri"/>
              </a:rPr>
              <a:t>adgang</a:t>
            </a:r>
            <a:r>
              <a:rPr lang="en-US" sz="1600" dirty="0">
                <a:latin typeface="Calibri"/>
                <a:ea typeface="Calibri"/>
                <a:cs typeface="Calibri"/>
                <a:sym typeface="Calibri"/>
              </a:rPr>
              <a:t> til </a:t>
            </a:r>
            <a:r>
              <a:rPr lang="en-US" sz="1600" dirty="0" err="1">
                <a:latin typeface="Calibri"/>
                <a:ea typeface="Calibri"/>
                <a:cs typeface="Calibri"/>
                <a:sym typeface="Calibri"/>
              </a:rPr>
              <a:t>billeder</a:t>
            </a:r>
            <a:r>
              <a:rPr lang="en-US" sz="1600" dirty="0">
                <a:latin typeface="Calibri"/>
                <a:ea typeface="Calibri"/>
                <a:cs typeface="Calibri"/>
                <a:sym typeface="Calibri"/>
              </a:rPr>
              <a:t>. </a:t>
            </a:r>
          </a:p>
          <a:p>
            <a:pPr marL="284400" lvl="0">
              <a:lnSpc>
                <a:spcPct val="120000"/>
              </a:lnSpc>
            </a:pPr>
            <a:endParaRPr lang="en-US" sz="1600" dirty="0">
              <a:latin typeface="Calibri"/>
              <a:ea typeface="Calibri"/>
              <a:cs typeface="Calibri"/>
              <a:sym typeface="Calibri"/>
            </a:endParaRPr>
          </a:p>
          <a:p>
            <a:pPr marL="284400" lvl="0">
              <a:lnSpc>
                <a:spcPct val="120000"/>
              </a:lnSpc>
            </a:pPr>
            <a:r>
              <a:rPr lang="en-US" sz="1600" i="1" dirty="0" err="1">
                <a:latin typeface="Calibri"/>
                <a:ea typeface="Calibri"/>
                <a:cs typeface="Calibri"/>
                <a:sym typeface="Calibri"/>
              </a:rPr>
              <a:t>Prøv</a:t>
            </a:r>
            <a:r>
              <a:rPr lang="en-US" sz="1600" i="1" dirty="0">
                <a:latin typeface="Calibri"/>
                <a:ea typeface="Calibri"/>
                <a:cs typeface="Calibri"/>
                <a:sym typeface="Calibri"/>
              </a:rPr>
              <a:t> </a:t>
            </a:r>
            <a:r>
              <a:rPr lang="en-US" sz="1600" i="1" dirty="0" err="1">
                <a:latin typeface="Calibri"/>
                <a:ea typeface="Calibri"/>
                <a:cs typeface="Calibri"/>
                <a:sym typeface="Calibri"/>
              </a:rPr>
              <a:t>så</a:t>
            </a:r>
            <a:r>
              <a:rPr lang="en-US" sz="1600" i="1" dirty="0">
                <a:latin typeface="Calibri"/>
                <a:ea typeface="Calibri"/>
                <a:cs typeface="Calibri"/>
                <a:sym typeface="Calibri"/>
              </a:rPr>
              <a:t> at lave et mind map over et </a:t>
            </a:r>
            <a:r>
              <a:rPr lang="en-US" sz="1600" i="1" dirty="0" err="1">
                <a:latin typeface="Calibri"/>
                <a:ea typeface="Calibri"/>
                <a:cs typeface="Calibri"/>
                <a:sym typeface="Calibri"/>
              </a:rPr>
              <a:t>vilkærligt</a:t>
            </a:r>
            <a:r>
              <a:rPr lang="en-US" sz="1600" i="1" dirty="0">
                <a:latin typeface="Calibri"/>
                <a:ea typeface="Calibri"/>
                <a:cs typeface="Calibri"/>
                <a:sym typeface="Calibri"/>
              </a:rPr>
              <a:t> </a:t>
            </a:r>
            <a:r>
              <a:rPr lang="en-US" sz="1600" i="1" dirty="0" err="1">
                <a:latin typeface="Calibri"/>
                <a:ea typeface="Calibri"/>
                <a:cs typeface="Calibri"/>
                <a:sym typeface="Calibri"/>
              </a:rPr>
              <a:t>emne</a:t>
            </a:r>
            <a:r>
              <a:rPr lang="en-US" sz="1600" i="1" dirty="0">
                <a:latin typeface="Calibri"/>
                <a:ea typeface="Calibri"/>
                <a:cs typeface="Calibri"/>
                <a:sym typeface="Calibri"/>
              </a:rPr>
              <a:t> </a:t>
            </a:r>
            <a:r>
              <a:rPr lang="en-US" sz="1600" i="1" dirty="0" err="1">
                <a:latin typeface="Calibri"/>
                <a:ea typeface="Calibri"/>
                <a:cs typeface="Calibri"/>
                <a:sym typeface="Calibri"/>
              </a:rPr>
              <a:t>inspireret</a:t>
            </a:r>
            <a:r>
              <a:rPr lang="en-US" sz="1600" i="1" dirty="0">
                <a:latin typeface="Calibri"/>
                <a:ea typeface="Calibri"/>
                <a:cs typeface="Calibri"/>
                <a:sym typeface="Calibri"/>
              </a:rPr>
              <a:t> af Tony </a:t>
            </a:r>
            <a:r>
              <a:rPr lang="en-US" sz="1600" i="1" dirty="0" err="1">
                <a:latin typeface="Calibri"/>
                <a:ea typeface="Calibri"/>
                <a:cs typeface="Calibri"/>
                <a:sym typeface="Calibri"/>
              </a:rPr>
              <a:t>Buzans</a:t>
            </a:r>
            <a:r>
              <a:rPr lang="en-US" sz="1600" i="1" dirty="0">
                <a:latin typeface="Calibri"/>
                <a:ea typeface="Calibri"/>
                <a:cs typeface="Calibri"/>
                <a:sym typeface="Calibri"/>
              </a:rPr>
              <a:t>, </a:t>
            </a:r>
            <a:r>
              <a:rPr lang="en-US" sz="1600" i="1" dirty="0" err="1">
                <a:latin typeface="Calibri"/>
                <a:ea typeface="Calibri"/>
                <a:cs typeface="Calibri"/>
                <a:sym typeface="Calibri"/>
              </a:rPr>
              <a:t>som</a:t>
            </a:r>
            <a:r>
              <a:rPr lang="en-US" sz="1600" i="1" dirty="0">
                <a:latin typeface="Calibri"/>
                <a:ea typeface="Calibri"/>
                <a:cs typeface="Calibri"/>
                <a:sym typeface="Calibri"/>
              </a:rPr>
              <a:t> du </a:t>
            </a:r>
            <a:r>
              <a:rPr lang="en-US" sz="1600" i="1" dirty="0" err="1">
                <a:latin typeface="Calibri"/>
                <a:ea typeface="Calibri"/>
                <a:cs typeface="Calibri"/>
                <a:sym typeface="Calibri"/>
              </a:rPr>
              <a:t>lige</a:t>
            </a:r>
            <a:r>
              <a:rPr lang="en-US" sz="1600" i="1" dirty="0">
                <a:latin typeface="Calibri"/>
                <a:ea typeface="Calibri"/>
                <a:cs typeface="Calibri"/>
                <a:sym typeface="Calibri"/>
              </a:rPr>
              <a:t> </a:t>
            </a:r>
            <a:r>
              <a:rPr lang="en-US" sz="1600" i="1" dirty="0" err="1">
                <a:latin typeface="Calibri"/>
                <a:ea typeface="Calibri"/>
                <a:cs typeface="Calibri"/>
                <a:sym typeface="Calibri"/>
              </a:rPr>
              <a:t>så</a:t>
            </a:r>
            <a:r>
              <a:rPr lang="en-US" sz="1600" i="1" dirty="0">
                <a:latin typeface="Calibri"/>
                <a:ea typeface="Calibri"/>
                <a:cs typeface="Calibri"/>
                <a:sym typeface="Calibri"/>
              </a:rPr>
              <a:t>. </a:t>
            </a:r>
            <a:endParaRPr sz="1600" i="1" dirty="0">
              <a:solidFill>
                <a:schemeClr val="dk1"/>
              </a:solidFill>
              <a:latin typeface="Calibri"/>
              <a:ea typeface="Calibri"/>
              <a:cs typeface="Calibri"/>
              <a:sym typeface="Calibri"/>
            </a:endParaRPr>
          </a:p>
        </p:txBody>
      </p:sp>
      <p:sp>
        <p:nvSpPr>
          <p:cNvPr id="175" name="Google Shape;175;p9"/>
          <p:cNvSpPr/>
          <p:nvPr/>
        </p:nvSpPr>
        <p:spPr>
          <a:xfrm rot="10800000">
            <a:off x="10424310" y="3827375"/>
            <a:ext cx="159085" cy="876258"/>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6" name="Google Shape;176;p9"/>
          <p:cNvSpPr/>
          <p:nvPr/>
        </p:nvSpPr>
        <p:spPr>
          <a:xfrm>
            <a:off x="10693370" y="4314234"/>
            <a:ext cx="204288" cy="506620"/>
          </a:xfrm>
          <a:custGeom>
            <a:avLst/>
            <a:gdLst/>
            <a:ahLst/>
            <a:cxnLst/>
            <a:rect l="l" t="t" r="r" b="b"/>
            <a:pathLst>
              <a:path w="1346449" h="3166775" extrusionOk="0">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7" name="Google Shape;177;p9"/>
          <p:cNvSpPr/>
          <p:nvPr/>
        </p:nvSpPr>
        <p:spPr>
          <a:xfrm>
            <a:off x="10775536" y="3368647"/>
            <a:ext cx="953791" cy="876257"/>
          </a:xfrm>
          <a:custGeom>
            <a:avLst/>
            <a:gdLst/>
            <a:ahLst/>
            <a:cxnLst/>
            <a:rect l="l" t="t" r="r" b="b"/>
            <a:pathLst>
              <a:path w="3214097" h="3162551" extrusionOk="0">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8" name="Google Shape;178;p9"/>
          <p:cNvSpPr/>
          <p:nvPr/>
        </p:nvSpPr>
        <p:spPr>
          <a:xfrm>
            <a:off x="10424310" y="2406484"/>
            <a:ext cx="953791" cy="89283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79" name="Google Shape;179;p9"/>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11" name="Google Shape;144;p7">
            <a:extLst>
              <a:ext uri="{FF2B5EF4-FFF2-40B4-BE49-F238E27FC236}">
                <a16:creationId xmlns:a16="http://schemas.microsoft.com/office/drawing/2014/main" id="{48C6392F-ACF0-48FB-8D1C-D53A5DE91FF8}"/>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Tree>
  </p:cSld>
  <p:clrMapOvr>
    <a:masterClrMapping/>
  </p:clrMapOvr>
</p:sld>
</file>

<file path=ppt/theme/theme1.xml><?xml version="1.0" encoding="utf-8"?>
<a:theme xmlns:a="http://schemas.openxmlformats.org/drawingml/2006/main" name="RESET 100K 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D0A880C05A24D49B9A63614DC94BDC0" ma:contentTypeVersion="17" ma:contentTypeDescription="Opret et nyt dokument." ma:contentTypeScope="" ma:versionID="4b1e6c07b6f0bdab3f5090cb1a83a6c6">
  <xsd:schema xmlns:xsd="http://www.w3.org/2001/XMLSchema" xmlns:xs="http://www.w3.org/2001/XMLSchema" xmlns:p="http://schemas.microsoft.com/office/2006/metadata/properties" xmlns:ns2="e8017948-3129-4fc6-9fb5-77241dcf0ea5" xmlns:ns3="54bf8377-07c1-4966-bfa6-a5aeba51445e" targetNamespace="http://schemas.microsoft.com/office/2006/metadata/properties" ma:root="true" ma:fieldsID="e019581b1b66272460a4b5360c110217" ns2:_="" ns3:_="">
    <xsd:import namespace="e8017948-3129-4fc6-9fb5-77241dcf0ea5"/>
    <xsd:import namespace="54bf8377-07c1-4966-bfa6-a5aeba5144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017948-3129-4fc6-9fb5-77241dcf0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3273e385-a8b0-4d51-8803-6e97695cb93c"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bf8377-07c1-4966-bfa6-a5aeba51445e"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9e9618c6-e9b1-44ed-89c2-16d631980e0e}" ma:internalName="TaxCatchAll" ma:showField="CatchAllData" ma:web="54bf8377-07c1-4966-bfa6-a5aeba5144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A9543D-3BE4-46E4-84A9-E16AC35972B8}">
  <ds:schemaRefs>
    <ds:schemaRef ds:uri="http://schemas.microsoft.com/sharepoint/v3/contenttype/forms"/>
  </ds:schemaRefs>
</ds:datastoreItem>
</file>

<file path=customXml/itemProps2.xml><?xml version="1.0" encoding="utf-8"?>
<ds:datastoreItem xmlns:ds="http://schemas.openxmlformats.org/officeDocument/2006/customXml" ds:itemID="{196AB15A-73EB-4593-B563-7CB74341AE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017948-3129-4fc6-9fb5-77241dcf0ea5"/>
    <ds:schemaRef ds:uri="54bf8377-07c1-4966-bfa6-a5aeba5144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b29427a-4ed3-4f0e-a3ff-ced1342f64ac}" enabled="0" method="" siteId="{1b29427a-4ed3-4f0e-a3ff-ced1342f64ac}" removed="1"/>
</clbl:labelList>
</file>

<file path=docProps/app.xml><?xml version="1.0" encoding="utf-8"?>
<Properties xmlns="http://schemas.openxmlformats.org/officeDocument/2006/extended-properties" xmlns:vt="http://schemas.openxmlformats.org/officeDocument/2006/docPropsVTypes">
  <TotalTime>0</TotalTime>
  <Words>3172</Words>
  <Application>Microsoft Office PowerPoint</Application>
  <PresentationFormat>Panorámica</PresentationFormat>
  <Paragraphs>375</Paragraphs>
  <Slides>42</Slides>
  <Notes>40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42</vt:i4>
      </vt:variant>
    </vt:vector>
  </HeadingPairs>
  <TitlesOfParts>
    <vt:vector size="49" baseType="lpstr">
      <vt:lpstr>Symbol</vt:lpstr>
      <vt:lpstr>Calibri</vt:lpstr>
      <vt:lpstr>Arial</vt:lpstr>
      <vt:lpstr>Arial MT</vt:lpstr>
      <vt:lpstr>Helvetica Neue</vt:lpstr>
      <vt:lpstr>RESET 100K COVER</vt:lpstr>
      <vt:lpstr>MODULE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Miriam Internet Web Solutions</dc:creator>
  <cp:lastModifiedBy>Miriam Internet Web Solutions</cp:lastModifiedBy>
  <cp:revision>36</cp:revision>
  <dcterms:created xsi:type="dcterms:W3CDTF">2022-04-26T11:43:16Z</dcterms:created>
  <dcterms:modified xsi:type="dcterms:W3CDTF">2023-04-24T13:08:46Z</dcterms:modified>
</cp:coreProperties>
</file>