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8" r:id="rId37"/>
    <p:sldId id="29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Poppins Medium" panose="000006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GtwlECRhmvJwKbn5vIHIE+UpM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20D2E-95CC-4F8C-807D-321981E0DD08}" v="199" dt="2023-04-14T09:10:02.606"/>
  </p1510:revLst>
</p1510:revInfo>
</file>

<file path=ppt/tableStyles.xml><?xml version="1.0" encoding="utf-8"?>
<a:tblStyleLst xmlns:a="http://schemas.openxmlformats.org/drawingml/2006/main" def="{D3423881-3A17-4DA1-A299-09676F8F1357}">
  <a:tblStyle styleId="{D3423881-3A17-4DA1-A299-09676F8F13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customschemas.google.com/relationships/presentationmetadata" Target="metadata"/><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5B520D2E-95CC-4F8C-807D-321981E0DD08}"/>
    <pc:docChg chg="undo custSel modSld">
      <pc:chgData name="Anna-Carina Mohrholz" userId="319e8f5a-43d4-4b3d-9ca7-1cc64d2dfc53" providerId="ADAL" clId="{5B520D2E-95CC-4F8C-807D-321981E0DD08}" dt="2023-04-14T09:10:06.152" v="706" actId="20577"/>
      <pc:docMkLst>
        <pc:docMk/>
      </pc:docMkLst>
      <pc:sldChg chg="modSp mod">
        <pc:chgData name="Anna-Carina Mohrholz" userId="319e8f5a-43d4-4b3d-9ca7-1cc64d2dfc53" providerId="ADAL" clId="{5B520D2E-95CC-4F8C-807D-321981E0DD08}" dt="2023-04-14T07:14:39.676" v="0" actId="20577"/>
        <pc:sldMkLst>
          <pc:docMk/>
          <pc:sldMk cId="0" sldId="257"/>
        </pc:sldMkLst>
        <pc:spChg chg="mod">
          <ac:chgData name="Anna-Carina Mohrholz" userId="319e8f5a-43d4-4b3d-9ca7-1cc64d2dfc53" providerId="ADAL" clId="{5B520D2E-95CC-4F8C-807D-321981E0DD08}" dt="2023-04-14T07:14:39.676" v="0" actId="20577"/>
          <ac:spMkLst>
            <pc:docMk/>
            <pc:sldMk cId="0" sldId="257"/>
            <ac:spMk id="64" creationId="{00000000-0000-0000-0000-000000000000}"/>
          </ac:spMkLst>
        </pc:spChg>
      </pc:sldChg>
      <pc:sldChg chg="modSp mod">
        <pc:chgData name="Anna-Carina Mohrholz" userId="319e8f5a-43d4-4b3d-9ca7-1cc64d2dfc53" providerId="ADAL" clId="{5B520D2E-95CC-4F8C-807D-321981E0DD08}" dt="2023-04-14T07:15:54.136" v="3" actId="1076"/>
        <pc:sldMkLst>
          <pc:docMk/>
          <pc:sldMk cId="0" sldId="258"/>
        </pc:sldMkLst>
        <pc:spChg chg="mod">
          <ac:chgData name="Anna-Carina Mohrholz" userId="319e8f5a-43d4-4b3d-9ca7-1cc64d2dfc53" providerId="ADAL" clId="{5B520D2E-95CC-4F8C-807D-321981E0DD08}" dt="2023-04-14T07:15:54.136" v="3" actId="1076"/>
          <ac:spMkLst>
            <pc:docMk/>
            <pc:sldMk cId="0" sldId="258"/>
            <ac:spMk id="18" creationId="{68CC5E8E-2819-43C7-B1B0-222115564BD8}"/>
          </ac:spMkLst>
        </pc:spChg>
        <pc:spChg chg="mod">
          <ac:chgData name="Anna-Carina Mohrholz" userId="319e8f5a-43d4-4b3d-9ca7-1cc64d2dfc53" providerId="ADAL" clId="{5B520D2E-95CC-4F8C-807D-321981E0DD08}" dt="2023-04-14T07:15:14.362" v="1" actId="20577"/>
          <ac:spMkLst>
            <pc:docMk/>
            <pc:sldMk cId="0" sldId="258"/>
            <ac:spMk id="69" creationId="{00000000-0000-0000-0000-000000000000}"/>
          </ac:spMkLst>
        </pc:spChg>
        <pc:spChg chg="mod">
          <ac:chgData name="Anna-Carina Mohrholz" userId="319e8f5a-43d4-4b3d-9ca7-1cc64d2dfc53" providerId="ADAL" clId="{5B520D2E-95CC-4F8C-807D-321981E0DD08}" dt="2023-04-14T07:15:33.934" v="2" actId="1076"/>
          <ac:spMkLst>
            <pc:docMk/>
            <pc:sldMk cId="0" sldId="258"/>
            <ac:spMk id="70" creationId="{00000000-0000-0000-0000-000000000000}"/>
          </ac:spMkLst>
        </pc:spChg>
      </pc:sldChg>
      <pc:sldChg chg="modSp mod">
        <pc:chgData name="Anna-Carina Mohrholz" userId="319e8f5a-43d4-4b3d-9ca7-1cc64d2dfc53" providerId="ADAL" clId="{5B520D2E-95CC-4F8C-807D-321981E0DD08}" dt="2023-04-14T07:17:58.718" v="18" actId="14100"/>
        <pc:sldMkLst>
          <pc:docMk/>
          <pc:sldMk cId="0" sldId="259"/>
        </pc:sldMkLst>
        <pc:spChg chg="mod">
          <ac:chgData name="Anna-Carina Mohrholz" userId="319e8f5a-43d4-4b3d-9ca7-1cc64d2dfc53" providerId="ADAL" clId="{5B520D2E-95CC-4F8C-807D-321981E0DD08}" dt="2023-04-14T07:16:23.773" v="5" actId="6549"/>
          <ac:spMkLst>
            <pc:docMk/>
            <pc:sldMk cId="0" sldId="259"/>
            <ac:spMk id="89" creationId="{00000000-0000-0000-0000-000000000000}"/>
          </ac:spMkLst>
        </pc:spChg>
        <pc:spChg chg="mod">
          <ac:chgData name="Anna-Carina Mohrholz" userId="319e8f5a-43d4-4b3d-9ca7-1cc64d2dfc53" providerId="ADAL" clId="{5B520D2E-95CC-4F8C-807D-321981E0DD08}" dt="2023-04-14T07:17:13.978" v="13" actId="14100"/>
          <ac:spMkLst>
            <pc:docMk/>
            <pc:sldMk cId="0" sldId="259"/>
            <ac:spMk id="90" creationId="{00000000-0000-0000-0000-000000000000}"/>
          </ac:spMkLst>
        </pc:spChg>
        <pc:spChg chg="mod">
          <ac:chgData name="Anna-Carina Mohrholz" userId="319e8f5a-43d4-4b3d-9ca7-1cc64d2dfc53" providerId="ADAL" clId="{5B520D2E-95CC-4F8C-807D-321981E0DD08}" dt="2023-04-14T07:17:58.718" v="18" actId="14100"/>
          <ac:spMkLst>
            <pc:docMk/>
            <pc:sldMk cId="0" sldId="259"/>
            <ac:spMk id="91" creationId="{00000000-0000-0000-0000-000000000000}"/>
          </ac:spMkLst>
        </pc:spChg>
        <pc:spChg chg="mod">
          <ac:chgData name="Anna-Carina Mohrholz" userId="319e8f5a-43d4-4b3d-9ca7-1cc64d2dfc53" providerId="ADAL" clId="{5B520D2E-95CC-4F8C-807D-321981E0DD08}" dt="2023-04-14T07:17:10.622" v="12" actId="14100"/>
          <ac:spMkLst>
            <pc:docMk/>
            <pc:sldMk cId="0" sldId="259"/>
            <ac:spMk id="92" creationId="{00000000-0000-0000-0000-000000000000}"/>
          </ac:spMkLst>
        </pc:spChg>
        <pc:spChg chg="mod">
          <ac:chgData name="Anna-Carina Mohrholz" userId="319e8f5a-43d4-4b3d-9ca7-1cc64d2dfc53" providerId="ADAL" clId="{5B520D2E-95CC-4F8C-807D-321981E0DD08}" dt="2023-04-14T07:17:55.148" v="17" actId="1076"/>
          <ac:spMkLst>
            <pc:docMk/>
            <pc:sldMk cId="0" sldId="259"/>
            <ac:spMk id="93" creationId="{00000000-0000-0000-0000-000000000000}"/>
          </ac:spMkLst>
        </pc:spChg>
      </pc:sldChg>
      <pc:sldChg chg="modSp mod">
        <pc:chgData name="Anna-Carina Mohrholz" userId="319e8f5a-43d4-4b3d-9ca7-1cc64d2dfc53" providerId="ADAL" clId="{5B520D2E-95CC-4F8C-807D-321981E0DD08}" dt="2023-04-14T07:19:50.773" v="38" actId="14100"/>
        <pc:sldMkLst>
          <pc:docMk/>
          <pc:sldMk cId="0" sldId="260"/>
        </pc:sldMkLst>
        <pc:spChg chg="mod">
          <ac:chgData name="Anna-Carina Mohrholz" userId="319e8f5a-43d4-4b3d-9ca7-1cc64d2dfc53" providerId="ADAL" clId="{5B520D2E-95CC-4F8C-807D-321981E0DD08}" dt="2023-04-14T07:18:10.200" v="22" actId="20577"/>
          <ac:spMkLst>
            <pc:docMk/>
            <pc:sldMk cId="0" sldId="260"/>
            <ac:spMk id="111" creationId="{00000000-0000-0000-0000-000000000000}"/>
          </ac:spMkLst>
        </pc:spChg>
        <pc:spChg chg="mod">
          <ac:chgData name="Anna-Carina Mohrholz" userId="319e8f5a-43d4-4b3d-9ca7-1cc64d2dfc53" providerId="ADAL" clId="{5B520D2E-95CC-4F8C-807D-321981E0DD08}" dt="2023-04-14T07:18:24.419" v="26" actId="6549"/>
          <ac:spMkLst>
            <pc:docMk/>
            <pc:sldMk cId="0" sldId="260"/>
            <ac:spMk id="112" creationId="{00000000-0000-0000-0000-000000000000}"/>
          </ac:spMkLst>
        </pc:spChg>
        <pc:spChg chg="mod">
          <ac:chgData name="Anna-Carina Mohrholz" userId="319e8f5a-43d4-4b3d-9ca7-1cc64d2dfc53" providerId="ADAL" clId="{5B520D2E-95CC-4F8C-807D-321981E0DD08}" dt="2023-04-14T07:19:50.773" v="38" actId="14100"/>
          <ac:spMkLst>
            <pc:docMk/>
            <pc:sldMk cId="0" sldId="260"/>
            <ac:spMk id="113" creationId="{00000000-0000-0000-0000-000000000000}"/>
          </ac:spMkLst>
        </pc:spChg>
        <pc:picChg chg="mod">
          <ac:chgData name="Anna-Carina Mohrholz" userId="319e8f5a-43d4-4b3d-9ca7-1cc64d2dfc53" providerId="ADAL" clId="{5B520D2E-95CC-4F8C-807D-321981E0DD08}" dt="2023-04-14T07:19:44.633" v="37" actId="1076"/>
          <ac:picMkLst>
            <pc:docMk/>
            <pc:sldMk cId="0" sldId="260"/>
            <ac:picMk id="114" creationId="{00000000-0000-0000-0000-000000000000}"/>
          </ac:picMkLst>
        </pc:picChg>
      </pc:sldChg>
      <pc:sldChg chg="modSp mod">
        <pc:chgData name="Anna-Carina Mohrholz" userId="319e8f5a-43d4-4b3d-9ca7-1cc64d2dfc53" providerId="ADAL" clId="{5B520D2E-95CC-4F8C-807D-321981E0DD08}" dt="2023-04-14T07:27:33.318" v="67" actId="14100"/>
        <pc:sldMkLst>
          <pc:docMk/>
          <pc:sldMk cId="0" sldId="261"/>
        </pc:sldMkLst>
        <pc:spChg chg="mod">
          <ac:chgData name="Anna-Carina Mohrholz" userId="319e8f5a-43d4-4b3d-9ca7-1cc64d2dfc53" providerId="ADAL" clId="{5B520D2E-95CC-4F8C-807D-321981E0DD08}" dt="2023-04-14T07:21:29.974" v="50" actId="255"/>
          <ac:spMkLst>
            <pc:docMk/>
            <pc:sldMk cId="0" sldId="261"/>
            <ac:spMk id="124" creationId="{00000000-0000-0000-0000-000000000000}"/>
          </ac:spMkLst>
        </pc:spChg>
        <pc:spChg chg="mod">
          <ac:chgData name="Anna-Carina Mohrholz" userId="319e8f5a-43d4-4b3d-9ca7-1cc64d2dfc53" providerId="ADAL" clId="{5B520D2E-95CC-4F8C-807D-321981E0DD08}" dt="2023-04-14T07:26:20.827" v="58" actId="6549"/>
          <ac:spMkLst>
            <pc:docMk/>
            <pc:sldMk cId="0" sldId="261"/>
            <ac:spMk id="125" creationId="{00000000-0000-0000-0000-000000000000}"/>
          </ac:spMkLst>
        </pc:spChg>
        <pc:spChg chg="mod">
          <ac:chgData name="Anna-Carina Mohrholz" userId="319e8f5a-43d4-4b3d-9ca7-1cc64d2dfc53" providerId="ADAL" clId="{5B520D2E-95CC-4F8C-807D-321981E0DD08}" dt="2023-04-14T07:27:33.318" v="67" actId="14100"/>
          <ac:spMkLst>
            <pc:docMk/>
            <pc:sldMk cId="0" sldId="261"/>
            <ac:spMk id="126" creationId="{00000000-0000-0000-0000-000000000000}"/>
          </ac:spMkLst>
        </pc:spChg>
      </pc:sldChg>
      <pc:sldChg chg="modSp mod">
        <pc:chgData name="Anna-Carina Mohrholz" userId="319e8f5a-43d4-4b3d-9ca7-1cc64d2dfc53" providerId="ADAL" clId="{5B520D2E-95CC-4F8C-807D-321981E0DD08}" dt="2023-04-14T07:31:13.748" v="78" actId="14100"/>
        <pc:sldMkLst>
          <pc:docMk/>
          <pc:sldMk cId="0" sldId="262"/>
        </pc:sldMkLst>
        <pc:spChg chg="mod">
          <ac:chgData name="Anna-Carina Mohrholz" userId="319e8f5a-43d4-4b3d-9ca7-1cc64d2dfc53" providerId="ADAL" clId="{5B520D2E-95CC-4F8C-807D-321981E0DD08}" dt="2023-04-14T07:31:13.748" v="78" actId="14100"/>
          <ac:spMkLst>
            <pc:docMk/>
            <pc:sldMk cId="0" sldId="262"/>
            <ac:spMk id="131" creationId="{00000000-0000-0000-0000-000000000000}"/>
          </ac:spMkLst>
        </pc:spChg>
        <pc:spChg chg="mod">
          <ac:chgData name="Anna-Carina Mohrholz" userId="319e8f5a-43d4-4b3d-9ca7-1cc64d2dfc53" providerId="ADAL" clId="{5B520D2E-95CC-4F8C-807D-321981E0DD08}" dt="2023-04-14T07:27:55.097" v="69" actId="14100"/>
          <ac:spMkLst>
            <pc:docMk/>
            <pc:sldMk cId="0" sldId="262"/>
            <ac:spMk id="132" creationId="{00000000-0000-0000-0000-000000000000}"/>
          </ac:spMkLst>
        </pc:spChg>
        <pc:cxnChg chg="mod">
          <ac:chgData name="Anna-Carina Mohrholz" userId="319e8f5a-43d4-4b3d-9ca7-1cc64d2dfc53" providerId="ADAL" clId="{5B520D2E-95CC-4F8C-807D-321981E0DD08}" dt="2023-04-14T07:30:58.773" v="77" actId="1076"/>
          <ac:cxnSpMkLst>
            <pc:docMk/>
            <pc:sldMk cId="0" sldId="262"/>
            <ac:cxnSpMk id="137" creationId="{00000000-0000-0000-0000-000000000000}"/>
          </ac:cxnSpMkLst>
        </pc:cxnChg>
      </pc:sldChg>
      <pc:sldChg chg="modSp mod">
        <pc:chgData name="Anna-Carina Mohrholz" userId="319e8f5a-43d4-4b3d-9ca7-1cc64d2dfc53" providerId="ADAL" clId="{5B520D2E-95CC-4F8C-807D-321981E0DD08}" dt="2023-04-14T07:32:23.775" v="84" actId="6549"/>
        <pc:sldMkLst>
          <pc:docMk/>
          <pc:sldMk cId="0" sldId="263"/>
        </pc:sldMkLst>
        <pc:spChg chg="mod">
          <ac:chgData name="Anna-Carina Mohrholz" userId="319e8f5a-43d4-4b3d-9ca7-1cc64d2dfc53" providerId="ADAL" clId="{5B520D2E-95CC-4F8C-807D-321981E0DD08}" dt="2023-04-14T07:32:23.775" v="84" actId="6549"/>
          <ac:spMkLst>
            <pc:docMk/>
            <pc:sldMk cId="0" sldId="263"/>
            <ac:spMk id="144" creationId="{00000000-0000-0000-0000-000000000000}"/>
          </ac:spMkLst>
        </pc:spChg>
      </pc:sldChg>
      <pc:sldChg chg="addSp delSp modSp mod">
        <pc:chgData name="Anna-Carina Mohrholz" userId="319e8f5a-43d4-4b3d-9ca7-1cc64d2dfc53" providerId="ADAL" clId="{5B520D2E-95CC-4F8C-807D-321981E0DD08}" dt="2023-04-14T08:23:06.754" v="174" actId="14100"/>
        <pc:sldMkLst>
          <pc:docMk/>
          <pc:sldMk cId="0" sldId="264"/>
        </pc:sldMkLst>
        <pc:spChg chg="add mod">
          <ac:chgData name="Anna-Carina Mohrholz" userId="319e8f5a-43d4-4b3d-9ca7-1cc64d2dfc53" providerId="ADAL" clId="{5B520D2E-95CC-4F8C-807D-321981E0DD08}" dt="2023-04-14T08:17:45.477" v="86"/>
          <ac:spMkLst>
            <pc:docMk/>
            <pc:sldMk cId="0" sldId="264"/>
            <ac:spMk id="2" creationId="{BDF5DC26-81C5-6597-58D2-6A6E9454D746}"/>
          </ac:spMkLst>
        </pc:spChg>
        <pc:spChg chg="del">
          <ac:chgData name="Anna-Carina Mohrholz" userId="319e8f5a-43d4-4b3d-9ca7-1cc64d2dfc53" providerId="ADAL" clId="{5B520D2E-95CC-4F8C-807D-321981E0DD08}" dt="2023-04-14T08:17:44.010" v="85" actId="478"/>
          <ac:spMkLst>
            <pc:docMk/>
            <pc:sldMk cId="0" sldId="264"/>
            <ac:spMk id="7" creationId="{EAD40A8B-4B0D-447E-ABEB-EFDA6A70C451}"/>
          </ac:spMkLst>
        </pc:spChg>
        <pc:spChg chg="mod">
          <ac:chgData name="Anna-Carina Mohrholz" userId="319e8f5a-43d4-4b3d-9ca7-1cc64d2dfc53" providerId="ADAL" clId="{5B520D2E-95CC-4F8C-807D-321981E0DD08}" dt="2023-04-14T08:18:40.940" v="104" actId="6549"/>
          <ac:spMkLst>
            <pc:docMk/>
            <pc:sldMk cId="0" sldId="264"/>
            <ac:spMk id="151" creationId="{00000000-0000-0000-0000-000000000000}"/>
          </ac:spMkLst>
        </pc:spChg>
        <pc:spChg chg="mod">
          <ac:chgData name="Anna-Carina Mohrholz" userId="319e8f5a-43d4-4b3d-9ca7-1cc64d2dfc53" providerId="ADAL" clId="{5B520D2E-95CC-4F8C-807D-321981E0DD08}" dt="2023-04-14T08:23:06.754" v="174" actId="14100"/>
          <ac:spMkLst>
            <pc:docMk/>
            <pc:sldMk cId="0" sldId="264"/>
            <ac:spMk id="154" creationId="{00000000-0000-0000-0000-000000000000}"/>
          </ac:spMkLst>
        </pc:spChg>
        <pc:spChg chg="mod">
          <ac:chgData name="Anna-Carina Mohrholz" userId="319e8f5a-43d4-4b3d-9ca7-1cc64d2dfc53" providerId="ADAL" clId="{5B520D2E-95CC-4F8C-807D-321981E0DD08}" dt="2023-04-14T08:21:41.459" v="158" actId="1076"/>
          <ac:spMkLst>
            <pc:docMk/>
            <pc:sldMk cId="0" sldId="264"/>
            <ac:spMk id="155" creationId="{00000000-0000-0000-0000-000000000000}"/>
          </ac:spMkLst>
        </pc:spChg>
        <pc:graphicFrameChg chg="mod modGraphic">
          <ac:chgData name="Anna-Carina Mohrholz" userId="319e8f5a-43d4-4b3d-9ca7-1cc64d2dfc53" providerId="ADAL" clId="{5B520D2E-95CC-4F8C-807D-321981E0DD08}" dt="2023-04-14T08:22:56.762" v="173" actId="14100"/>
          <ac:graphicFrameMkLst>
            <pc:docMk/>
            <pc:sldMk cId="0" sldId="264"/>
            <ac:graphicFrameMk id="153" creationId="{00000000-0000-0000-0000-000000000000}"/>
          </ac:graphicFrameMkLst>
        </pc:graphicFrameChg>
      </pc:sldChg>
      <pc:sldChg chg="addSp delSp modSp mod">
        <pc:chgData name="Anna-Carina Mohrholz" userId="319e8f5a-43d4-4b3d-9ca7-1cc64d2dfc53" providerId="ADAL" clId="{5B520D2E-95CC-4F8C-807D-321981E0DD08}" dt="2023-04-14T08:25:22.013" v="190" actId="207"/>
        <pc:sldMkLst>
          <pc:docMk/>
          <pc:sldMk cId="0" sldId="265"/>
        </pc:sldMkLst>
        <pc:spChg chg="add mod">
          <ac:chgData name="Anna-Carina Mohrholz" userId="319e8f5a-43d4-4b3d-9ca7-1cc64d2dfc53" providerId="ADAL" clId="{5B520D2E-95CC-4F8C-807D-321981E0DD08}" dt="2023-04-14T08:17:49.731" v="88"/>
          <ac:spMkLst>
            <pc:docMk/>
            <pc:sldMk cId="0" sldId="265"/>
            <ac:spMk id="2" creationId="{1DDCC21A-0F6D-0C7F-389A-9EBD4C89CEBA}"/>
          </ac:spMkLst>
        </pc:spChg>
        <pc:spChg chg="del">
          <ac:chgData name="Anna-Carina Mohrholz" userId="319e8f5a-43d4-4b3d-9ca7-1cc64d2dfc53" providerId="ADAL" clId="{5B520D2E-95CC-4F8C-807D-321981E0DD08}" dt="2023-04-14T08:17:49.042" v="87" actId="478"/>
          <ac:spMkLst>
            <pc:docMk/>
            <pc:sldMk cId="0" sldId="265"/>
            <ac:spMk id="7" creationId="{F684B702-37B5-414C-A76C-A32163ED8BF5}"/>
          </ac:spMkLst>
        </pc:spChg>
        <pc:spChg chg="mod">
          <ac:chgData name="Anna-Carina Mohrholz" userId="319e8f5a-43d4-4b3d-9ca7-1cc64d2dfc53" providerId="ADAL" clId="{5B520D2E-95CC-4F8C-807D-321981E0DD08}" dt="2023-04-14T08:25:22.013" v="190" actId="207"/>
          <ac:spMkLst>
            <pc:docMk/>
            <pc:sldMk cId="0" sldId="265"/>
            <ac:spMk id="160" creationId="{00000000-0000-0000-0000-000000000000}"/>
          </ac:spMkLst>
        </pc:spChg>
      </pc:sldChg>
      <pc:sldChg chg="addSp delSp modSp mod">
        <pc:chgData name="Anna-Carina Mohrholz" userId="319e8f5a-43d4-4b3d-9ca7-1cc64d2dfc53" providerId="ADAL" clId="{5B520D2E-95CC-4F8C-807D-321981E0DD08}" dt="2023-04-14T08:28:04.908" v="238" actId="20577"/>
        <pc:sldMkLst>
          <pc:docMk/>
          <pc:sldMk cId="0" sldId="266"/>
        </pc:sldMkLst>
        <pc:spChg chg="add mod">
          <ac:chgData name="Anna-Carina Mohrholz" userId="319e8f5a-43d4-4b3d-9ca7-1cc64d2dfc53" providerId="ADAL" clId="{5B520D2E-95CC-4F8C-807D-321981E0DD08}" dt="2023-04-14T08:17:53.572" v="90"/>
          <ac:spMkLst>
            <pc:docMk/>
            <pc:sldMk cId="0" sldId="266"/>
            <ac:spMk id="2" creationId="{C6DE65D3-5273-06F2-0A35-419D428D5AD5}"/>
          </ac:spMkLst>
        </pc:spChg>
        <pc:spChg chg="del">
          <ac:chgData name="Anna-Carina Mohrholz" userId="319e8f5a-43d4-4b3d-9ca7-1cc64d2dfc53" providerId="ADAL" clId="{5B520D2E-95CC-4F8C-807D-321981E0DD08}" dt="2023-04-14T08:17:52.772" v="89" actId="478"/>
          <ac:spMkLst>
            <pc:docMk/>
            <pc:sldMk cId="0" sldId="266"/>
            <ac:spMk id="31" creationId="{D43560DC-8E76-49A6-8979-4669B7E06631}"/>
          </ac:spMkLst>
        </pc:spChg>
        <pc:spChg chg="mod">
          <ac:chgData name="Anna-Carina Mohrholz" userId="319e8f5a-43d4-4b3d-9ca7-1cc64d2dfc53" providerId="ADAL" clId="{5B520D2E-95CC-4F8C-807D-321981E0DD08}" dt="2023-04-14T08:27:43.567" v="226"/>
          <ac:spMkLst>
            <pc:docMk/>
            <pc:sldMk cId="0" sldId="266"/>
            <ac:spMk id="170" creationId="{00000000-0000-0000-0000-000000000000}"/>
          </ac:spMkLst>
        </pc:spChg>
        <pc:spChg chg="mod">
          <ac:chgData name="Anna-Carina Mohrholz" userId="319e8f5a-43d4-4b3d-9ca7-1cc64d2dfc53" providerId="ADAL" clId="{5B520D2E-95CC-4F8C-807D-321981E0DD08}" dt="2023-04-14T08:27:43.567" v="226"/>
          <ac:spMkLst>
            <pc:docMk/>
            <pc:sldMk cId="0" sldId="266"/>
            <ac:spMk id="171" creationId="{00000000-0000-0000-0000-000000000000}"/>
          </ac:spMkLst>
        </pc:spChg>
        <pc:spChg chg="mod">
          <ac:chgData name="Anna-Carina Mohrholz" userId="319e8f5a-43d4-4b3d-9ca7-1cc64d2dfc53" providerId="ADAL" clId="{5B520D2E-95CC-4F8C-807D-321981E0DD08}" dt="2023-04-14T08:27:43.567" v="226"/>
          <ac:spMkLst>
            <pc:docMk/>
            <pc:sldMk cId="0" sldId="266"/>
            <ac:spMk id="172" creationId="{00000000-0000-0000-0000-000000000000}"/>
          </ac:spMkLst>
        </pc:spChg>
        <pc:spChg chg="mod">
          <ac:chgData name="Anna-Carina Mohrholz" userId="319e8f5a-43d4-4b3d-9ca7-1cc64d2dfc53" providerId="ADAL" clId="{5B520D2E-95CC-4F8C-807D-321981E0DD08}" dt="2023-04-14T08:27:43.567" v="226"/>
          <ac:spMkLst>
            <pc:docMk/>
            <pc:sldMk cId="0" sldId="266"/>
            <ac:spMk id="173" creationId="{00000000-0000-0000-0000-000000000000}"/>
          </ac:spMkLst>
        </pc:spChg>
        <pc:spChg chg="mod">
          <ac:chgData name="Anna-Carina Mohrholz" userId="319e8f5a-43d4-4b3d-9ca7-1cc64d2dfc53" providerId="ADAL" clId="{5B520D2E-95CC-4F8C-807D-321981E0DD08}" dt="2023-04-14T08:27:43.567" v="226"/>
          <ac:spMkLst>
            <pc:docMk/>
            <pc:sldMk cId="0" sldId="266"/>
            <ac:spMk id="174" creationId="{00000000-0000-0000-0000-000000000000}"/>
          </ac:spMkLst>
        </pc:spChg>
        <pc:spChg chg="mod">
          <ac:chgData name="Anna-Carina Mohrholz" userId="319e8f5a-43d4-4b3d-9ca7-1cc64d2dfc53" providerId="ADAL" clId="{5B520D2E-95CC-4F8C-807D-321981E0DD08}" dt="2023-04-14T08:27:43.567" v="226"/>
          <ac:spMkLst>
            <pc:docMk/>
            <pc:sldMk cId="0" sldId="266"/>
            <ac:spMk id="179" creationId="{00000000-0000-0000-0000-000000000000}"/>
          </ac:spMkLst>
        </pc:spChg>
        <pc:spChg chg="mod">
          <ac:chgData name="Anna-Carina Mohrholz" userId="319e8f5a-43d4-4b3d-9ca7-1cc64d2dfc53" providerId="ADAL" clId="{5B520D2E-95CC-4F8C-807D-321981E0DD08}" dt="2023-04-14T08:27:43.567" v="226"/>
          <ac:spMkLst>
            <pc:docMk/>
            <pc:sldMk cId="0" sldId="266"/>
            <ac:spMk id="180" creationId="{00000000-0000-0000-0000-000000000000}"/>
          </ac:spMkLst>
        </pc:spChg>
        <pc:spChg chg="mod">
          <ac:chgData name="Anna-Carina Mohrholz" userId="319e8f5a-43d4-4b3d-9ca7-1cc64d2dfc53" providerId="ADAL" clId="{5B520D2E-95CC-4F8C-807D-321981E0DD08}" dt="2023-04-14T08:27:43.567" v="226"/>
          <ac:spMkLst>
            <pc:docMk/>
            <pc:sldMk cId="0" sldId="266"/>
            <ac:spMk id="181" creationId="{00000000-0000-0000-0000-000000000000}"/>
          </ac:spMkLst>
        </pc:spChg>
        <pc:spChg chg="mod">
          <ac:chgData name="Anna-Carina Mohrholz" userId="319e8f5a-43d4-4b3d-9ca7-1cc64d2dfc53" providerId="ADAL" clId="{5B520D2E-95CC-4F8C-807D-321981E0DD08}" dt="2023-04-14T08:28:04.908" v="238" actId="20577"/>
          <ac:spMkLst>
            <pc:docMk/>
            <pc:sldMk cId="0" sldId="266"/>
            <ac:spMk id="182" creationId="{00000000-0000-0000-0000-000000000000}"/>
          </ac:spMkLst>
        </pc:spChg>
        <pc:grpChg chg="mod">
          <ac:chgData name="Anna-Carina Mohrholz" userId="319e8f5a-43d4-4b3d-9ca7-1cc64d2dfc53" providerId="ADAL" clId="{5B520D2E-95CC-4F8C-807D-321981E0DD08}" dt="2023-04-14T08:27:43.567" v="226"/>
          <ac:grpSpMkLst>
            <pc:docMk/>
            <pc:sldMk cId="0" sldId="266"/>
            <ac:grpSpMk id="169" creationId="{00000000-0000-0000-0000-000000000000}"/>
          </ac:grpSpMkLst>
        </pc:grpChg>
        <pc:cxnChg chg="mod">
          <ac:chgData name="Anna-Carina Mohrholz" userId="319e8f5a-43d4-4b3d-9ca7-1cc64d2dfc53" providerId="ADAL" clId="{5B520D2E-95CC-4F8C-807D-321981E0DD08}" dt="2023-04-14T08:27:43.567" v="226"/>
          <ac:cxnSpMkLst>
            <pc:docMk/>
            <pc:sldMk cId="0" sldId="266"/>
            <ac:cxnSpMk id="175" creationId="{00000000-0000-0000-0000-000000000000}"/>
          </ac:cxnSpMkLst>
        </pc:cxnChg>
        <pc:cxnChg chg="mod">
          <ac:chgData name="Anna-Carina Mohrholz" userId="319e8f5a-43d4-4b3d-9ca7-1cc64d2dfc53" providerId="ADAL" clId="{5B520D2E-95CC-4F8C-807D-321981E0DD08}" dt="2023-04-14T08:27:43.567" v="226"/>
          <ac:cxnSpMkLst>
            <pc:docMk/>
            <pc:sldMk cId="0" sldId="266"/>
            <ac:cxnSpMk id="176" creationId="{00000000-0000-0000-0000-000000000000}"/>
          </ac:cxnSpMkLst>
        </pc:cxnChg>
        <pc:cxnChg chg="mod">
          <ac:chgData name="Anna-Carina Mohrholz" userId="319e8f5a-43d4-4b3d-9ca7-1cc64d2dfc53" providerId="ADAL" clId="{5B520D2E-95CC-4F8C-807D-321981E0DD08}" dt="2023-04-14T08:27:43.567" v="226"/>
          <ac:cxnSpMkLst>
            <pc:docMk/>
            <pc:sldMk cId="0" sldId="266"/>
            <ac:cxnSpMk id="177" creationId="{00000000-0000-0000-0000-000000000000}"/>
          </ac:cxnSpMkLst>
        </pc:cxnChg>
        <pc:cxnChg chg="mod">
          <ac:chgData name="Anna-Carina Mohrholz" userId="319e8f5a-43d4-4b3d-9ca7-1cc64d2dfc53" providerId="ADAL" clId="{5B520D2E-95CC-4F8C-807D-321981E0DD08}" dt="2023-04-14T08:27:43.567" v="226"/>
          <ac:cxnSpMkLst>
            <pc:docMk/>
            <pc:sldMk cId="0" sldId="266"/>
            <ac:cxnSpMk id="178" creationId="{00000000-0000-0000-0000-000000000000}"/>
          </ac:cxnSpMkLst>
        </pc:cxnChg>
      </pc:sldChg>
      <pc:sldChg chg="addSp delSp modSp mod">
        <pc:chgData name="Anna-Carina Mohrholz" userId="319e8f5a-43d4-4b3d-9ca7-1cc64d2dfc53" providerId="ADAL" clId="{5B520D2E-95CC-4F8C-807D-321981E0DD08}" dt="2023-04-14T08:29:13.234" v="274" actId="20577"/>
        <pc:sldMkLst>
          <pc:docMk/>
          <pc:sldMk cId="0" sldId="267"/>
        </pc:sldMkLst>
        <pc:spChg chg="add mod">
          <ac:chgData name="Anna-Carina Mohrholz" userId="319e8f5a-43d4-4b3d-9ca7-1cc64d2dfc53" providerId="ADAL" clId="{5B520D2E-95CC-4F8C-807D-321981E0DD08}" dt="2023-04-14T08:17:59.469" v="92"/>
          <ac:spMkLst>
            <pc:docMk/>
            <pc:sldMk cId="0" sldId="267"/>
            <ac:spMk id="2" creationId="{776C9484-6907-EF3E-8248-D8B48DE94B51}"/>
          </ac:spMkLst>
        </pc:spChg>
        <pc:spChg chg="del">
          <ac:chgData name="Anna-Carina Mohrholz" userId="319e8f5a-43d4-4b3d-9ca7-1cc64d2dfc53" providerId="ADAL" clId="{5B520D2E-95CC-4F8C-807D-321981E0DD08}" dt="2023-04-14T08:17:58.708" v="91" actId="478"/>
          <ac:spMkLst>
            <pc:docMk/>
            <pc:sldMk cId="0" sldId="267"/>
            <ac:spMk id="18" creationId="{D093E2EF-B925-4C02-9AFC-E7B04F1CD322}"/>
          </ac:spMkLst>
        </pc:spChg>
        <pc:spChg chg="mod">
          <ac:chgData name="Anna-Carina Mohrholz" userId="319e8f5a-43d4-4b3d-9ca7-1cc64d2dfc53" providerId="ADAL" clId="{5B520D2E-95CC-4F8C-807D-321981E0DD08}" dt="2023-04-14T08:29:13.234" v="274" actId="20577"/>
          <ac:spMkLst>
            <pc:docMk/>
            <pc:sldMk cId="0" sldId="267"/>
            <ac:spMk id="202" creationId="{00000000-0000-0000-0000-000000000000}"/>
          </ac:spMkLst>
        </pc:spChg>
        <pc:spChg chg="mod">
          <ac:chgData name="Anna-Carina Mohrholz" userId="319e8f5a-43d4-4b3d-9ca7-1cc64d2dfc53" providerId="ADAL" clId="{5B520D2E-95CC-4F8C-807D-321981E0DD08}" dt="2023-04-14T08:28:14.868" v="240" actId="20577"/>
          <ac:spMkLst>
            <pc:docMk/>
            <pc:sldMk cId="0" sldId="267"/>
            <ac:spMk id="204" creationId="{00000000-0000-0000-0000-000000000000}"/>
          </ac:spMkLst>
        </pc:spChg>
      </pc:sldChg>
      <pc:sldChg chg="addSp delSp modSp mod">
        <pc:chgData name="Anna-Carina Mohrholz" userId="319e8f5a-43d4-4b3d-9ca7-1cc64d2dfc53" providerId="ADAL" clId="{5B520D2E-95CC-4F8C-807D-321981E0DD08}" dt="2023-04-14T08:29:55.026" v="277" actId="20577"/>
        <pc:sldMkLst>
          <pc:docMk/>
          <pc:sldMk cId="0" sldId="268"/>
        </pc:sldMkLst>
        <pc:spChg chg="add mod">
          <ac:chgData name="Anna-Carina Mohrholz" userId="319e8f5a-43d4-4b3d-9ca7-1cc64d2dfc53" providerId="ADAL" clId="{5B520D2E-95CC-4F8C-807D-321981E0DD08}" dt="2023-04-14T08:18:04.365" v="94"/>
          <ac:spMkLst>
            <pc:docMk/>
            <pc:sldMk cId="0" sldId="268"/>
            <ac:spMk id="2" creationId="{5D10486A-9156-07F9-386B-832BE0C8A634}"/>
          </ac:spMkLst>
        </pc:spChg>
        <pc:spChg chg="del">
          <ac:chgData name="Anna-Carina Mohrholz" userId="319e8f5a-43d4-4b3d-9ca7-1cc64d2dfc53" providerId="ADAL" clId="{5B520D2E-95CC-4F8C-807D-321981E0DD08}" dt="2023-04-14T08:18:03.792" v="93" actId="478"/>
          <ac:spMkLst>
            <pc:docMk/>
            <pc:sldMk cId="0" sldId="268"/>
            <ac:spMk id="18" creationId="{D1C1C576-616F-4A00-A40B-20AD79AD97D5}"/>
          </ac:spMkLst>
        </pc:spChg>
        <pc:spChg chg="mod">
          <ac:chgData name="Anna-Carina Mohrholz" userId="319e8f5a-43d4-4b3d-9ca7-1cc64d2dfc53" providerId="ADAL" clId="{5B520D2E-95CC-4F8C-807D-321981E0DD08}" dt="2023-04-14T08:29:28.482" v="276" actId="20577"/>
          <ac:spMkLst>
            <pc:docMk/>
            <pc:sldMk cId="0" sldId="268"/>
            <ac:spMk id="223" creationId="{00000000-0000-0000-0000-000000000000}"/>
          </ac:spMkLst>
        </pc:spChg>
        <pc:spChg chg="mod">
          <ac:chgData name="Anna-Carina Mohrholz" userId="319e8f5a-43d4-4b3d-9ca7-1cc64d2dfc53" providerId="ADAL" clId="{5B520D2E-95CC-4F8C-807D-321981E0DD08}" dt="2023-04-14T08:29:55.026" v="277" actId="20577"/>
          <ac:spMkLst>
            <pc:docMk/>
            <pc:sldMk cId="0" sldId="268"/>
            <ac:spMk id="237" creationId="{00000000-0000-0000-0000-000000000000}"/>
          </ac:spMkLst>
        </pc:spChg>
      </pc:sldChg>
      <pc:sldChg chg="addSp delSp modSp mod">
        <pc:chgData name="Anna-Carina Mohrholz" userId="319e8f5a-43d4-4b3d-9ca7-1cc64d2dfc53" providerId="ADAL" clId="{5B520D2E-95CC-4F8C-807D-321981E0DD08}" dt="2023-04-14T08:30:40.667" v="281" actId="20577"/>
        <pc:sldMkLst>
          <pc:docMk/>
          <pc:sldMk cId="0" sldId="269"/>
        </pc:sldMkLst>
        <pc:spChg chg="add del mod">
          <ac:chgData name="Anna-Carina Mohrholz" userId="319e8f5a-43d4-4b3d-9ca7-1cc64d2dfc53" providerId="ADAL" clId="{5B520D2E-95CC-4F8C-807D-321981E0DD08}" dt="2023-04-14T08:18:12.032" v="97"/>
          <ac:spMkLst>
            <pc:docMk/>
            <pc:sldMk cId="0" sldId="269"/>
            <ac:spMk id="2" creationId="{F4EF91C6-9DCA-7DBD-D340-17E83EA6C266}"/>
          </ac:spMkLst>
        </pc:spChg>
        <pc:spChg chg="add mod">
          <ac:chgData name="Anna-Carina Mohrholz" userId="319e8f5a-43d4-4b3d-9ca7-1cc64d2dfc53" providerId="ADAL" clId="{5B520D2E-95CC-4F8C-807D-321981E0DD08}" dt="2023-04-14T08:18:15.056" v="99"/>
          <ac:spMkLst>
            <pc:docMk/>
            <pc:sldMk cId="0" sldId="269"/>
            <ac:spMk id="3" creationId="{9A68EF02-8BA6-98A4-569D-04245E0EC5EC}"/>
          </ac:spMkLst>
        </pc:spChg>
        <pc:spChg chg="del mod">
          <ac:chgData name="Anna-Carina Mohrholz" userId="319e8f5a-43d4-4b3d-9ca7-1cc64d2dfc53" providerId="ADAL" clId="{5B520D2E-95CC-4F8C-807D-321981E0DD08}" dt="2023-04-14T08:18:14.392" v="98" actId="478"/>
          <ac:spMkLst>
            <pc:docMk/>
            <pc:sldMk cId="0" sldId="269"/>
            <ac:spMk id="18" creationId="{6A9C2F0B-26DD-4DEB-9369-785C5A003CF2}"/>
          </ac:spMkLst>
        </pc:spChg>
        <pc:spChg chg="mod">
          <ac:chgData name="Anna-Carina Mohrholz" userId="319e8f5a-43d4-4b3d-9ca7-1cc64d2dfc53" providerId="ADAL" clId="{5B520D2E-95CC-4F8C-807D-321981E0DD08}" dt="2023-04-14T08:30:40.667" v="281" actId="20577"/>
          <ac:spMkLst>
            <pc:docMk/>
            <pc:sldMk cId="0" sldId="269"/>
            <ac:spMk id="242" creationId="{00000000-0000-0000-0000-000000000000}"/>
          </ac:spMkLst>
        </pc:spChg>
        <pc:spChg chg="mod">
          <ac:chgData name="Anna-Carina Mohrholz" userId="319e8f5a-43d4-4b3d-9ca7-1cc64d2dfc53" providerId="ADAL" clId="{5B520D2E-95CC-4F8C-807D-321981E0DD08}" dt="2023-04-14T08:30:14.132" v="279" actId="20577"/>
          <ac:spMkLst>
            <pc:docMk/>
            <pc:sldMk cId="0" sldId="269"/>
            <ac:spMk id="243" creationId="{00000000-0000-0000-0000-000000000000}"/>
          </ac:spMkLst>
        </pc:spChg>
      </pc:sldChg>
      <pc:sldChg chg="addSp delSp modSp mod">
        <pc:chgData name="Anna-Carina Mohrholz" userId="319e8f5a-43d4-4b3d-9ca7-1cc64d2dfc53" providerId="ADAL" clId="{5B520D2E-95CC-4F8C-807D-321981E0DD08}" dt="2023-04-14T08:31:41.774" v="285" actId="6549"/>
        <pc:sldMkLst>
          <pc:docMk/>
          <pc:sldMk cId="0" sldId="270"/>
        </pc:sldMkLst>
        <pc:spChg chg="add mod">
          <ac:chgData name="Anna-Carina Mohrholz" userId="319e8f5a-43d4-4b3d-9ca7-1cc64d2dfc53" providerId="ADAL" clId="{5B520D2E-95CC-4F8C-807D-321981E0DD08}" dt="2023-04-14T08:18:20.175" v="101"/>
          <ac:spMkLst>
            <pc:docMk/>
            <pc:sldMk cId="0" sldId="270"/>
            <ac:spMk id="2" creationId="{59461E93-464E-758D-EBFB-7DFA5864DEF9}"/>
          </ac:spMkLst>
        </pc:spChg>
        <pc:spChg chg="del">
          <ac:chgData name="Anna-Carina Mohrholz" userId="319e8f5a-43d4-4b3d-9ca7-1cc64d2dfc53" providerId="ADAL" clId="{5B520D2E-95CC-4F8C-807D-321981E0DD08}" dt="2023-04-14T08:18:19.525" v="100" actId="478"/>
          <ac:spMkLst>
            <pc:docMk/>
            <pc:sldMk cId="0" sldId="270"/>
            <ac:spMk id="18" creationId="{C67CC85C-CC76-495E-A545-D4E7F15B8633}"/>
          </ac:spMkLst>
        </pc:spChg>
        <pc:spChg chg="mod">
          <ac:chgData name="Anna-Carina Mohrholz" userId="319e8f5a-43d4-4b3d-9ca7-1cc64d2dfc53" providerId="ADAL" clId="{5B520D2E-95CC-4F8C-807D-321981E0DD08}" dt="2023-04-14T08:31:15.157" v="283" actId="20577"/>
          <ac:spMkLst>
            <pc:docMk/>
            <pc:sldMk cId="0" sldId="270"/>
            <ac:spMk id="262" creationId="{00000000-0000-0000-0000-000000000000}"/>
          </ac:spMkLst>
        </pc:spChg>
        <pc:spChg chg="mod">
          <ac:chgData name="Anna-Carina Mohrholz" userId="319e8f5a-43d4-4b3d-9ca7-1cc64d2dfc53" providerId="ADAL" clId="{5B520D2E-95CC-4F8C-807D-321981E0DD08}" dt="2023-04-14T08:31:41.774" v="285" actId="6549"/>
          <ac:spMkLst>
            <pc:docMk/>
            <pc:sldMk cId="0" sldId="270"/>
            <ac:spMk id="276" creationId="{00000000-0000-0000-0000-000000000000}"/>
          </ac:spMkLst>
        </pc:spChg>
      </pc:sldChg>
      <pc:sldChg chg="addSp delSp modSp mod">
        <pc:chgData name="Anna-Carina Mohrholz" userId="319e8f5a-43d4-4b3d-9ca7-1cc64d2dfc53" providerId="ADAL" clId="{5B520D2E-95CC-4F8C-807D-321981E0DD08}" dt="2023-04-14T08:34:06.041" v="320" actId="207"/>
        <pc:sldMkLst>
          <pc:docMk/>
          <pc:sldMk cId="0" sldId="271"/>
        </pc:sldMkLst>
        <pc:spChg chg="add mod">
          <ac:chgData name="Anna-Carina Mohrholz" userId="319e8f5a-43d4-4b3d-9ca7-1cc64d2dfc53" providerId="ADAL" clId="{5B520D2E-95CC-4F8C-807D-321981E0DD08}" dt="2023-04-14T08:34:06.041" v="320" actId="207"/>
          <ac:spMkLst>
            <pc:docMk/>
            <pc:sldMk cId="0" sldId="271"/>
            <ac:spMk id="2" creationId="{DF070C62-EBD3-B2F3-6661-8AE91953453D}"/>
          </ac:spMkLst>
        </pc:spChg>
        <pc:spChg chg="del mod">
          <ac:chgData name="Anna-Carina Mohrholz" userId="319e8f5a-43d4-4b3d-9ca7-1cc64d2dfc53" providerId="ADAL" clId="{5B520D2E-95CC-4F8C-807D-321981E0DD08}" dt="2023-04-14T08:33:54.990" v="317" actId="478"/>
          <ac:spMkLst>
            <pc:docMk/>
            <pc:sldMk cId="0" sldId="271"/>
            <ac:spMk id="282" creationId="{00000000-0000-0000-0000-000000000000}"/>
          </ac:spMkLst>
        </pc:spChg>
        <pc:spChg chg="mod">
          <ac:chgData name="Anna-Carina Mohrholz" userId="319e8f5a-43d4-4b3d-9ca7-1cc64d2dfc53" providerId="ADAL" clId="{5B520D2E-95CC-4F8C-807D-321981E0DD08}" dt="2023-04-14T08:32:18.799" v="307" actId="14100"/>
          <ac:spMkLst>
            <pc:docMk/>
            <pc:sldMk cId="0" sldId="271"/>
            <ac:spMk id="296" creationId="{00000000-0000-0000-0000-000000000000}"/>
          </ac:spMkLst>
        </pc:spChg>
        <pc:spChg chg="mod">
          <ac:chgData name="Anna-Carina Mohrholz" userId="319e8f5a-43d4-4b3d-9ca7-1cc64d2dfc53" providerId="ADAL" clId="{5B520D2E-95CC-4F8C-807D-321981E0DD08}" dt="2023-04-14T08:32:58.308" v="315" actId="6549"/>
          <ac:spMkLst>
            <pc:docMk/>
            <pc:sldMk cId="0" sldId="271"/>
            <ac:spMk id="297" creationId="{00000000-0000-0000-0000-000000000000}"/>
          </ac:spMkLst>
        </pc:spChg>
      </pc:sldChg>
      <pc:sldChg chg="addSp delSp modSp mod">
        <pc:chgData name="Anna-Carina Mohrholz" userId="319e8f5a-43d4-4b3d-9ca7-1cc64d2dfc53" providerId="ADAL" clId="{5B520D2E-95CC-4F8C-807D-321981E0DD08}" dt="2023-04-14T08:34:58.755" v="328"/>
        <pc:sldMkLst>
          <pc:docMk/>
          <pc:sldMk cId="0" sldId="272"/>
        </pc:sldMkLst>
        <pc:spChg chg="add mod">
          <ac:chgData name="Anna-Carina Mohrholz" userId="319e8f5a-43d4-4b3d-9ca7-1cc64d2dfc53" providerId="ADAL" clId="{5B520D2E-95CC-4F8C-807D-321981E0DD08}" dt="2023-04-14T08:32:27.301" v="309"/>
          <ac:spMkLst>
            <pc:docMk/>
            <pc:sldMk cId="0" sldId="272"/>
            <ac:spMk id="2" creationId="{B98654FB-3842-5E4B-4150-702EADB70E14}"/>
          </ac:spMkLst>
        </pc:spChg>
        <pc:spChg chg="add mod">
          <ac:chgData name="Anna-Carina Mohrholz" userId="319e8f5a-43d4-4b3d-9ca7-1cc64d2dfc53" providerId="ADAL" clId="{5B520D2E-95CC-4F8C-807D-321981E0DD08}" dt="2023-04-14T08:34:23.266" v="323" actId="207"/>
          <ac:spMkLst>
            <pc:docMk/>
            <pc:sldMk cId="0" sldId="272"/>
            <ac:spMk id="3" creationId="{1A88B147-D836-E5C3-B075-DDDBA966AE8C}"/>
          </ac:spMkLst>
        </pc:spChg>
        <pc:spChg chg="add mod">
          <ac:chgData name="Anna-Carina Mohrholz" userId="319e8f5a-43d4-4b3d-9ca7-1cc64d2dfc53" providerId="ADAL" clId="{5B520D2E-95CC-4F8C-807D-321981E0DD08}" dt="2023-04-14T08:34:58.755" v="328"/>
          <ac:spMkLst>
            <pc:docMk/>
            <pc:sldMk cId="0" sldId="272"/>
            <ac:spMk id="4" creationId="{EA7C3A4D-7BD9-E4C8-50EE-17E5FFD9515F}"/>
          </ac:spMkLst>
        </pc:spChg>
        <pc:spChg chg="del">
          <ac:chgData name="Anna-Carina Mohrholz" userId="319e8f5a-43d4-4b3d-9ca7-1cc64d2dfc53" providerId="ADAL" clId="{5B520D2E-95CC-4F8C-807D-321981E0DD08}" dt="2023-04-14T08:34:18.273" v="321" actId="478"/>
          <ac:spMkLst>
            <pc:docMk/>
            <pc:sldMk cId="0" sldId="272"/>
            <ac:spMk id="315" creationId="{00000000-0000-0000-0000-000000000000}"/>
          </ac:spMkLst>
        </pc:spChg>
        <pc:spChg chg="del">
          <ac:chgData name="Anna-Carina Mohrholz" userId="319e8f5a-43d4-4b3d-9ca7-1cc64d2dfc53" providerId="ADAL" clId="{5B520D2E-95CC-4F8C-807D-321981E0DD08}" dt="2023-04-14T08:32:26.599" v="308" actId="478"/>
          <ac:spMkLst>
            <pc:docMk/>
            <pc:sldMk cId="0" sldId="272"/>
            <ac:spMk id="316" creationId="{00000000-0000-0000-0000-000000000000}"/>
          </ac:spMkLst>
        </pc:spChg>
        <pc:spChg chg="del">
          <ac:chgData name="Anna-Carina Mohrholz" userId="319e8f5a-43d4-4b3d-9ca7-1cc64d2dfc53" providerId="ADAL" clId="{5B520D2E-95CC-4F8C-807D-321981E0DD08}" dt="2023-04-14T08:34:58.050" v="327" actId="478"/>
          <ac:spMkLst>
            <pc:docMk/>
            <pc:sldMk cId="0" sldId="272"/>
            <ac:spMk id="317" creationId="{00000000-0000-0000-0000-000000000000}"/>
          </ac:spMkLst>
        </pc:spChg>
      </pc:sldChg>
      <pc:sldChg chg="addSp delSp modSp mod">
        <pc:chgData name="Anna-Carina Mohrholz" userId="319e8f5a-43d4-4b3d-9ca7-1cc64d2dfc53" providerId="ADAL" clId="{5B520D2E-95CC-4F8C-807D-321981E0DD08}" dt="2023-04-14T08:35:03.022" v="330"/>
        <pc:sldMkLst>
          <pc:docMk/>
          <pc:sldMk cId="0" sldId="273"/>
        </pc:sldMkLst>
        <pc:spChg chg="add mod">
          <ac:chgData name="Anna-Carina Mohrholz" userId="319e8f5a-43d4-4b3d-9ca7-1cc64d2dfc53" providerId="ADAL" clId="{5B520D2E-95CC-4F8C-807D-321981E0DD08}" dt="2023-04-14T08:32:33.198" v="311"/>
          <ac:spMkLst>
            <pc:docMk/>
            <pc:sldMk cId="0" sldId="273"/>
            <ac:spMk id="2" creationId="{473D32BC-1DE6-723B-559B-3913D8F4ABAB}"/>
          </ac:spMkLst>
        </pc:spChg>
        <pc:spChg chg="add mod">
          <ac:chgData name="Anna-Carina Mohrholz" userId="319e8f5a-43d4-4b3d-9ca7-1cc64d2dfc53" providerId="ADAL" clId="{5B520D2E-95CC-4F8C-807D-321981E0DD08}" dt="2023-04-14T08:34:43.835" v="326" actId="207"/>
          <ac:spMkLst>
            <pc:docMk/>
            <pc:sldMk cId="0" sldId="273"/>
            <ac:spMk id="3" creationId="{56CA5466-A1A1-D7B9-97AA-D276D2B50AAA}"/>
          </ac:spMkLst>
        </pc:spChg>
        <pc:spChg chg="add mod">
          <ac:chgData name="Anna-Carina Mohrholz" userId="319e8f5a-43d4-4b3d-9ca7-1cc64d2dfc53" providerId="ADAL" clId="{5B520D2E-95CC-4F8C-807D-321981E0DD08}" dt="2023-04-14T08:35:03.022" v="330"/>
          <ac:spMkLst>
            <pc:docMk/>
            <pc:sldMk cId="0" sldId="273"/>
            <ac:spMk id="4" creationId="{14480938-39B4-390F-84F4-A0D7629373F4}"/>
          </ac:spMkLst>
        </pc:spChg>
        <pc:spChg chg="del">
          <ac:chgData name="Anna-Carina Mohrholz" userId="319e8f5a-43d4-4b3d-9ca7-1cc64d2dfc53" providerId="ADAL" clId="{5B520D2E-95CC-4F8C-807D-321981E0DD08}" dt="2023-04-14T08:34:37.545" v="324" actId="478"/>
          <ac:spMkLst>
            <pc:docMk/>
            <pc:sldMk cId="0" sldId="273"/>
            <ac:spMk id="322" creationId="{00000000-0000-0000-0000-000000000000}"/>
          </ac:spMkLst>
        </pc:spChg>
        <pc:spChg chg="del">
          <ac:chgData name="Anna-Carina Mohrholz" userId="319e8f5a-43d4-4b3d-9ca7-1cc64d2dfc53" providerId="ADAL" clId="{5B520D2E-95CC-4F8C-807D-321981E0DD08}" dt="2023-04-14T08:35:02.633" v="329" actId="478"/>
          <ac:spMkLst>
            <pc:docMk/>
            <pc:sldMk cId="0" sldId="273"/>
            <ac:spMk id="335" creationId="{00000000-0000-0000-0000-000000000000}"/>
          </ac:spMkLst>
        </pc:spChg>
        <pc:spChg chg="del">
          <ac:chgData name="Anna-Carina Mohrholz" userId="319e8f5a-43d4-4b3d-9ca7-1cc64d2dfc53" providerId="ADAL" clId="{5B520D2E-95CC-4F8C-807D-321981E0DD08}" dt="2023-04-14T08:32:32.561" v="310" actId="478"/>
          <ac:spMkLst>
            <pc:docMk/>
            <pc:sldMk cId="0" sldId="273"/>
            <ac:spMk id="336" creationId="{00000000-0000-0000-0000-000000000000}"/>
          </ac:spMkLst>
        </pc:spChg>
      </pc:sldChg>
      <pc:sldChg chg="addSp delSp modSp mod">
        <pc:chgData name="Anna-Carina Mohrholz" userId="319e8f5a-43d4-4b3d-9ca7-1cc64d2dfc53" providerId="ADAL" clId="{5B520D2E-95CC-4F8C-807D-321981E0DD08}" dt="2023-04-14T08:36:42.155" v="335" actId="207"/>
        <pc:sldMkLst>
          <pc:docMk/>
          <pc:sldMk cId="0" sldId="274"/>
        </pc:sldMkLst>
        <pc:spChg chg="add mod">
          <ac:chgData name="Anna-Carina Mohrholz" userId="319e8f5a-43d4-4b3d-9ca7-1cc64d2dfc53" providerId="ADAL" clId="{5B520D2E-95CC-4F8C-807D-321981E0DD08}" dt="2023-04-14T08:32:37.388" v="313"/>
          <ac:spMkLst>
            <pc:docMk/>
            <pc:sldMk cId="0" sldId="274"/>
            <ac:spMk id="2" creationId="{57017FB0-4458-7FC9-3E0F-FAC0BC09F1FE}"/>
          </ac:spMkLst>
        </pc:spChg>
        <pc:spChg chg="add mod">
          <ac:chgData name="Anna-Carina Mohrholz" userId="319e8f5a-43d4-4b3d-9ca7-1cc64d2dfc53" providerId="ADAL" clId="{5B520D2E-95CC-4F8C-807D-321981E0DD08}" dt="2023-04-14T08:35:07.708" v="332"/>
          <ac:spMkLst>
            <pc:docMk/>
            <pc:sldMk cId="0" sldId="274"/>
            <ac:spMk id="3" creationId="{D7516FF4-EE63-A40F-9E0C-9546D579C1D3}"/>
          </ac:spMkLst>
        </pc:spChg>
        <pc:spChg chg="add mod">
          <ac:chgData name="Anna-Carina Mohrholz" userId="319e8f5a-43d4-4b3d-9ca7-1cc64d2dfc53" providerId="ADAL" clId="{5B520D2E-95CC-4F8C-807D-321981E0DD08}" dt="2023-04-14T08:36:42.155" v="335" actId="207"/>
          <ac:spMkLst>
            <pc:docMk/>
            <pc:sldMk cId="0" sldId="274"/>
            <ac:spMk id="4" creationId="{2B9F254D-2FE1-3F8E-3B5D-51310BCE1CE9}"/>
          </ac:spMkLst>
        </pc:spChg>
        <pc:spChg chg="del">
          <ac:chgData name="Anna-Carina Mohrholz" userId="319e8f5a-43d4-4b3d-9ca7-1cc64d2dfc53" providerId="ADAL" clId="{5B520D2E-95CC-4F8C-807D-321981E0DD08}" dt="2023-04-14T08:36:36.564" v="333" actId="478"/>
          <ac:spMkLst>
            <pc:docMk/>
            <pc:sldMk cId="0" sldId="274"/>
            <ac:spMk id="354" creationId="{00000000-0000-0000-0000-000000000000}"/>
          </ac:spMkLst>
        </pc:spChg>
        <pc:spChg chg="del">
          <ac:chgData name="Anna-Carina Mohrholz" userId="319e8f5a-43d4-4b3d-9ca7-1cc64d2dfc53" providerId="ADAL" clId="{5B520D2E-95CC-4F8C-807D-321981E0DD08}" dt="2023-04-14T08:35:07.329" v="331" actId="478"/>
          <ac:spMkLst>
            <pc:docMk/>
            <pc:sldMk cId="0" sldId="274"/>
            <ac:spMk id="355" creationId="{00000000-0000-0000-0000-000000000000}"/>
          </ac:spMkLst>
        </pc:spChg>
        <pc:spChg chg="del">
          <ac:chgData name="Anna-Carina Mohrholz" userId="319e8f5a-43d4-4b3d-9ca7-1cc64d2dfc53" providerId="ADAL" clId="{5B520D2E-95CC-4F8C-807D-321981E0DD08}" dt="2023-04-14T08:32:36.723" v="312" actId="478"/>
          <ac:spMkLst>
            <pc:docMk/>
            <pc:sldMk cId="0" sldId="274"/>
            <ac:spMk id="356" creationId="{00000000-0000-0000-0000-000000000000}"/>
          </ac:spMkLst>
        </pc:spChg>
      </pc:sldChg>
      <pc:sldChg chg="modSp mod">
        <pc:chgData name="Anna-Carina Mohrholz" userId="319e8f5a-43d4-4b3d-9ca7-1cc64d2dfc53" providerId="ADAL" clId="{5B520D2E-95CC-4F8C-807D-321981E0DD08}" dt="2023-04-14T08:39:05.562" v="368" actId="207"/>
        <pc:sldMkLst>
          <pc:docMk/>
          <pc:sldMk cId="0" sldId="275"/>
        </pc:sldMkLst>
        <pc:spChg chg="mod">
          <ac:chgData name="Anna-Carina Mohrholz" userId="319e8f5a-43d4-4b3d-9ca7-1cc64d2dfc53" providerId="ADAL" clId="{5B520D2E-95CC-4F8C-807D-321981E0DD08}" dt="2023-04-14T08:36:56.546" v="337" actId="14100"/>
          <ac:spMkLst>
            <pc:docMk/>
            <pc:sldMk cId="0" sldId="275"/>
            <ac:spMk id="362" creationId="{00000000-0000-0000-0000-000000000000}"/>
          </ac:spMkLst>
        </pc:spChg>
        <pc:spChg chg="mod">
          <ac:chgData name="Anna-Carina Mohrholz" userId="319e8f5a-43d4-4b3d-9ca7-1cc64d2dfc53" providerId="ADAL" clId="{5B520D2E-95CC-4F8C-807D-321981E0DD08}" dt="2023-04-14T08:39:05.562" v="368" actId="207"/>
          <ac:spMkLst>
            <pc:docMk/>
            <pc:sldMk cId="0" sldId="275"/>
            <ac:spMk id="364" creationId="{00000000-0000-0000-0000-000000000000}"/>
          </ac:spMkLst>
        </pc:spChg>
      </pc:sldChg>
      <pc:sldChg chg="addSp delSp modSp mod">
        <pc:chgData name="Anna-Carina Mohrholz" userId="319e8f5a-43d4-4b3d-9ca7-1cc64d2dfc53" providerId="ADAL" clId="{5B520D2E-95CC-4F8C-807D-321981E0DD08}" dt="2023-04-14T08:40:54.878" v="389" actId="113"/>
        <pc:sldMkLst>
          <pc:docMk/>
          <pc:sldMk cId="0" sldId="276"/>
        </pc:sldMkLst>
        <pc:spChg chg="add mod">
          <ac:chgData name="Anna-Carina Mohrholz" userId="319e8f5a-43d4-4b3d-9ca7-1cc64d2dfc53" providerId="ADAL" clId="{5B520D2E-95CC-4F8C-807D-321981E0DD08}" dt="2023-04-14T08:37:07.253" v="339"/>
          <ac:spMkLst>
            <pc:docMk/>
            <pc:sldMk cId="0" sldId="276"/>
            <ac:spMk id="2" creationId="{65BDCF07-9891-1E10-4438-B6D075AF3647}"/>
          </ac:spMkLst>
        </pc:spChg>
        <pc:spChg chg="del">
          <ac:chgData name="Anna-Carina Mohrholz" userId="319e8f5a-43d4-4b3d-9ca7-1cc64d2dfc53" providerId="ADAL" clId="{5B520D2E-95CC-4F8C-807D-321981E0DD08}" dt="2023-04-14T08:37:06.618" v="338" actId="478"/>
          <ac:spMkLst>
            <pc:docMk/>
            <pc:sldMk cId="0" sldId="276"/>
            <ac:spMk id="7" creationId="{EF0EDA16-19FA-4DD1-BBC6-BCC9D4E574F5}"/>
          </ac:spMkLst>
        </pc:spChg>
        <pc:spChg chg="mod">
          <ac:chgData name="Anna-Carina Mohrholz" userId="319e8f5a-43d4-4b3d-9ca7-1cc64d2dfc53" providerId="ADAL" clId="{5B520D2E-95CC-4F8C-807D-321981E0DD08}" dt="2023-04-14T08:39:19.043" v="370" actId="6549"/>
          <ac:spMkLst>
            <pc:docMk/>
            <pc:sldMk cId="0" sldId="276"/>
            <ac:spMk id="376" creationId="{00000000-0000-0000-0000-000000000000}"/>
          </ac:spMkLst>
        </pc:spChg>
        <pc:spChg chg="mod">
          <ac:chgData name="Anna-Carina Mohrholz" userId="319e8f5a-43d4-4b3d-9ca7-1cc64d2dfc53" providerId="ADAL" clId="{5B520D2E-95CC-4F8C-807D-321981E0DD08}" dt="2023-04-14T08:40:54.878" v="389" actId="113"/>
          <ac:spMkLst>
            <pc:docMk/>
            <pc:sldMk cId="0" sldId="276"/>
            <ac:spMk id="377" creationId="{00000000-0000-0000-0000-000000000000}"/>
          </ac:spMkLst>
        </pc:spChg>
        <pc:spChg chg="mod">
          <ac:chgData name="Anna-Carina Mohrholz" userId="319e8f5a-43d4-4b3d-9ca7-1cc64d2dfc53" providerId="ADAL" clId="{5B520D2E-95CC-4F8C-807D-321981E0DD08}" dt="2023-04-14T08:40:23.481" v="386" actId="1036"/>
          <ac:spMkLst>
            <pc:docMk/>
            <pc:sldMk cId="0" sldId="276"/>
            <ac:spMk id="379" creationId="{00000000-0000-0000-0000-000000000000}"/>
          </ac:spMkLst>
        </pc:spChg>
        <pc:cxnChg chg="mod">
          <ac:chgData name="Anna-Carina Mohrholz" userId="319e8f5a-43d4-4b3d-9ca7-1cc64d2dfc53" providerId="ADAL" clId="{5B520D2E-95CC-4F8C-807D-321981E0DD08}" dt="2023-04-14T08:40:16.664" v="377" actId="1076"/>
          <ac:cxnSpMkLst>
            <pc:docMk/>
            <pc:sldMk cId="0" sldId="276"/>
            <ac:cxnSpMk id="378" creationId="{00000000-0000-0000-0000-000000000000}"/>
          </ac:cxnSpMkLst>
        </pc:cxnChg>
      </pc:sldChg>
      <pc:sldChg chg="addSp delSp modSp mod">
        <pc:chgData name="Anna-Carina Mohrholz" userId="319e8f5a-43d4-4b3d-9ca7-1cc64d2dfc53" providerId="ADAL" clId="{5B520D2E-95CC-4F8C-807D-321981E0DD08}" dt="2023-04-14T08:44:08.249" v="432" actId="1036"/>
        <pc:sldMkLst>
          <pc:docMk/>
          <pc:sldMk cId="0" sldId="277"/>
        </pc:sldMkLst>
        <pc:spChg chg="add mod">
          <ac:chgData name="Anna-Carina Mohrholz" userId="319e8f5a-43d4-4b3d-9ca7-1cc64d2dfc53" providerId="ADAL" clId="{5B520D2E-95CC-4F8C-807D-321981E0DD08}" dt="2023-04-14T08:37:11.958" v="341"/>
          <ac:spMkLst>
            <pc:docMk/>
            <pc:sldMk cId="0" sldId="277"/>
            <ac:spMk id="2" creationId="{87C457E5-B04D-D8E7-6111-07F2E92E500A}"/>
          </ac:spMkLst>
        </pc:spChg>
        <pc:spChg chg="del">
          <ac:chgData name="Anna-Carina Mohrholz" userId="319e8f5a-43d4-4b3d-9ca7-1cc64d2dfc53" providerId="ADAL" clId="{5B520D2E-95CC-4F8C-807D-321981E0DD08}" dt="2023-04-14T08:37:11.260" v="340" actId="478"/>
          <ac:spMkLst>
            <pc:docMk/>
            <pc:sldMk cId="0" sldId="277"/>
            <ac:spMk id="18" creationId="{FF65C7E6-886F-45F8-8190-A4A8E2A5382D}"/>
          </ac:spMkLst>
        </pc:spChg>
        <pc:spChg chg="mod">
          <ac:chgData name="Anna-Carina Mohrholz" userId="319e8f5a-43d4-4b3d-9ca7-1cc64d2dfc53" providerId="ADAL" clId="{5B520D2E-95CC-4F8C-807D-321981E0DD08}" dt="2023-04-14T08:42:33.867" v="391" actId="6549"/>
          <ac:spMkLst>
            <pc:docMk/>
            <pc:sldMk cId="0" sldId="277"/>
            <ac:spMk id="385" creationId="{00000000-0000-0000-0000-000000000000}"/>
          </ac:spMkLst>
        </pc:spChg>
        <pc:spChg chg="mod">
          <ac:chgData name="Anna-Carina Mohrholz" userId="319e8f5a-43d4-4b3d-9ca7-1cc64d2dfc53" providerId="ADAL" clId="{5B520D2E-95CC-4F8C-807D-321981E0DD08}" dt="2023-04-14T08:43:57.427" v="400" actId="14100"/>
          <ac:spMkLst>
            <pc:docMk/>
            <pc:sldMk cId="0" sldId="277"/>
            <ac:spMk id="386" creationId="{00000000-0000-0000-0000-000000000000}"/>
          </ac:spMkLst>
        </pc:spChg>
        <pc:grpChg chg="mod">
          <ac:chgData name="Anna-Carina Mohrholz" userId="319e8f5a-43d4-4b3d-9ca7-1cc64d2dfc53" providerId="ADAL" clId="{5B520D2E-95CC-4F8C-807D-321981E0DD08}" dt="2023-04-14T08:44:08.249" v="432" actId="1036"/>
          <ac:grpSpMkLst>
            <pc:docMk/>
            <pc:sldMk cId="0" sldId="277"/>
            <ac:grpSpMk id="388" creationId="{00000000-0000-0000-0000-000000000000}"/>
          </ac:grpSpMkLst>
        </pc:grpChg>
        <pc:cxnChg chg="mod">
          <ac:chgData name="Anna-Carina Mohrholz" userId="319e8f5a-43d4-4b3d-9ca7-1cc64d2dfc53" providerId="ADAL" clId="{5B520D2E-95CC-4F8C-807D-321981E0DD08}" dt="2023-04-14T08:44:04.873" v="418" actId="1036"/>
          <ac:cxnSpMkLst>
            <pc:docMk/>
            <pc:sldMk cId="0" sldId="277"/>
            <ac:cxnSpMk id="387" creationId="{00000000-0000-0000-0000-000000000000}"/>
          </ac:cxnSpMkLst>
        </pc:cxnChg>
      </pc:sldChg>
      <pc:sldChg chg="addSp delSp modSp mod">
        <pc:chgData name="Anna-Carina Mohrholz" userId="319e8f5a-43d4-4b3d-9ca7-1cc64d2dfc53" providerId="ADAL" clId="{5B520D2E-95CC-4F8C-807D-321981E0DD08}" dt="2023-04-14T08:45:02.695" v="436" actId="207"/>
        <pc:sldMkLst>
          <pc:docMk/>
          <pc:sldMk cId="0" sldId="278"/>
        </pc:sldMkLst>
        <pc:spChg chg="add mod">
          <ac:chgData name="Anna-Carina Mohrholz" userId="319e8f5a-43d4-4b3d-9ca7-1cc64d2dfc53" providerId="ADAL" clId="{5B520D2E-95CC-4F8C-807D-321981E0DD08}" dt="2023-04-14T08:37:15.717" v="343"/>
          <ac:spMkLst>
            <pc:docMk/>
            <pc:sldMk cId="0" sldId="278"/>
            <ac:spMk id="2" creationId="{05F9CF8B-54BA-06C5-A9AA-164D4669DDDD}"/>
          </ac:spMkLst>
        </pc:spChg>
        <pc:spChg chg="del">
          <ac:chgData name="Anna-Carina Mohrholz" userId="319e8f5a-43d4-4b3d-9ca7-1cc64d2dfc53" providerId="ADAL" clId="{5B520D2E-95CC-4F8C-807D-321981E0DD08}" dt="2023-04-14T08:37:15.186" v="342" actId="478"/>
          <ac:spMkLst>
            <pc:docMk/>
            <pc:sldMk cId="0" sldId="278"/>
            <ac:spMk id="6" creationId="{9F2834B4-1069-4506-AE6A-F0B4B4438D0C}"/>
          </ac:spMkLst>
        </pc:spChg>
        <pc:spChg chg="mod">
          <ac:chgData name="Anna-Carina Mohrholz" userId="319e8f5a-43d4-4b3d-9ca7-1cc64d2dfc53" providerId="ADAL" clId="{5B520D2E-95CC-4F8C-807D-321981E0DD08}" dt="2023-04-14T08:44:21.509" v="434" actId="20577"/>
          <ac:spMkLst>
            <pc:docMk/>
            <pc:sldMk cId="0" sldId="278"/>
            <ac:spMk id="7" creationId="{863EF52E-F9DA-4FEF-97A9-A55642B19A23}"/>
          </ac:spMkLst>
        </pc:spChg>
        <pc:spChg chg="mod">
          <ac:chgData name="Anna-Carina Mohrholz" userId="319e8f5a-43d4-4b3d-9ca7-1cc64d2dfc53" providerId="ADAL" clId="{5B520D2E-95CC-4F8C-807D-321981E0DD08}" dt="2023-04-14T08:45:02.695" v="436" actId="207"/>
          <ac:spMkLst>
            <pc:docMk/>
            <pc:sldMk cId="0" sldId="278"/>
            <ac:spMk id="406" creationId="{00000000-0000-0000-0000-000000000000}"/>
          </ac:spMkLst>
        </pc:spChg>
      </pc:sldChg>
      <pc:sldChg chg="addSp delSp modSp mod">
        <pc:chgData name="Anna-Carina Mohrholz" userId="319e8f5a-43d4-4b3d-9ca7-1cc64d2dfc53" providerId="ADAL" clId="{5B520D2E-95CC-4F8C-807D-321981E0DD08}" dt="2023-04-14T08:46:32.841" v="455" actId="14100"/>
        <pc:sldMkLst>
          <pc:docMk/>
          <pc:sldMk cId="0" sldId="279"/>
        </pc:sldMkLst>
        <pc:spChg chg="add mod">
          <ac:chgData name="Anna-Carina Mohrholz" userId="319e8f5a-43d4-4b3d-9ca7-1cc64d2dfc53" providerId="ADAL" clId="{5B520D2E-95CC-4F8C-807D-321981E0DD08}" dt="2023-04-14T08:37:20.362" v="345"/>
          <ac:spMkLst>
            <pc:docMk/>
            <pc:sldMk cId="0" sldId="279"/>
            <ac:spMk id="2" creationId="{5F5CBCCF-F23D-D227-B6A1-D88DED166EAF}"/>
          </ac:spMkLst>
        </pc:spChg>
        <pc:spChg chg="del">
          <ac:chgData name="Anna-Carina Mohrholz" userId="319e8f5a-43d4-4b3d-9ca7-1cc64d2dfc53" providerId="ADAL" clId="{5B520D2E-95CC-4F8C-807D-321981E0DD08}" dt="2023-04-14T08:37:19.842" v="344" actId="478"/>
          <ac:spMkLst>
            <pc:docMk/>
            <pc:sldMk cId="0" sldId="279"/>
            <ac:spMk id="6" creationId="{431738EB-3EDD-4508-A657-C04725769333}"/>
          </ac:spMkLst>
        </pc:spChg>
        <pc:spChg chg="mod">
          <ac:chgData name="Anna-Carina Mohrholz" userId="319e8f5a-43d4-4b3d-9ca7-1cc64d2dfc53" providerId="ADAL" clId="{5B520D2E-95CC-4F8C-807D-321981E0DD08}" dt="2023-04-14T08:45:16.092" v="438" actId="20577"/>
          <ac:spMkLst>
            <pc:docMk/>
            <pc:sldMk cId="0" sldId="279"/>
            <ac:spMk id="7" creationId="{F7FAB11C-3BA8-4723-8469-6F9F5F7D840E}"/>
          </ac:spMkLst>
        </pc:spChg>
        <pc:spChg chg="mod">
          <ac:chgData name="Anna-Carina Mohrholz" userId="319e8f5a-43d4-4b3d-9ca7-1cc64d2dfc53" providerId="ADAL" clId="{5B520D2E-95CC-4F8C-807D-321981E0DD08}" dt="2023-04-14T08:46:32.841" v="455" actId="14100"/>
          <ac:spMkLst>
            <pc:docMk/>
            <pc:sldMk cId="0" sldId="279"/>
            <ac:spMk id="414" creationId="{00000000-0000-0000-0000-000000000000}"/>
          </ac:spMkLst>
        </pc:spChg>
        <pc:picChg chg="mod">
          <ac:chgData name="Anna-Carina Mohrholz" userId="319e8f5a-43d4-4b3d-9ca7-1cc64d2dfc53" providerId="ADAL" clId="{5B520D2E-95CC-4F8C-807D-321981E0DD08}" dt="2023-04-14T08:46:28.935" v="454" actId="14100"/>
          <ac:picMkLst>
            <pc:docMk/>
            <pc:sldMk cId="0" sldId="279"/>
            <ac:picMk id="415" creationId="{00000000-0000-0000-0000-000000000000}"/>
          </ac:picMkLst>
        </pc:picChg>
      </pc:sldChg>
      <pc:sldChg chg="addSp delSp modSp mod">
        <pc:chgData name="Anna-Carina Mohrholz" userId="319e8f5a-43d4-4b3d-9ca7-1cc64d2dfc53" providerId="ADAL" clId="{5B520D2E-95CC-4F8C-807D-321981E0DD08}" dt="2023-04-14T08:58:50.014" v="502" actId="207"/>
        <pc:sldMkLst>
          <pc:docMk/>
          <pc:sldMk cId="0" sldId="280"/>
        </pc:sldMkLst>
        <pc:spChg chg="add mod">
          <ac:chgData name="Anna-Carina Mohrholz" userId="319e8f5a-43d4-4b3d-9ca7-1cc64d2dfc53" providerId="ADAL" clId="{5B520D2E-95CC-4F8C-807D-321981E0DD08}" dt="2023-04-14T08:37:25.544" v="347"/>
          <ac:spMkLst>
            <pc:docMk/>
            <pc:sldMk cId="0" sldId="280"/>
            <ac:spMk id="2" creationId="{6BCAA648-8B68-416C-D912-01DEE52BABF9}"/>
          </ac:spMkLst>
        </pc:spChg>
        <pc:spChg chg="del">
          <ac:chgData name="Anna-Carina Mohrholz" userId="319e8f5a-43d4-4b3d-9ca7-1cc64d2dfc53" providerId="ADAL" clId="{5B520D2E-95CC-4F8C-807D-321981E0DD08}" dt="2023-04-14T08:37:25.193" v="346" actId="478"/>
          <ac:spMkLst>
            <pc:docMk/>
            <pc:sldMk cId="0" sldId="280"/>
            <ac:spMk id="6" creationId="{330E7D76-A942-4B08-80FF-050586946038}"/>
          </ac:spMkLst>
        </pc:spChg>
        <pc:spChg chg="mod">
          <ac:chgData name="Anna-Carina Mohrholz" userId="319e8f5a-43d4-4b3d-9ca7-1cc64d2dfc53" providerId="ADAL" clId="{5B520D2E-95CC-4F8C-807D-321981E0DD08}" dt="2023-04-14T08:57:32.121" v="457" actId="20577"/>
          <ac:spMkLst>
            <pc:docMk/>
            <pc:sldMk cId="0" sldId="280"/>
            <ac:spMk id="7" creationId="{35AE1733-4F35-43A2-B6B7-F4C218803C07}"/>
          </ac:spMkLst>
        </pc:spChg>
        <pc:spChg chg="mod">
          <ac:chgData name="Anna-Carina Mohrholz" userId="319e8f5a-43d4-4b3d-9ca7-1cc64d2dfc53" providerId="ADAL" clId="{5B520D2E-95CC-4F8C-807D-321981E0DD08}" dt="2023-04-14T08:58:50.014" v="502" actId="207"/>
          <ac:spMkLst>
            <pc:docMk/>
            <pc:sldMk cId="0" sldId="280"/>
            <ac:spMk id="422" creationId="{00000000-0000-0000-0000-000000000000}"/>
          </ac:spMkLst>
        </pc:spChg>
      </pc:sldChg>
      <pc:sldChg chg="addSp delSp modSp mod">
        <pc:chgData name="Anna-Carina Mohrholz" userId="319e8f5a-43d4-4b3d-9ca7-1cc64d2dfc53" providerId="ADAL" clId="{5B520D2E-95CC-4F8C-807D-321981E0DD08}" dt="2023-04-14T09:00:29.972" v="507" actId="207"/>
        <pc:sldMkLst>
          <pc:docMk/>
          <pc:sldMk cId="0" sldId="281"/>
        </pc:sldMkLst>
        <pc:spChg chg="add mod">
          <ac:chgData name="Anna-Carina Mohrholz" userId="319e8f5a-43d4-4b3d-9ca7-1cc64d2dfc53" providerId="ADAL" clId="{5B520D2E-95CC-4F8C-807D-321981E0DD08}" dt="2023-04-14T08:37:28.711" v="349"/>
          <ac:spMkLst>
            <pc:docMk/>
            <pc:sldMk cId="0" sldId="281"/>
            <ac:spMk id="2" creationId="{DDB297C2-CCF1-79CF-9252-B13E4BF9CDA3}"/>
          </ac:spMkLst>
        </pc:spChg>
        <pc:spChg chg="del">
          <ac:chgData name="Anna-Carina Mohrholz" userId="319e8f5a-43d4-4b3d-9ca7-1cc64d2dfc53" providerId="ADAL" clId="{5B520D2E-95CC-4F8C-807D-321981E0DD08}" dt="2023-04-14T08:37:28.337" v="348" actId="478"/>
          <ac:spMkLst>
            <pc:docMk/>
            <pc:sldMk cId="0" sldId="281"/>
            <ac:spMk id="6" creationId="{3A69F4E3-A821-4608-A498-F6FB981825A4}"/>
          </ac:spMkLst>
        </pc:spChg>
        <pc:spChg chg="mod">
          <ac:chgData name="Anna-Carina Mohrholz" userId="319e8f5a-43d4-4b3d-9ca7-1cc64d2dfc53" providerId="ADAL" clId="{5B520D2E-95CC-4F8C-807D-321981E0DD08}" dt="2023-04-14T08:59:45.961" v="504" actId="20577"/>
          <ac:spMkLst>
            <pc:docMk/>
            <pc:sldMk cId="0" sldId="281"/>
            <ac:spMk id="7" creationId="{9EFED056-F255-41E7-9C16-70D488C543C4}"/>
          </ac:spMkLst>
        </pc:spChg>
        <pc:spChg chg="mod">
          <ac:chgData name="Anna-Carina Mohrholz" userId="319e8f5a-43d4-4b3d-9ca7-1cc64d2dfc53" providerId="ADAL" clId="{5B520D2E-95CC-4F8C-807D-321981E0DD08}" dt="2023-04-14T09:00:29.972" v="507" actId="207"/>
          <ac:spMkLst>
            <pc:docMk/>
            <pc:sldMk cId="0" sldId="281"/>
            <ac:spMk id="430" creationId="{00000000-0000-0000-0000-000000000000}"/>
          </ac:spMkLst>
        </pc:spChg>
      </pc:sldChg>
      <pc:sldChg chg="addSp delSp modSp mod">
        <pc:chgData name="Anna-Carina Mohrholz" userId="319e8f5a-43d4-4b3d-9ca7-1cc64d2dfc53" providerId="ADAL" clId="{5B520D2E-95CC-4F8C-807D-321981E0DD08}" dt="2023-04-14T09:01:13.993" v="514" actId="6549"/>
        <pc:sldMkLst>
          <pc:docMk/>
          <pc:sldMk cId="0" sldId="282"/>
        </pc:sldMkLst>
        <pc:spChg chg="add mod">
          <ac:chgData name="Anna-Carina Mohrholz" userId="319e8f5a-43d4-4b3d-9ca7-1cc64d2dfc53" providerId="ADAL" clId="{5B520D2E-95CC-4F8C-807D-321981E0DD08}" dt="2023-04-14T08:37:32.905" v="351"/>
          <ac:spMkLst>
            <pc:docMk/>
            <pc:sldMk cId="0" sldId="282"/>
            <ac:spMk id="2" creationId="{3BBE3F24-DC6C-AA2D-3BF8-50F030517298}"/>
          </ac:spMkLst>
        </pc:spChg>
        <pc:spChg chg="del">
          <ac:chgData name="Anna-Carina Mohrholz" userId="319e8f5a-43d4-4b3d-9ca7-1cc64d2dfc53" providerId="ADAL" clId="{5B520D2E-95CC-4F8C-807D-321981E0DD08}" dt="2023-04-14T08:37:32.524" v="350" actId="478"/>
          <ac:spMkLst>
            <pc:docMk/>
            <pc:sldMk cId="0" sldId="282"/>
            <ac:spMk id="6" creationId="{CE19A688-AB65-4263-9D8E-7D381876D6E1}"/>
          </ac:spMkLst>
        </pc:spChg>
        <pc:spChg chg="mod">
          <ac:chgData name="Anna-Carina Mohrholz" userId="319e8f5a-43d4-4b3d-9ca7-1cc64d2dfc53" providerId="ADAL" clId="{5B520D2E-95CC-4F8C-807D-321981E0DD08}" dt="2023-04-14T09:00:45.817" v="509" actId="20577"/>
          <ac:spMkLst>
            <pc:docMk/>
            <pc:sldMk cId="0" sldId="282"/>
            <ac:spMk id="7" creationId="{2062EC39-B38B-4B7F-848B-6612A0C3C6FD}"/>
          </ac:spMkLst>
        </pc:spChg>
        <pc:spChg chg="mod">
          <ac:chgData name="Anna-Carina Mohrholz" userId="319e8f5a-43d4-4b3d-9ca7-1cc64d2dfc53" providerId="ADAL" clId="{5B520D2E-95CC-4F8C-807D-321981E0DD08}" dt="2023-04-14T09:01:13.993" v="514" actId="6549"/>
          <ac:spMkLst>
            <pc:docMk/>
            <pc:sldMk cId="0" sldId="282"/>
            <ac:spMk id="438" creationId="{00000000-0000-0000-0000-000000000000}"/>
          </ac:spMkLst>
        </pc:spChg>
      </pc:sldChg>
      <pc:sldChg chg="addSp delSp modSp mod">
        <pc:chgData name="Anna-Carina Mohrholz" userId="319e8f5a-43d4-4b3d-9ca7-1cc64d2dfc53" providerId="ADAL" clId="{5B520D2E-95CC-4F8C-807D-321981E0DD08}" dt="2023-04-14T09:02:25.363" v="529" actId="14100"/>
        <pc:sldMkLst>
          <pc:docMk/>
          <pc:sldMk cId="0" sldId="283"/>
        </pc:sldMkLst>
        <pc:spChg chg="add mod">
          <ac:chgData name="Anna-Carina Mohrholz" userId="319e8f5a-43d4-4b3d-9ca7-1cc64d2dfc53" providerId="ADAL" clId="{5B520D2E-95CC-4F8C-807D-321981E0DD08}" dt="2023-04-14T08:37:37.773" v="353"/>
          <ac:spMkLst>
            <pc:docMk/>
            <pc:sldMk cId="0" sldId="283"/>
            <ac:spMk id="2" creationId="{775CD2DD-DB3E-8065-FAAC-D15C243E21DE}"/>
          </ac:spMkLst>
        </pc:spChg>
        <pc:spChg chg="del">
          <ac:chgData name="Anna-Carina Mohrholz" userId="319e8f5a-43d4-4b3d-9ca7-1cc64d2dfc53" providerId="ADAL" clId="{5B520D2E-95CC-4F8C-807D-321981E0DD08}" dt="2023-04-14T08:37:37.416" v="352" actId="478"/>
          <ac:spMkLst>
            <pc:docMk/>
            <pc:sldMk cId="0" sldId="283"/>
            <ac:spMk id="6" creationId="{3514B8CE-7573-4A3A-846D-37E377CD4921}"/>
          </ac:spMkLst>
        </pc:spChg>
        <pc:spChg chg="mod">
          <ac:chgData name="Anna-Carina Mohrholz" userId="319e8f5a-43d4-4b3d-9ca7-1cc64d2dfc53" providerId="ADAL" clId="{5B520D2E-95CC-4F8C-807D-321981E0DD08}" dt="2023-04-14T09:01:24.569" v="516" actId="20577"/>
          <ac:spMkLst>
            <pc:docMk/>
            <pc:sldMk cId="0" sldId="283"/>
            <ac:spMk id="7" creationId="{ED463D2B-D84B-4872-A0E4-445C1763A8E1}"/>
          </ac:spMkLst>
        </pc:spChg>
        <pc:spChg chg="mod">
          <ac:chgData name="Anna-Carina Mohrholz" userId="319e8f5a-43d4-4b3d-9ca7-1cc64d2dfc53" providerId="ADAL" clId="{5B520D2E-95CC-4F8C-807D-321981E0DD08}" dt="2023-04-14T09:02:25.363" v="529" actId="14100"/>
          <ac:spMkLst>
            <pc:docMk/>
            <pc:sldMk cId="0" sldId="283"/>
            <ac:spMk id="446" creationId="{00000000-0000-0000-0000-000000000000}"/>
          </ac:spMkLst>
        </pc:spChg>
      </pc:sldChg>
      <pc:sldChg chg="addSp delSp modSp mod">
        <pc:chgData name="Anna-Carina Mohrholz" userId="319e8f5a-43d4-4b3d-9ca7-1cc64d2dfc53" providerId="ADAL" clId="{5B520D2E-95CC-4F8C-807D-321981E0DD08}" dt="2023-04-14T09:03:52.546" v="548" actId="6549"/>
        <pc:sldMkLst>
          <pc:docMk/>
          <pc:sldMk cId="0" sldId="284"/>
        </pc:sldMkLst>
        <pc:spChg chg="add mod">
          <ac:chgData name="Anna-Carina Mohrholz" userId="319e8f5a-43d4-4b3d-9ca7-1cc64d2dfc53" providerId="ADAL" clId="{5B520D2E-95CC-4F8C-807D-321981E0DD08}" dt="2023-04-14T08:37:42.151" v="355"/>
          <ac:spMkLst>
            <pc:docMk/>
            <pc:sldMk cId="0" sldId="284"/>
            <ac:spMk id="2" creationId="{D904B14E-F187-E643-E69E-84DBC1C10B4F}"/>
          </ac:spMkLst>
        </pc:spChg>
        <pc:spChg chg="del">
          <ac:chgData name="Anna-Carina Mohrholz" userId="319e8f5a-43d4-4b3d-9ca7-1cc64d2dfc53" providerId="ADAL" clId="{5B520D2E-95CC-4F8C-807D-321981E0DD08}" dt="2023-04-14T08:37:41.841" v="354" actId="478"/>
          <ac:spMkLst>
            <pc:docMk/>
            <pc:sldMk cId="0" sldId="284"/>
            <ac:spMk id="6" creationId="{010E4D5B-60ED-45E0-8F13-0706B3C7AF45}"/>
          </ac:spMkLst>
        </pc:spChg>
        <pc:spChg chg="mod">
          <ac:chgData name="Anna-Carina Mohrholz" userId="319e8f5a-43d4-4b3d-9ca7-1cc64d2dfc53" providerId="ADAL" clId="{5B520D2E-95CC-4F8C-807D-321981E0DD08}" dt="2023-04-14T09:02:38.912" v="531" actId="6549"/>
          <ac:spMkLst>
            <pc:docMk/>
            <pc:sldMk cId="0" sldId="284"/>
            <ac:spMk id="7" creationId="{3764469C-99C9-455C-AA1B-B0BA50D768A2}"/>
          </ac:spMkLst>
        </pc:spChg>
        <pc:spChg chg="mod">
          <ac:chgData name="Anna-Carina Mohrholz" userId="319e8f5a-43d4-4b3d-9ca7-1cc64d2dfc53" providerId="ADAL" clId="{5B520D2E-95CC-4F8C-807D-321981E0DD08}" dt="2023-04-14T09:03:52.546" v="548" actId="6549"/>
          <ac:spMkLst>
            <pc:docMk/>
            <pc:sldMk cId="0" sldId="284"/>
            <ac:spMk id="454" creationId="{00000000-0000-0000-0000-000000000000}"/>
          </ac:spMkLst>
        </pc:spChg>
        <pc:picChg chg="mod">
          <ac:chgData name="Anna-Carina Mohrholz" userId="319e8f5a-43d4-4b3d-9ca7-1cc64d2dfc53" providerId="ADAL" clId="{5B520D2E-95CC-4F8C-807D-321981E0DD08}" dt="2023-04-14T09:03:27.807" v="543" actId="14100"/>
          <ac:picMkLst>
            <pc:docMk/>
            <pc:sldMk cId="0" sldId="284"/>
            <ac:picMk id="455" creationId="{00000000-0000-0000-0000-000000000000}"/>
          </ac:picMkLst>
        </pc:picChg>
      </pc:sldChg>
      <pc:sldChg chg="addSp delSp modSp mod">
        <pc:chgData name="Anna-Carina Mohrholz" userId="319e8f5a-43d4-4b3d-9ca7-1cc64d2dfc53" providerId="ADAL" clId="{5B520D2E-95CC-4F8C-807D-321981E0DD08}" dt="2023-04-14T09:05:22.817" v="590" actId="6549"/>
        <pc:sldMkLst>
          <pc:docMk/>
          <pc:sldMk cId="0" sldId="285"/>
        </pc:sldMkLst>
        <pc:spChg chg="add mod">
          <ac:chgData name="Anna-Carina Mohrholz" userId="319e8f5a-43d4-4b3d-9ca7-1cc64d2dfc53" providerId="ADAL" clId="{5B520D2E-95CC-4F8C-807D-321981E0DD08}" dt="2023-04-14T08:37:46.155" v="357"/>
          <ac:spMkLst>
            <pc:docMk/>
            <pc:sldMk cId="0" sldId="285"/>
            <ac:spMk id="2" creationId="{EE6CE664-839F-5602-6A05-9E7A3AB3AE4A}"/>
          </ac:spMkLst>
        </pc:spChg>
        <pc:spChg chg="del">
          <ac:chgData name="Anna-Carina Mohrholz" userId="319e8f5a-43d4-4b3d-9ca7-1cc64d2dfc53" providerId="ADAL" clId="{5B520D2E-95CC-4F8C-807D-321981E0DD08}" dt="2023-04-14T08:37:45.762" v="356" actId="478"/>
          <ac:spMkLst>
            <pc:docMk/>
            <pc:sldMk cId="0" sldId="285"/>
            <ac:spMk id="31" creationId="{24E200CF-34F9-44C1-8893-CC3989490E76}"/>
          </ac:spMkLst>
        </pc:spChg>
        <pc:spChg chg="mod">
          <ac:chgData name="Anna-Carina Mohrholz" userId="319e8f5a-43d4-4b3d-9ca7-1cc64d2dfc53" providerId="ADAL" clId="{5B520D2E-95CC-4F8C-807D-321981E0DD08}" dt="2023-04-14T09:04:20.430" v="568" actId="14100"/>
          <ac:spMkLst>
            <pc:docMk/>
            <pc:sldMk cId="0" sldId="285"/>
            <ac:spMk id="461" creationId="{00000000-0000-0000-0000-000000000000}"/>
          </ac:spMkLst>
        </pc:spChg>
        <pc:spChg chg="mod">
          <ac:chgData name="Anna-Carina Mohrholz" userId="319e8f5a-43d4-4b3d-9ca7-1cc64d2dfc53" providerId="ADAL" clId="{5B520D2E-95CC-4F8C-807D-321981E0DD08}" dt="2023-04-14T09:05:20.395" v="589"/>
          <ac:spMkLst>
            <pc:docMk/>
            <pc:sldMk cId="0" sldId="285"/>
            <ac:spMk id="476" creationId="{00000000-0000-0000-0000-000000000000}"/>
          </ac:spMkLst>
        </pc:spChg>
        <pc:spChg chg="mod">
          <ac:chgData name="Anna-Carina Mohrholz" userId="319e8f5a-43d4-4b3d-9ca7-1cc64d2dfc53" providerId="ADAL" clId="{5B520D2E-95CC-4F8C-807D-321981E0DD08}" dt="2023-04-14T09:05:20.395" v="589"/>
          <ac:spMkLst>
            <pc:docMk/>
            <pc:sldMk cId="0" sldId="285"/>
            <ac:spMk id="477" creationId="{00000000-0000-0000-0000-000000000000}"/>
          </ac:spMkLst>
        </pc:spChg>
        <pc:spChg chg="mod">
          <ac:chgData name="Anna-Carina Mohrholz" userId="319e8f5a-43d4-4b3d-9ca7-1cc64d2dfc53" providerId="ADAL" clId="{5B520D2E-95CC-4F8C-807D-321981E0DD08}" dt="2023-04-14T09:05:20.395" v="589"/>
          <ac:spMkLst>
            <pc:docMk/>
            <pc:sldMk cId="0" sldId="285"/>
            <ac:spMk id="478" creationId="{00000000-0000-0000-0000-000000000000}"/>
          </ac:spMkLst>
        </pc:spChg>
        <pc:spChg chg="mod">
          <ac:chgData name="Anna-Carina Mohrholz" userId="319e8f5a-43d4-4b3d-9ca7-1cc64d2dfc53" providerId="ADAL" clId="{5B520D2E-95CC-4F8C-807D-321981E0DD08}" dt="2023-04-14T09:05:20.395" v="589"/>
          <ac:spMkLst>
            <pc:docMk/>
            <pc:sldMk cId="0" sldId="285"/>
            <ac:spMk id="479" creationId="{00000000-0000-0000-0000-000000000000}"/>
          </ac:spMkLst>
        </pc:spChg>
        <pc:spChg chg="mod">
          <ac:chgData name="Anna-Carina Mohrholz" userId="319e8f5a-43d4-4b3d-9ca7-1cc64d2dfc53" providerId="ADAL" clId="{5B520D2E-95CC-4F8C-807D-321981E0DD08}" dt="2023-04-14T09:05:20.395" v="589"/>
          <ac:spMkLst>
            <pc:docMk/>
            <pc:sldMk cId="0" sldId="285"/>
            <ac:spMk id="480" creationId="{00000000-0000-0000-0000-000000000000}"/>
          </ac:spMkLst>
        </pc:spChg>
        <pc:spChg chg="mod">
          <ac:chgData name="Anna-Carina Mohrholz" userId="319e8f5a-43d4-4b3d-9ca7-1cc64d2dfc53" providerId="ADAL" clId="{5B520D2E-95CC-4F8C-807D-321981E0DD08}" dt="2023-04-14T09:05:20.395" v="589"/>
          <ac:spMkLst>
            <pc:docMk/>
            <pc:sldMk cId="0" sldId="285"/>
            <ac:spMk id="485" creationId="{00000000-0000-0000-0000-000000000000}"/>
          </ac:spMkLst>
        </pc:spChg>
        <pc:spChg chg="mod">
          <ac:chgData name="Anna-Carina Mohrholz" userId="319e8f5a-43d4-4b3d-9ca7-1cc64d2dfc53" providerId="ADAL" clId="{5B520D2E-95CC-4F8C-807D-321981E0DD08}" dt="2023-04-14T09:05:20.395" v="589"/>
          <ac:spMkLst>
            <pc:docMk/>
            <pc:sldMk cId="0" sldId="285"/>
            <ac:spMk id="486" creationId="{00000000-0000-0000-0000-000000000000}"/>
          </ac:spMkLst>
        </pc:spChg>
        <pc:spChg chg="mod">
          <ac:chgData name="Anna-Carina Mohrholz" userId="319e8f5a-43d4-4b3d-9ca7-1cc64d2dfc53" providerId="ADAL" clId="{5B520D2E-95CC-4F8C-807D-321981E0DD08}" dt="2023-04-14T09:05:20.395" v="589"/>
          <ac:spMkLst>
            <pc:docMk/>
            <pc:sldMk cId="0" sldId="285"/>
            <ac:spMk id="487" creationId="{00000000-0000-0000-0000-000000000000}"/>
          </ac:spMkLst>
        </pc:spChg>
        <pc:spChg chg="mod">
          <ac:chgData name="Anna-Carina Mohrholz" userId="319e8f5a-43d4-4b3d-9ca7-1cc64d2dfc53" providerId="ADAL" clId="{5B520D2E-95CC-4F8C-807D-321981E0DD08}" dt="2023-04-14T09:05:22.817" v="590" actId="6549"/>
          <ac:spMkLst>
            <pc:docMk/>
            <pc:sldMk cId="0" sldId="285"/>
            <ac:spMk id="488" creationId="{00000000-0000-0000-0000-000000000000}"/>
          </ac:spMkLst>
        </pc:spChg>
        <pc:grpChg chg="mod">
          <ac:chgData name="Anna-Carina Mohrholz" userId="319e8f5a-43d4-4b3d-9ca7-1cc64d2dfc53" providerId="ADAL" clId="{5B520D2E-95CC-4F8C-807D-321981E0DD08}" dt="2023-04-14T09:05:20.395" v="589"/>
          <ac:grpSpMkLst>
            <pc:docMk/>
            <pc:sldMk cId="0" sldId="285"/>
            <ac:grpSpMk id="475" creationId="{00000000-0000-0000-0000-000000000000}"/>
          </ac:grpSpMkLst>
        </pc:grpChg>
        <pc:cxnChg chg="mod">
          <ac:chgData name="Anna-Carina Mohrholz" userId="319e8f5a-43d4-4b3d-9ca7-1cc64d2dfc53" providerId="ADAL" clId="{5B520D2E-95CC-4F8C-807D-321981E0DD08}" dt="2023-04-14T09:05:20.395" v="589"/>
          <ac:cxnSpMkLst>
            <pc:docMk/>
            <pc:sldMk cId="0" sldId="285"/>
            <ac:cxnSpMk id="481" creationId="{00000000-0000-0000-0000-000000000000}"/>
          </ac:cxnSpMkLst>
        </pc:cxnChg>
        <pc:cxnChg chg="mod">
          <ac:chgData name="Anna-Carina Mohrholz" userId="319e8f5a-43d4-4b3d-9ca7-1cc64d2dfc53" providerId="ADAL" clId="{5B520D2E-95CC-4F8C-807D-321981E0DD08}" dt="2023-04-14T09:05:20.395" v="589"/>
          <ac:cxnSpMkLst>
            <pc:docMk/>
            <pc:sldMk cId="0" sldId="285"/>
            <ac:cxnSpMk id="482" creationId="{00000000-0000-0000-0000-000000000000}"/>
          </ac:cxnSpMkLst>
        </pc:cxnChg>
        <pc:cxnChg chg="mod">
          <ac:chgData name="Anna-Carina Mohrholz" userId="319e8f5a-43d4-4b3d-9ca7-1cc64d2dfc53" providerId="ADAL" clId="{5B520D2E-95CC-4F8C-807D-321981E0DD08}" dt="2023-04-14T09:05:20.395" v="589"/>
          <ac:cxnSpMkLst>
            <pc:docMk/>
            <pc:sldMk cId="0" sldId="285"/>
            <ac:cxnSpMk id="483" creationId="{00000000-0000-0000-0000-000000000000}"/>
          </ac:cxnSpMkLst>
        </pc:cxnChg>
        <pc:cxnChg chg="mod">
          <ac:chgData name="Anna-Carina Mohrholz" userId="319e8f5a-43d4-4b3d-9ca7-1cc64d2dfc53" providerId="ADAL" clId="{5B520D2E-95CC-4F8C-807D-321981E0DD08}" dt="2023-04-14T09:05:20.395" v="589"/>
          <ac:cxnSpMkLst>
            <pc:docMk/>
            <pc:sldMk cId="0" sldId="285"/>
            <ac:cxnSpMk id="484" creationId="{00000000-0000-0000-0000-000000000000}"/>
          </ac:cxnSpMkLst>
        </pc:cxnChg>
      </pc:sldChg>
      <pc:sldChg chg="addSp delSp modSp mod">
        <pc:chgData name="Anna-Carina Mohrholz" userId="319e8f5a-43d4-4b3d-9ca7-1cc64d2dfc53" providerId="ADAL" clId="{5B520D2E-95CC-4F8C-807D-321981E0DD08}" dt="2023-04-14T09:06:24.848" v="596" actId="20577"/>
        <pc:sldMkLst>
          <pc:docMk/>
          <pc:sldMk cId="0" sldId="286"/>
        </pc:sldMkLst>
        <pc:spChg chg="add mod">
          <ac:chgData name="Anna-Carina Mohrholz" userId="319e8f5a-43d4-4b3d-9ca7-1cc64d2dfc53" providerId="ADAL" clId="{5B520D2E-95CC-4F8C-807D-321981E0DD08}" dt="2023-04-14T08:37:51.241" v="359"/>
          <ac:spMkLst>
            <pc:docMk/>
            <pc:sldMk cId="0" sldId="286"/>
            <ac:spMk id="2" creationId="{D8B78BB5-34A4-33D3-8FED-DE1256F51786}"/>
          </ac:spMkLst>
        </pc:spChg>
        <pc:spChg chg="del">
          <ac:chgData name="Anna-Carina Mohrholz" userId="319e8f5a-43d4-4b3d-9ca7-1cc64d2dfc53" providerId="ADAL" clId="{5B520D2E-95CC-4F8C-807D-321981E0DD08}" dt="2023-04-14T08:37:50.890" v="358" actId="478"/>
          <ac:spMkLst>
            <pc:docMk/>
            <pc:sldMk cId="0" sldId="286"/>
            <ac:spMk id="18" creationId="{0D43A2E2-58DD-42B7-A340-82085CA3E0A6}"/>
          </ac:spMkLst>
        </pc:spChg>
        <pc:spChg chg="mod">
          <ac:chgData name="Anna-Carina Mohrholz" userId="319e8f5a-43d4-4b3d-9ca7-1cc64d2dfc53" providerId="ADAL" clId="{5B520D2E-95CC-4F8C-807D-321981E0DD08}" dt="2023-04-14T09:06:24.848" v="596" actId="20577"/>
          <ac:spMkLst>
            <pc:docMk/>
            <pc:sldMk cId="0" sldId="286"/>
            <ac:spMk id="493" creationId="{00000000-0000-0000-0000-000000000000}"/>
          </ac:spMkLst>
        </pc:spChg>
        <pc:spChg chg="mod">
          <ac:chgData name="Anna-Carina Mohrholz" userId="319e8f5a-43d4-4b3d-9ca7-1cc64d2dfc53" providerId="ADAL" clId="{5B520D2E-95CC-4F8C-807D-321981E0DD08}" dt="2023-04-14T09:05:33.593" v="592" actId="20577"/>
          <ac:spMkLst>
            <pc:docMk/>
            <pc:sldMk cId="0" sldId="286"/>
            <ac:spMk id="495" creationId="{00000000-0000-0000-0000-000000000000}"/>
          </ac:spMkLst>
        </pc:spChg>
      </pc:sldChg>
      <pc:sldChg chg="addSp delSp modSp mod">
        <pc:chgData name="Anna-Carina Mohrholz" userId="319e8f5a-43d4-4b3d-9ca7-1cc64d2dfc53" providerId="ADAL" clId="{5B520D2E-95CC-4F8C-807D-321981E0DD08}" dt="2023-04-14T09:07:07.144" v="616" actId="6549"/>
        <pc:sldMkLst>
          <pc:docMk/>
          <pc:sldMk cId="0" sldId="287"/>
        </pc:sldMkLst>
        <pc:spChg chg="add mod">
          <ac:chgData name="Anna-Carina Mohrholz" userId="319e8f5a-43d4-4b3d-9ca7-1cc64d2dfc53" providerId="ADAL" clId="{5B520D2E-95CC-4F8C-807D-321981E0DD08}" dt="2023-04-14T08:37:58.381" v="361"/>
          <ac:spMkLst>
            <pc:docMk/>
            <pc:sldMk cId="0" sldId="287"/>
            <ac:spMk id="2" creationId="{E8870F06-19C6-CBF4-F874-0D8740AA9C44}"/>
          </ac:spMkLst>
        </pc:spChg>
        <pc:spChg chg="add mod">
          <ac:chgData name="Anna-Carina Mohrholz" userId="319e8f5a-43d4-4b3d-9ca7-1cc64d2dfc53" providerId="ADAL" clId="{5B520D2E-95CC-4F8C-807D-321981E0DD08}" dt="2023-04-14T09:05:41.711" v="594"/>
          <ac:spMkLst>
            <pc:docMk/>
            <pc:sldMk cId="0" sldId="287"/>
            <ac:spMk id="3" creationId="{E0E300C7-EC9D-307A-668B-5893F74616F0}"/>
          </ac:spMkLst>
        </pc:spChg>
        <pc:spChg chg="mod">
          <ac:chgData name="Anna-Carina Mohrholz" userId="319e8f5a-43d4-4b3d-9ca7-1cc64d2dfc53" providerId="ADAL" clId="{5B520D2E-95CC-4F8C-807D-321981E0DD08}" dt="2023-04-14T09:07:07.144" v="616" actId="6549"/>
          <ac:spMkLst>
            <pc:docMk/>
            <pc:sldMk cId="0" sldId="287"/>
            <ac:spMk id="513" creationId="{00000000-0000-0000-0000-000000000000}"/>
          </ac:spMkLst>
        </pc:spChg>
        <pc:spChg chg="del">
          <ac:chgData name="Anna-Carina Mohrholz" userId="319e8f5a-43d4-4b3d-9ca7-1cc64d2dfc53" providerId="ADAL" clId="{5B520D2E-95CC-4F8C-807D-321981E0DD08}" dt="2023-04-14T09:05:40.728" v="593" actId="478"/>
          <ac:spMkLst>
            <pc:docMk/>
            <pc:sldMk cId="0" sldId="287"/>
            <ac:spMk id="515" creationId="{00000000-0000-0000-0000-000000000000}"/>
          </ac:spMkLst>
        </pc:spChg>
        <pc:spChg chg="del">
          <ac:chgData name="Anna-Carina Mohrholz" userId="319e8f5a-43d4-4b3d-9ca7-1cc64d2dfc53" providerId="ADAL" clId="{5B520D2E-95CC-4F8C-807D-321981E0DD08}" dt="2023-04-14T08:37:57.859" v="360" actId="478"/>
          <ac:spMkLst>
            <pc:docMk/>
            <pc:sldMk cId="0" sldId="287"/>
            <ac:spMk id="528" creationId="{00000000-0000-0000-0000-000000000000}"/>
          </ac:spMkLst>
        </pc:spChg>
      </pc:sldChg>
      <pc:sldChg chg="addSp delSp modSp mod">
        <pc:chgData name="Anna-Carina Mohrholz" userId="319e8f5a-43d4-4b3d-9ca7-1cc64d2dfc53" providerId="ADAL" clId="{5B520D2E-95CC-4F8C-807D-321981E0DD08}" dt="2023-04-14T09:08:40.101" v="692" actId="207"/>
        <pc:sldMkLst>
          <pc:docMk/>
          <pc:sldMk cId="0" sldId="288"/>
        </pc:sldMkLst>
        <pc:spChg chg="add mod">
          <ac:chgData name="Anna-Carina Mohrholz" userId="319e8f5a-43d4-4b3d-9ca7-1cc64d2dfc53" providerId="ADAL" clId="{5B520D2E-95CC-4F8C-807D-321981E0DD08}" dt="2023-04-14T09:08:40.101" v="692" actId="207"/>
          <ac:spMkLst>
            <pc:docMk/>
            <pc:sldMk cId="0" sldId="288"/>
            <ac:spMk id="2" creationId="{E929E91E-F704-5AE3-3BFC-6DB446EABD97}"/>
          </ac:spMkLst>
        </pc:spChg>
        <pc:spChg chg="mod">
          <ac:chgData name="Anna-Carina Mohrholz" userId="319e8f5a-43d4-4b3d-9ca7-1cc64d2dfc53" providerId="ADAL" clId="{5B520D2E-95CC-4F8C-807D-321981E0DD08}" dt="2023-04-14T09:07:54.588" v="657" actId="14100"/>
          <ac:spMkLst>
            <pc:docMk/>
            <pc:sldMk cId="0" sldId="288"/>
            <ac:spMk id="19" creationId="{C41F2B3F-0FAE-4EE1-A1F3-F32DC9992366}"/>
          </ac:spMkLst>
        </pc:spChg>
        <pc:spChg chg="del">
          <ac:chgData name="Anna-Carina Mohrholz" userId="319e8f5a-43d4-4b3d-9ca7-1cc64d2dfc53" providerId="ADAL" clId="{5B520D2E-95CC-4F8C-807D-321981E0DD08}" dt="2023-04-14T09:08:35.488" v="690" actId="478"/>
          <ac:spMkLst>
            <pc:docMk/>
            <pc:sldMk cId="0" sldId="288"/>
            <ac:spMk id="533" creationId="{00000000-0000-0000-0000-000000000000}"/>
          </ac:spMkLst>
        </pc:spChg>
        <pc:spChg chg="mod">
          <ac:chgData name="Anna-Carina Mohrholz" userId="319e8f5a-43d4-4b3d-9ca7-1cc64d2dfc53" providerId="ADAL" clId="{5B520D2E-95CC-4F8C-807D-321981E0DD08}" dt="2023-04-14T09:08:11.289" v="687" actId="6549"/>
          <ac:spMkLst>
            <pc:docMk/>
            <pc:sldMk cId="0" sldId="288"/>
            <ac:spMk id="535" creationId="{00000000-0000-0000-0000-000000000000}"/>
          </ac:spMkLst>
        </pc:spChg>
      </pc:sldChg>
      <pc:sldChg chg="addSp delSp modSp mod">
        <pc:chgData name="Anna-Carina Mohrholz" userId="319e8f5a-43d4-4b3d-9ca7-1cc64d2dfc53" providerId="ADAL" clId="{5B520D2E-95CC-4F8C-807D-321981E0DD08}" dt="2023-04-14T09:09:00.496" v="696" actId="207"/>
        <pc:sldMkLst>
          <pc:docMk/>
          <pc:sldMk cId="0" sldId="289"/>
        </pc:sldMkLst>
        <pc:spChg chg="add mod">
          <ac:chgData name="Anna-Carina Mohrholz" userId="319e8f5a-43d4-4b3d-9ca7-1cc64d2dfc53" providerId="ADAL" clId="{5B520D2E-95CC-4F8C-807D-321981E0DD08}" dt="2023-04-14T09:08:22.342" v="689"/>
          <ac:spMkLst>
            <pc:docMk/>
            <pc:sldMk cId="0" sldId="289"/>
            <ac:spMk id="2" creationId="{543BF86F-3F25-91B4-01E2-1A378C31224C}"/>
          </ac:spMkLst>
        </pc:spChg>
        <pc:spChg chg="add mod">
          <ac:chgData name="Anna-Carina Mohrholz" userId="319e8f5a-43d4-4b3d-9ca7-1cc64d2dfc53" providerId="ADAL" clId="{5B520D2E-95CC-4F8C-807D-321981E0DD08}" dt="2023-04-14T09:09:00.496" v="696" actId="207"/>
          <ac:spMkLst>
            <pc:docMk/>
            <pc:sldMk cId="0" sldId="289"/>
            <ac:spMk id="3" creationId="{0414B15C-2B48-530C-EDB6-43AD2FAC01C9}"/>
          </ac:spMkLst>
        </pc:spChg>
        <pc:spChg chg="del">
          <ac:chgData name="Anna-Carina Mohrholz" userId="319e8f5a-43d4-4b3d-9ca7-1cc64d2dfc53" providerId="ADAL" clId="{5B520D2E-95CC-4F8C-807D-321981E0DD08}" dt="2023-04-14T09:08:49.448" v="693" actId="478"/>
          <ac:spMkLst>
            <pc:docMk/>
            <pc:sldMk cId="0" sldId="289"/>
            <ac:spMk id="553" creationId="{00000000-0000-0000-0000-000000000000}"/>
          </ac:spMkLst>
        </pc:spChg>
        <pc:spChg chg="del">
          <ac:chgData name="Anna-Carina Mohrholz" userId="319e8f5a-43d4-4b3d-9ca7-1cc64d2dfc53" providerId="ADAL" clId="{5B520D2E-95CC-4F8C-807D-321981E0DD08}" dt="2023-04-14T09:08:21.647" v="688" actId="478"/>
          <ac:spMkLst>
            <pc:docMk/>
            <pc:sldMk cId="0" sldId="289"/>
            <ac:spMk id="555" creationId="{00000000-0000-0000-0000-000000000000}"/>
          </ac:spMkLst>
        </pc:spChg>
      </pc:sldChg>
      <pc:sldChg chg="modSp mod">
        <pc:chgData name="Anna-Carina Mohrholz" userId="319e8f5a-43d4-4b3d-9ca7-1cc64d2dfc53" providerId="ADAL" clId="{5B520D2E-95CC-4F8C-807D-321981E0DD08}" dt="2023-04-14T09:09:56.185" v="700" actId="20577"/>
        <pc:sldMkLst>
          <pc:docMk/>
          <pc:sldMk cId="3134451797" sldId="298"/>
        </pc:sldMkLst>
        <pc:spChg chg="mod">
          <ac:chgData name="Anna-Carina Mohrholz" userId="319e8f5a-43d4-4b3d-9ca7-1cc64d2dfc53" providerId="ADAL" clId="{5B520D2E-95CC-4F8C-807D-321981E0DD08}" dt="2023-04-14T09:09:33.105" v="699" actId="6549"/>
          <ac:spMkLst>
            <pc:docMk/>
            <pc:sldMk cId="3134451797" sldId="298"/>
            <ac:spMk id="26" creationId="{1EACB2A9-CA19-4803-94D8-59B8113C2E34}"/>
          </ac:spMkLst>
        </pc:spChg>
        <pc:spChg chg="mod">
          <ac:chgData name="Anna-Carina Mohrholz" userId="319e8f5a-43d4-4b3d-9ca7-1cc64d2dfc53" providerId="ADAL" clId="{5B520D2E-95CC-4F8C-807D-321981E0DD08}" dt="2023-04-14T09:09:56.185" v="700" actId="20577"/>
          <ac:spMkLst>
            <pc:docMk/>
            <pc:sldMk cId="3134451797" sldId="298"/>
            <ac:spMk id="28" creationId="{2607B4FC-8B83-4024-9E37-57466E4103C5}"/>
          </ac:spMkLst>
        </pc:spChg>
        <pc:spChg chg="mod">
          <ac:chgData name="Anna-Carina Mohrholz" userId="319e8f5a-43d4-4b3d-9ca7-1cc64d2dfc53" providerId="ADAL" clId="{5B520D2E-95CC-4F8C-807D-321981E0DD08}" dt="2023-04-14T09:09:17.074" v="698" actId="20577"/>
          <ac:spMkLst>
            <pc:docMk/>
            <pc:sldMk cId="3134451797" sldId="298"/>
            <ac:spMk id="65" creationId="{5F65FC6E-73C1-4548-AC0F-AE722E34C959}"/>
          </ac:spMkLst>
        </pc:spChg>
      </pc:sldChg>
      <pc:sldChg chg="modSp mod">
        <pc:chgData name="Anna-Carina Mohrholz" userId="319e8f5a-43d4-4b3d-9ca7-1cc64d2dfc53" providerId="ADAL" clId="{5B520D2E-95CC-4F8C-807D-321981E0DD08}" dt="2023-04-14T09:10:06.152" v="706" actId="20577"/>
        <pc:sldMkLst>
          <pc:docMk/>
          <pc:sldMk cId="1485754139" sldId="299"/>
        </pc:sldMkLst>
        <pc:spChg chg="mod">
          <ac:chgData name="Anna-Carina Mohrholz" userId="319e8f5a-43d4-4b3d-9ca7-1cc64d2dfc53" providerId="ADAL" clId="{5B520D2E-95CC-4F8C-807D-321981E0DD08}" dt="2023-04-14T09:10:06.152" v="706" actId="20577"/>
          <ac:spMkLst>
            <pc:docMk/>
            <pc:sldMk cId="1485754139" sldId="299"/>
            <ac:spMk id="6" creationId="{850774CE-D267-4DB4-B2D5-E2F3C9539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fe6b2088b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fe6b2088b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e6b2088b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fe6b2088b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e6b2088b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fe6b2088b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e6b2088b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fe6b2088b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e6b2088b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fe6b2088b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830d9e9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0830d9e9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830d9e90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0830d9e90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830d9e90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0830d9e90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b6354f681b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1b6354f681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b6354f68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b6354f68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b6354f681b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1b6354f681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b6354f681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1b6354f681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b6354f681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1b6354f681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53580" y="1672187"/>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p:nvPr/>
        </p:nvSpPr>
        <p:spPr>
          <a:xfrm>
            <a:off x="399691" y="1777050"/>
            <a:ext cx="8726554" cy="40284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latin typeface="Calibri"/>
                <a:ea typeface="Calibri"/>
                <a:cs typeface="Calibri"/>
                <a:sym typeface="Calibri"/>
              </a:rPr>
              <a:t>Digitale Tools zum Zeichnen von Mindmaps, wie Sie sie erlebt haben, erleichtern die Arbeit erheblich, weil sie </a:t>
            </a:r>
            <a:r>
              <a:rPr lang="de-DE" sz="1600" dirty="0">
                <a:solidFill>
                  <a:srgbClr val="F5911B"/>
                </a:solidFill>
                <a:latin typeface="Calibri"/>
                <a:ea typeface="Calibri"/>
                <a:cs typeface="Calibri"/>
                <a:sym typeface="Calibri"/>
              </a:rPr>
              <a:t>Änderungen berücksichtigen </a:t>
            </a:r>
            <a:r>
              <a:rPr lang="de-DE" sz="1600" dirty="0">
                <a:latin typeface="Calibri"/>
                <a:ea typeface="Calibri"/>
                <a:cs typeface="Calibri"/>
                <a:sym typeface="Calibri"/>
              </a:rPr>
              <a:t>und das </a:t>
            </a:r>
            <a:r>
              <a:rPr lang="de-DE" sz="1600" dirty="0">
                <a:solidFill>
                  <a:srgbClr val="F5911B"/>
                </a:solidFill>
                <a:latin typeface="Calibri"/>
                <a:ea typeface="Calibri"/>
                <a:cs typeface="Calibri"/>
                <a:sym typeface="Calibri"/>
              </a:rPr>
              <a:t>Raummanagement vereinfachen</a:t>
            </a:r>
            <a:r>
              <a:rPr lang="de-DE" sz="1600" dirty="0">
                <a:latin typeface="Calibri"/>
                <a:ea typeface="Calibri"/>
                <a:cs typeface="Calibri"/>
                <a:sym typeface="Calibri"/>
              </a:rPr>
              <a:t>.
Im Gegenzug müssen Sie sich an die verfügbaren Grafiken und das Layout anpassen und so etwas </a:t>
            </a:r>
            <a:r>
              <a:rPr lang="de-DE" sz="1600" dirty="0">
                <a:solidFill>
                  <a:srgbClr val="F5911B"/>
                </a:solidFill>
                <a:latin typeface="Calibri"/>
                <a:ea typeface="Calibri"/>
                <a:cs typeface="Calibri"/>
                <a:sym typeface="Calibri"/>
              </a:rPr>
              <a:t>Kreativität opfern</a:t>
            </a:r>
            <a:r>
              <a:rPr lang="de-DE" sz="1600" dirty="0">
                <a:latin typeface="Calibri"/>
                <a:ea typeface="Calibri"/>
                <a:cs typeface="Calibri"/>
                <a:sym typeface="Calibri"/>
              </a:rPr>
              <a:t>.</a:t>
            </a:r>
            <a:r>
              <a:rPr lang="en-US" sz="1600" dirty="0">
                <a:latin typeface="Calibri"/>
                <a:ea typeface="Calibri"/>
                <a:cs typeface="Calibri"/>
                <a:sym typeface="Calibri"/>
              </a:rPr>
              <a:t> </a:t>
            </a:r>
            <a:r>
              <a:rPr lang="de-DE" sz="1600" dirty="0">
                <a:latin typeface="Calibri"/>
                <a:ea typeface="Calibri"/>
                <a:cs typeface="Calibri"/>
                <a:sym typeface="Calibri"/>
              </a:rPr>
              <a:t>Digitale Mindmaps führen auch dazu, dass man den </a:t>
            </a:r>
            <a:r>
              <a:rPr lang="de-DE" sz="1600" dirty="0">
                <a:solidFill>
                  <a:srgbClr val="F5911B"/>
                </a:solidFill>
                <a:latin typeface="Calibri"/>
                <a:ea typeface="Calibri"/>
                <a:cs typeface="Calibri"/>
                <a:sym typeface="Calibri"/>
              </a:rPr>
              <a:t>persönlichen Abdruck verliert </a:t>
            </a:r>
            <a:r>
              <a:rPr lang="de-DE" sz="1600" dirty="0">
                <a:latin typeface="Calibri"/>
                <a:ea typeface="Calibri"/>
                <a:cs typeface="Calibri"/>
                <a:sym typeface="Calibri"/>
              </a:rPr>
              <a:t>im Vergleich zu denen, die in der eigenen Handschrift erstellt und vielleicht mit Freihandzeichnungen angereichert wurden, alles Elemente, denen </a:t>
            </a:r>
            <a:r>
              <a:rPr lang="de-DE" sz="1600" dirty="0" err="1">
                <a:latin typeface="Calibri"/>
                <a:ea typeface="Calibri"/>
                <a:cs typeface="Calibri"/>
                <a:sym typeface="Calibri"/>
              </a:rPr>
              <a:t>Buzan</a:t>
            </a:r>
            <a:r>
              <a:rPr lang="de-DE" sz="1600" dirty="0">
                <a:latin typeface="Calibri"/>
                <a:ea typeface="Calibri"/>
                <a:cs typeface="Calibri"/>
                <a:sym typeface="Calibri"/>
              </a:rPr>
              <a:t> selbst große Bedeutung beimaß.</a:t>
            </a: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Oft ermöglichen digitale Tools jedoch die </a:t>
            </a:r>
            <a:r>
              <a:rPr lang="de-DE" sz="1600" dirty="0">
                <a:solidFill>
                  <a:srgbClr val="F5911B"/>
                </a:solidFill>
                <a:latin typeface="Calibri"/>
                <a:ea typeface="Calibri"/>
                <a:cs typeface="Calibri"/>
                <a:sym typeface="Calibri"/>
              </a:rPr>
              <a:t>Integration von Bildern</a:t>
            </a:r>
            <a:r>
              <a:rPr lang="de-DE" sz="1600" dirty="0">
                <a:latin typeface="Calibri"/>
                <a:ea typeface="Calibri"/>
                <a:cs typeface="Calibri"/>
                <a:sym typeface="Calibri"/>
              </a:rPr>
              <a:t>, die unabhängig vom Tool selbst beschafft oder zur Verfügung gestellt werden: Auf diese Weise ist es möglich, Karten auch ohne erfahrener Illustrator anzureichern.</a:t>
            </a: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Wichtig für die Arbeit in Gruppen ist auch die </a:t>
            </a:r>
            <a:r>
              <a:rPr lang="de-DE" sz="1600" dirty="0">
                <a:solidFill>
                  <a:srgbClr val="F5911B"/>
                </a:solidFill>
                <a:latin typeface="Calibri"/>
                <a:ea typeface="Calibri"/>
                <a:cs typeface="Calibri"/>
                <a:sym typeface="Calibri"/>
              </a:rPr>
              <a:t>Leichtigkeit des Teilens</a:t>
            </a:r>
            <a:r>
              <a:rPr lang="de-DE" sz="1600" dirty="0">
                <a:latin typeface="Calibri"/>
                <a:ea typeface="Calibri"/>
                <a:cs typeface="Calibri"/>
                <a:sym typeface="Calibri"/>
              </a:rPr>
              <a:t>, die einige Tools auch synchron, also in Echtzeit, bieten. 
Natürlich kann das Tool </a:t>
            </a:r>
            <a:r>
              <a:rPr lang="de-DE" sz="1600" dirty="0">
                <a:solidFill>
                  <a:srgbClr val="F5911B"/>
                </a:solidFill>
                <a:latin typeface="Calibri"/>
                <a:ea typeface="Calibri"/>
                <a:cs typeface="Calibri"/>
                <a:sym typeface="Calibri"/>
              </a:rPr>
              <a:t>Kosten</a:t>
            </a:r>
            <a:r>
              <a:rPr lang="de-DE" sz="1600" dirty="0">
                <a:latin typeface="Calibri"/>
                <a:ea typeface="Calibri"/>
                <a:cs typeface="Calibri"/>
                <a:sym typeface="Calibri"/>
              </a:rPr>
              <a:t> verursachen.
</a:t>
            </a:r>
            <a:endParaRPr sz="1400" b="0" i="0" u="none" strike="noStrike" cap="none" dirty="0">
              <a:solidFill>
                <a:srgbClr val="000000"/>
              </a:solidFill>
              <a:latin typeface="Arial"/>
              <a:ea typeface="Arial"/>
              <a:cs typeface="Arial"/>
              <a:sym typeface="Arial"/>
            </a:endParaRPr>
          </a:p>
        </p:txBody>
      </p:sp>
      <p:sp>
        <p:nvSpPr>
          <p:cNvPr id="161" name="Google Shape;161;p4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.6 </a:t>
            </a:r>
            <a:r>
              <a:rPr lang="it-IT" sz="2000" dirty="0" err="1">
                <a:solidFill>
                  <a:schemeClr val="dk1"/>
                </a:solidFill>
                <a:latin typeface="Calibri"/>
                <a:ea typeface="Calibri"/>
                <a:cs typeface="Calibri"/>
                <a:sym typeface="Calibri"/>
              </a:rPr>
              <a:t>Stärken</a:t>
            </a:r>
            <a:r>
              <a:rPr lang="it-IT" sz="2000" dirty="0">
                <a:solidFill>
                  <a:schemeClr val="dk1"/>
                </a:solidFill>
                <a:latin typeface="Calibri"/>
                <a:ea typeface="Calibri"/>
                <a:cs typeface="Calibri"/>
                <a:sym typeface="Calibri"/>
              </a:rPr>
              <a:t> und </a:t>
            </a:r>
            <a:r>
              <a:rPr lang="it-IT" sz="2000" dirty="0" err="1">
                <a:solidFill>
                  <a:schemeClr val="dk1"/>
                </a:solidFill>
                <a:latin typeface="Calibri"/>
                <a:ea typeface="Calibri"/>
                <a:cs typeface="Calibri"/>
                <a:sym typeface="Calibri"/>
              </a:rPr>
              <a:t>Schwächen</a:t>
            </a:r>
            <a:endParaRPr sz="1400" b="0" i="0" u="none" strike="noStrike" cap="none" dirty="0">
              <a:solidFill>
                <a:srgbClr val="000000"/>
              </a:solidFill>
              <a:latin typeface="Arial"/>
              <a:ea typeface="Arial"/>
              <a:cs typeface="Arial"/>
              <a:sym typeface="Arial"/>
            </a:endParaRPr>
          </a:p>
        </p:txBody>
      </p:sp>
      <p:cxnSp>
        <p:nvCxnSpPr>
          <p:cNvPr id="163" name="Google Shape;163;p42"/>
          <p:cNvCxnSpPr>
            <a:cxnSpLocks/>
          </p:cNvCxnSpPr>
          <p:nvPr/>
        </p:nvCxnSpPr>
        <p:spPr>
          <a:xfrm>
            <a:off x="9126245" y="3631149"/>
            <a:ext cx="869842" cy="0"/>
          </a:xfrm>
          <a:prstGeom prst="straightConnector1">
            <a:avLst/>
          </a:prstGeom>
          <a:noFill/>
          <a:ln w="9525" cap="flat" cmpd="sng">
            <a:solidFill>
              <a:srgbClr val="F5911B"/>
            </a:solidFill>
            <a:prstDash val="dash"/>
            <a:round/>
            <a:headEnd type="none" w="sm" len="sm"/>
            <a:tailEnd type="none" w="sm" len="sm"/>
          </a:ln>
        </p:spPr>
      </p:cxnSp>
      <p:sp>
        <p:nvSpPr>
          <p:cNvPr id="164" name="Google Shape;164;p42"/>
          <p:cNvSpPr/>
          <p:nvPr/>
        </p:nvSpPr>
        <p:spPr>
          <a:xfrm>
            <a:off x="10131890" y="2486082"/>
            <a:ext cx="1660419" cy="152088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2" name="Google Shape;111;p37">
            <a:extLst>
              <a:ext uri="{FF2B5EF4-FFF2-40B4-BE49-F238E27FC236}">
                <a16:creationId xmlns:a16="http://schemas.microsoft.com/office/drawing/2014/main" id="{1DDCC21A-0F6D-0C7F-389A-9EBD4C89CEBA}"/>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3"/>
          <p:cNvGrpSpPr/>
          <p:nvPr/>
        </p:nvGrpSpPr>
        <p:grpSpPr>
          <a:xfrm>
            <a:off x="-2500815" y="1535903"/>
            <a:ext cx="10435105" cy="4149683"/>
            <a:chOff x="-2868940" y="1571528"/>
            <a:chExt cx="10435105" cy="4149683"/>
          </a:xfrm>
        </p:grpSpPr>
        <p:sp>
          <p:nvSpPr>
            <p:cNvPr id="170" name="Google Shape;170;p43"/>
            <p:cNvSpPr txBox="1"/>
            <p:nvPr/>
          </p:nvSpPr>
          <p:spPr>
            <a:xfrm>
              <a:off x="1942979" y="1740008"/>
              <a:ext cx="5222460"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a:solidFill>
                    <a:schemeClr val="dk1"/>
                  </a:solidFill>
                  <a:latin typeface="Calibri"/>
                  <a:ea typeface="Calibri"/>
                  <a:cs typeface="Calibri"/>
                  <a:sym typeface="Calibri"/>
                </a:rPr>
                <a:t>Digitale </a:t>
              </a:r>
              <a:r>
                <a:rPr lang="it-IT" sz="2000" b="1" i="0" u="none" strike="noStrike" cap="none" dirty="0" err="1">
                  <a:solidFill>
                    <a:schemeClr val="dk1"/>
                  </a:solidFill>
                  <a:latin typeface="Calibri"/>
                  <a:ea typeface="Calibri"/>
                  <a:cs typeface="Calibri"/>
                  <a:sym typeface="Calibri"/>
                </a:rPr>
                <a:t>Mindmaps</a:t>
              </a:r>
              <a:r>
                <a:rPr lang="it-IT" sz="2000" b="1" i="0" u="none" strike="noStrike" cap="none" dirty="0">
                  <a:solidFill>
                    <a:schemeClr val="dk1"/>
                  </a:solidFill>
                  <a:latin typeface="Calibri"/>
                  <a:ea typeface="Calibri"/>
                  <a:cs typeface="Calibri"/>
                  <a:sym typeface="Calibri"/>
                </a:rPr>
                <a:t>…</a:t>
              </a:r>
              <a:r>
                <a:rPr lang="it-IT" sz="16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lvl="0">
                <a:lnSpc>
                  <a:spcPct val="120000"/>
                </a:lnSpc>
                <a:buSzPts val="1600"/>
              </a:pPr>
              <a:r>
                <a:rPr lang="de-DE" sz="1600" dirty="0">
                  <a:latin typeface="Calibri"/>
                  <a:ea typeface="Calibri"/>
                  <a:cs typeface="Calibri"/>
                  <a:sym typeface="Calibri"/>
                </a:rPr>
                <a:t>unterstützen das Brainstorming durch Vereinfachung von Änderungen und Flächenmanagement</a:t>
              </a:r>
              <a:r>
                <a:rPr lang="en-US" sz="1600" dirty="0">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p:txBody>
        </p:sp>
        <p:sp>
          <p:nvSpPr>
            <p:cNvPr id="171" name="Google Shape;171;p43"/>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2" name="Google Shape;172;p43"/>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3" name="Google Shape;173;p43"/>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4" name="Google Shape;174;p43"/>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175" name="Google Shape;175;p43"/>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6" name="Google Shape;176;p43"/>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7" name="Google Shape;177;p43"/>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8" name="Google Shape;178;p43"/>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179" name="Google Shape;179;p43"/>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3"/>
            <p:cNvSpPr txBox="1"/>
            <p:nvPr/>
          </p:nvSpPr>
          <p:spPr>
            <a:xfrm>
              <a:off x="2477695" y="2690556"/>
              <a:ext cx="4510325" cy="991000"/>
            </a:xfrm>
            <a:prstGeom prst="rect">
              <a:avLst/>
            </a:prstGeom>
            <a:noFill/>
            <a:ln>
              <a:noFill/>
            </a:ln>
          </p:spPr>
          <p:txBody>
            <a:bodyPr spcFirstLastPara="1" wrap="square" lIns="91425" tIns="45700" rIns="91425" bIns="45700" anchor="t" anchorCtr="0">
              <a:spAutoFit/>
            </a:bodyPr>
            <a:lstStyle/>
            <a:p>
              <a:pPr lvl="0">
                <a:buSzPts val="2000"/>
              </a:pPr>
              <a:r>
                <a:rPr lang="it-IT" sz="2000" b="1" dirty="0" err="1">
                  <a:solidFill>
                    <a:schemeClr val="dk1"/>
                  </a:solidFill>
                  <a:latin typeface="Calibri"/>
                  <a:ea typeface="Calibri"/>
                  <a:cs typeface="Calibri"/>
                  <a:sym typeface="Calibri"/>
                </a:rPr>
                <a:t>Opfern</a:t>
              </a:r>
              <a:r>
                <a:rPr lang="it-IT" sz="2000" b="1"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lvl="0">
                <a:lnSpc>
                  <a:spcPct val="120000"/>
                </a:lnSpc>
                <a:buSzPts val="1600"/>
              </a:pPr>
              <a:r>
                <a:rPr lang="de-DE" sz="1600" dirty="0">
                  <a:latin typeface="Calibri"/>
                  <a:ea typeface="Calibri"/>
                  <a:cs typeface="Calibri"/>
                  <a:sym typeface="Calibri"/>
                </a:rPr>
                <a:t>Kreativität und persönliche Prägung, und sind manchmal mit Kosten verbunden.</a:t>
              </a:r>
              <a:endParaRPr sz="1600" b="0" i="0" u="none" strike="noStrike" cap="none" dirty="0">
                <a:solidFill>
                  <a:srgbClr val="000000"/>
                </a:solidFill>
                <a:latin typeface="Calibri"/>
                <a:ea typeface="Calibri"/>
                <a:cs typeface="Calibri"/>
                <a:sym typeface="Calibri"/>
              </a:endParaRPr>
            </a:p>
          </p:txBody>
        </p:sp>
        <p:sp>
          <p:nvSpPr>
            <p:cNvPr id="181" name="Google Shape;181;p43"/>
            <p:cNvSpPr txBox="1"/>
            <p:nvPr/>
          </p:nvSpPr>
          <p:spPr>
            <a:xfrm>
              <a:off x="2477695" y="3641104"/>
              <a:ext cx="5050209" cy="991000"/>
            </a:xfrm>
            <a:prstGeom prst="rect">
              <a:avLst/>
            </a:prstGeom>
            <a:noFill/>
            <a:ln>
              <a:noFill/>
            </a:ln>
          </p:spPr>
          <p:txBody>
            <a:bodyPr spcFirstLastPara="1" wrap="square" lIns="91425" tIns="45700" rIns="91425" bIns="45700" anchor="t" anchorCtr="0">
              <a:spAutoFit/>
            </a:bodyPr>
            <a:lstStyle/>
            <a:p>
              <a:pPr lvl="0">
                <a:buSzPts val="2000"/>
              </a:pPr>
              <a:r>
                <a:rPr lang="it-IT" sz="2000" b="1" dirty="0" err="1">
                  <a:solidFill>
                    <a:schemeClr val="dk1"/>
                  </a:solidFill>
                  <a:latin typeface="Calibri"/>
                  <a:ea typeface="Calibri"/>
                  <a:cs typeface="Calibri"/>
                  <a:sym typeface="Calibri"/>
                </a:rPr>
                <a:t>Haben</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mehrere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Funktionen</a:t>
              </a:r>
              <a:r>
                <a:rPr lang="it-IT" sz="2000" b="1"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lvl="0">
                <a:lnSpc>
                  <a:spcPct val="120000"/>
                </a:lnSpc>
                <a:buSzPts val="1600"/>
              </a:pPr>
              <a:r>
                <a:rPr lang="de-DE" sz="1600" dirty="0">
                  <a:latin typeface="Calibri"/>
                  <a:ea typeface="Calibri"/>
                  <a:cs typeface="Calibri"/>
                  <a:sym typeface="Calibri"/>
                </a:rPr>
                <a:t>sowohl für das grundlegende Design von Mindmaps, als auch für zusätzliche, die ihre Verwendung erweitern.</a:t>
              </a:r>
              <a:endParaRPr sz="1600" b="0" i="0" u="none" strike="noStrike" cap="none" dirty="0">
                <a:solidFill>
                  <a:srgbClr val="000000"/>
                </a:solidFill>
                <a:latin typeface="Calibri"/>
                <a:ea typeface="Calibri"/>
                <a:cs typeface="Calibri"/>
                <a:sym typeface="Calibri"/>
              </a:endParaRPr>
            </a:p>
          </p:txBody>
        </p:sp>
        <p:sp>
          <p:nvSpPr>
            <p:cNvPr id="182" name="Google Shape;182;p43"/>
            <p:cNvSpPr txBox="1"/>
            <p:nvPr/>
          </p:nvSpPr>
          <p:spPr>
            <a:xfrm>
              <a:off x="1961362" y="4601937"/>
              <a:ext cx="5604803" cy="991000"/>
            </a:xfrm>
            <a:prstGeom prst="rect">
              <a:avLst/>
            </a:prstGeom>
            <a:noFill/>
            <a:ln>
              <a:noFill/>
            </a:ln>
          </p:spPr>
          <p:txBody>
            <a:bodyPr spcFirstLastPara="1" wrap="square" lIns="91425" tIns="45700" rIns="91425" bIns="45700" anchor="t" anchorCtr="0">
              <a:spAutoFit/>
            </a:bodyPr>
            <a:lstStyle/>
            <a:p>
              <a:pPr lvl="0">
                <a:buSzPts val="2000"/>
              </a:pPr>
              <a:r>
                <a:rPr lang="it-IT" sz="2000" b="1" dirty="0" err="1">
                  <a:solidFill>
                    <a:schemeClr val="dk1"/>
                  </a:solidFill>
                  <a:latin typeface="Calibri"/>
                  <a:ea typeface="Calibri"/>
                  <a:cs typeface="Calibri"/>
                  <a:sym typeface="Calibri"/>
                </a:rPr>
                <a:t>Sie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sollten</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ausgewählt</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werden</a:t>
              </a:r>
              <a:r>
                <a:rPr lang="it-IT" sz="2000" b="1"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lvl="0">
                <a:lnSpc>
                  <a:spcPct val="120000"/>
                </a:lnSpc>
                <a:buSzPts val="1600"/>
              </a:pPr>
              <a:r>
                <a:rPr lang="de-DE" sz="1600" dirty="0">
                  <a:latin typeface="Calibri"/>
                  <a:ea typeface="Calibri"/>
                  <a:cs typeface="Calibri"/>
                  <a:sym typeface="Calibri"/>
                </a:rPr>
                <a:t>je nach Bewertung der verschiedenen verfügbaren Funktionen nach den eigenen Bedürfnissen.</a:t>
              </a:r>
              <a:endParaRPr sz="1400" b="0" i="0" u="none" strike="noStrike" cap="none" dirty="0">
                <a:solidFill>
                  <a:srgbClr val="000000"/>
                </a:solidFill>
                <a:latin typeface="Arial"/>
                <a:ea typeface="Arial"/>
                <a:cs typeface="Arial"/>
                <a:sym typeface="Arial"/>
              </a:endParaRPr>
            </a:p>
          </p:txBody>
        </p:sp>
      </p:grpSp>
      <p:cxnSp>
        <p:nvCxnSpPr>
          <p:cNvPr id="183" name="Google Shape;183;p4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184" name="Google Shape;184;p4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err="1">
                <a:solidFill>
                  <a:schemeClr val="dk1"/>
                </a:solidFill>
                <a:latin typeface="Calibri"/>
                <a:ea typeface="Calibri"/>
                <a:cs typeface="Calibri"/>
                <a:sym typeface="Calibri"/>
              </a:rPr>
              <a:t>Zusammenfassung</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185" name="Google Shape;185;p43"/>
          <p:cNvGrpSpPr/>
          <p:nvPr/>
        </p:nvGrpSpPr>
        <p:grpSpPr>
          <a:xfrm>
            <a:off x="10207680" y="2917800"/>
            <a:ext cx="1440000" cy="1022400"/>
            <a:chOff x="6949036" y="2151000"/>
            <a:chExt cx="3600000" cy="2556000"/>
          </a:xfrm>
        </p:grpSpPr>
        <p:sp>
          <p:nvSpPr>
            <p:cNvPr id="186" name="Google Shape;186;p4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187" name="Google Shape;187;p4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4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111;p37">
            <a:extLst>
              <a:ext uri="{FF2B5EF4-FFF2-40B4-BE49-F238E27FC236}">
                <a16:creationId xmlns:a16="http://schemas.microsoft.com/office/drawing/2014/main" id="{C6DE65D3-5273-06F2-0A35-419D428D5AD5}"/>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Welche der folgenden Anforderungen macht es bequemer, eine digitale Mindmap zu verwenden, als sie manuell zu erstellen? </a:t>
            </a:r>
            <a:r>
              <a:rPr lang="de-DE" sz="2000" dirty="0">
                <a:solidFill>
                  <a:schemeClr val="dk1"/>
                </a:solidFill>
                <a:latin typeface="Calibri"/>
                <a:ea typeface="Calibri"/>
                <a:cs typeface="Calibri"/>
                <a:sym typeface="Calibri"/>
              </a:rPr>
              <a:t>(2 richtige Antworten)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de-DE" sz="1600" dirty="0">
                <a:solidFill>
                  <a:schemeClr val="dk1"/>
                </a:solidFill>
                <a:latin typeface="Calibri"/>
                <a:ea typeface="Calibri"/>
                <a:cs typeface="Calibri"/>
                <a:sym typeface="Calibri"/>
              </a:rPr>
              <a:t>Eine starke persönliche Note setzen.
Zeichnerischen Fähigkeiten zeigen.
In der Lage zu sein, seine Meinung jederzeit zu ändern.
Sicher sein, dass Sie nicht zu viel ausgeben müssen.
Es gibt keine vordefinierte Grenze für die Anzahl der darzustellenden Konzepte.</a:t>
            </a:r>
            <a:endParaRPr sz="1400" b="0" i="0" u="none" strike="noStrike" cap="none" dirty="0">
              <a:solidFill>
                <a:srgbClr val="000000"/>
              </a:solidFill>
              <a:latin typeface="Arial"/>
              <a:ea typeface="Arial"/>
              <a:cs typeface="Arial"/>
              <a:sym typeface="Arial"/>
            </a:endParaRPr>
          </a:p>
        </p:txBody>
      </p:sp>
      <p:cxnSp>
        <p:nvCxnSpPr>
          <p:cNvPr id="203" name="Google Shape;203;p44"/>
          <p:cNvCxnSpPr/>
          <p:nvPr/>
        </p:nvCxnSpPr>
        <p:spPr>
          <a:xfrm>
            <a:off x="8936966" y="3631149"/>
            <a:ext cx="1059121" cy="0"/>
          </a:xfrm>
          <a:prstGeom prst="straightConnector1">
            <a:avLst/>
          </a:prstGeom>
          <a:noFill/>
          <a:ln w="9525" cap="flat" cmpd="sng">
            <a:solidFill>
              <a:srgbClr val="F5911B"/>
            </a:solidFill>
            <a:prstDash val="dash"/>
            <a:round/>
            <a:headEnd type="none" w="sm" len="sm"/>
            <a:tailEnd type="none" w="sm" len="sm"/>
          </a:ln>
        </p:spPr>
      </p:cxnSp>
      <p:sp>
        <p:nvSpPr>
          <p:cNvPr id="204" name="Google Shape;204;p44"/>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grpSp>
        <p:nvGrpSpPr>
          <p:cNvPr id="205" name="Google Shape;205;p44"/>
          <p:cNvGrpSpPr/>
          <p:nvPr/>
        </p:nvGrpSpPr>
        <p:grpSpPr>
          <a:xfrm>
            <a:off x="10207680" y="2917800"/>
            <a:ext cx="1440000" cy="1022400"/>
            <a:chOff x="6949036" y="2151000"/>
            <a:chExt cx="3600000" cy="2556000"/>
          </a:xfrm>
        </p:grpSpPr>
        <p:sp>
          <p:nvSpPr>
            <p:cNvPr id="206" name="Google Shape;206;p4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07" name="Google Shape;207;p4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4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4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4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111;p37">
            <a:extLst>
              <a:ext uri="{FF2B5EF4-FFF2-40B4-BE49-F238E27FC236}">
                <a16:creationId xmlns:a16="http://schemas.microsoft.com/office/drawing/2014/main" id="{776C9484-6907-EF3E-8248-D8B48DE94B51}"/>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g1fe6b2088b6_0_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223" name="Google Shape;223;g1fe6b2088b6_0_4"/>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grpSp>
        <p:nvGrpSpPr>
          <p:cNvPr id="224" name="Google Shape;224;g1fe6b2088b6_0_4"/>
          <p:cNvGrpSpPr/>
          <p:nvPr/>
        </p:nvGrpSpPr>
        <p:grpSpPr>
          <a:xfrm>
            <a:off x="10207680" y="2917800"/>
            <a:ext cx="1439823" cy="1022354"/>
            <a:chOff x="6949036" y="2151000"/>
            <a:chExt cx="3599557" cy="2555886"/>
          </a:xfrm>
        </p:grpSpPr>
        <p:sp>
          <p:nvSpPr>
            <p:cNvPr id="225" name="Google Shape;225;g1fe6b2088b6_0_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26" name="Google Shape;226;g1fe6b2088b6_0_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g1fe6b2088b6_0_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g1fe6b2088b6_0_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1fe6b2088b6_0_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g1fe6b2088b6_0_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g1fe6b2088b6_0_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1fe6b2088b6_0_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1fe6b2088b6_0_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1fe6b2088b6_0_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g1fe6b2088b6_0_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7" name="Google Shape;237;g1fe6b2088b6_0_4"/>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Sie müssen eine </a:t>
            </a:r>
            <a:r>
              <a:rPr lang="de-DE" sz="2000" b="1" dirty="0" err="1">
                <a:solidFill>
                  <a:schemeClr val="dk1"/>
                </a:solidFill>
                <a:latin typeface="Calibri"/>
                <a:ea typeface="Calibri"/>
                <a:cs typeface="Calibri"/>
                <a:sym typeface="Calibri"/>
              </a:rPr>
              <a:t>Mindmapping</a:t>
            </a:r>
            <a:r>
              <a:rPr lang="de-DE" sz="2000" b="1" dirty="0">
                <a:solidFill>
                  <a:schemeClr val="dk1"/>
                </a:solidFill>
                <a:latin typeface="Calibri"/>
                <a:ea typeface="Calibri"/>
                <a:cs typeface="Calibri"/>
                <a:sym typeface="Calibri"/>
              </a:rPr>
              <a:t>-Software auswählen, die Sie nutzen möchten, um Inhalte zu organisieren. Welchen Aspekt der verfügbaren Tools müssen Sie besonders beachten?</a:t>
            </a:r>
            <a:r>
              <a:rPr lang="en-US" sz="2000" b="1"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(1 </a:t>
            </a:r>
            <a:r>
              <a:rPr lang="it-IT" sz="1600" dirty="0" err="1">
                <a:solidFill>
                  <a:schemeClr val="dk1"/>
                </a:solidFill>
                <a:latin typeface="Calibri"/>
                <a:ea typeface="Calibri"/>
                <a:cs typeface="Calibri"/>
                <a:sym typeface="Calibri"/>
              </a:rPr>
              <a:t>richtige</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Antwort</a:t>
            </a:r>
            <a:r>
              <a:rPr lang="it-IT" sz="16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Einfache Verwaltung von Text, der mit Knoten verknüpft werden kann.
Verfügbarkeit einer kostenlosen Version und ihre Einschränkungen.
Formate, die für den Import akzeptiert werden.</a:t>
            </a:r>
            <a:endParaRPr sz="1400" b="0" i="0" u="none" strike="noStrike" cap="none" dirty="0">
              <a:solidFill>
                <a:srgbClr val="000000"/>
              </a:solidFill>
              <a:latin typeface="Arial"/>
              <a:ea typeface="Arial"/>
              <a:cs typeface="Arial"/>
              <a:sym typeface="Arial"/>
            </a:endParaRPr>
          </a:p>
        </p:txBody>
      </p:sp>
      <p:sp>
        <p:nvSpPr>
          <p:cNvPr id="2" name="Google Shape;111;p37">
            <a:extLst>
              <a:ext uri="{FF2B5EF4-FFF2-40B4-BE49-F238E27FC236}">
                <a16:creationId xmlns:a16="http://schemas.microsoft.com/office/drawing/2014/main" id="{5D10486A-9156-07F9-386B-832BE0C8A634}"/>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p:nvPr/>
        </p:nvSpPr>
        <p:spPr>
          <a:xfrm>
            <a:off x="626306" y="2104550"/>
            <a:ext cx="69897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Sie müssen eine Software zum Erstellen von Mindmaps auswählen, die Sie mit mehreren Geräten verwenden möchten. Welche Funktionen der verfügbaren Tools müssen Sie sorgfältig evaluieren?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de-DE" sz="1600" dirty="0">
                <a:solidFill>
                  <a:schemeClr val="dk1"/>
                </a:solidFill>
                <a:latin typeface="Calibri"/>
                <a:ea typeface="Calibri"/>
                <a:cs typeface="Calibri"/>
                <a:sym typeface="Calibri"/>
              </a:rPr>
              <a:t>Einfache Freigabe der Karte in Bezug auf das Anzeigen/Bearbeiten.
Verfügbarkeit einer kostenlosen Version und ihre Einschränkungen.
Plattformen, für die eine Version der Software geplant ist.</a:t>
            </a:r>
            <a:endParaRPr sz="1400" b="0" i="0" u="none" strike="noStrike" cap="none" dirty="0">
              <a:solidFill>
                <a:srgbClr val="000000"/>
              </a:solidFill>
              <a:latin typeface="Arial"/>
              <a:ea typeface="Arial"/>
              <a:cs typeface="Arial"/>
              <a:sym typeface="Arial"/>
            </a:endParaRPr>
          </a:p>
        </p:txBody>
      </p:sp>
      <p:sp>
        <p:nvSpPr>
          <p:cNvPr id="243" name="Google Shape;243;p46"/>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grpSp>
        <p:nvGrpSpPr>
          <p:cNvPr id="244" name="Google Shape;244;p46"/>
          <p:cNvGrpSpPr/>
          <p:nvPr/>
        </p:nvGrpSpPr>
        <p:grpSpPr>
          <a:xfrm>
            <a:off x="10207680" y="2917800"/>
            <a:ext cx="1440000" cy="1022400"/>
            <a:chOff x="6949036" y="2151000"/>
            <a:chExt cx="3600000" cy="2556000"/>
          </a:xfrm>
        </p:grpSpPr>
        <p:sp>
          <p:nvSpPr>
            <p:cNvPr id="245" name="Google Shape;245;p4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46" name="Google Shape;246;p4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4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4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4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4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4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4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257" name="Google Shape;257;p46"/>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
        <p:nvSpPr>
          <p:cNvPr id="3" name="Google Shape;111;p37">
            <a:extLst>
              <a:ext uri="{FF2B5EF4-FFF2-40B4-BE49-F238E27FC236}">
                <a16:creationId xmlns:a16="http://schemas.microsoft.com/office/drawing/2014/main" id="{9A68EF02-8BA6-98A4-569D-04245E0EC5EC}"/>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e6b2088b6_0_86"/>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grpSp>
        <p:nvGrpSpPr>
          <p:cNvPr id="263" name="Google Shape;263;g1fe6b2088b6_0_86"/>
          <p:cNvGrpSpPr/>
          <p:nvPr/>
        </p:nvGrpSpPr>
        <p:grpSpPr>
          <a:xfrm>
            <a:off x="10207680" y="2917800"/>
            <a:ext cx="1439823" cy="1022354"/>
            <a:chOff x="6949036" y="2151000"/>
            <a:chExt cx="3599557" cy="2555886"/>
          </a:xfrm>
        </p:grpSpPr>
        <p:sp>
          <p:nvSpPr>
            <p:cNvPr id="264" name="Google Shape;264;g1fe6b2088b6_0_8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65" name="Google Shape;265;g1fe6b2088b6_0_8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1fe6b2088b6_0_8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g1fe6b2088b6_0_8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g1fe6b2088b6_0_8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g1fe6b2088b6_0_8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g1fe6b2088b6_0_8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g1fe6b2088b6_0_8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1fe6b2088b6_0_8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g1fe6b2088b6_0_8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g1fe6b2088b6_0_8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6" name="Google Shape;276;g1fe6b2088b6_0_86"/>
          <p:cNvSpPr txBox="1"/>
          <p:nvPr/>
        </p:nvSpPr>
        <p:spPr>
          <a:xfrm>
            <a:off x="599144" y="2115825"/>
            <a:ext cx="68841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Sie möchten eine Mindmap erstellen und gemeinsam mit einigen Kollegen daran arbeiten. Welche digitale Lösung ist am sinnvollsten?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Jedes digitale Tool zum Zeichnen von Mindmaps.
Ein Werkzeug, das die gemeinsame Nutzung von Karten ermöglicht, vorzugsweise synchron.
Ein Werkzeug, das die Freigabe von Karten ermöglicht, vorzugsweise asynchron.</a:t>
            </a:r>
            <a:endParaRPr sz="1400" b="0" i="0" u="none" strike="noStrike" cap="none" dirty="0">
              <a:solidFill>
                <a:srgbClr val="000000"/>
              </a:solidFill>
              <a:latin typeface="Arial"/>
              <a:ea typeface="Arial"/>
              <a:cs typeface="Arial"/>
              <a:sym typeface="Arial"/>
            </a:endParaRPr>
          </a:p>
        </p:txBody>
      </p:sp>
      <p:cxnSp>
        <p:nvCxnSpPr>
          <p:cNvPr id="277" name="Google Shape;277;g1fe6b2088b6_0_86"/>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
        <p:nvSpPr>
          <p:cNvPr id="2" name="Google Shape;111;p37">
            <a:extLst>
              <a:ext uri="{FF2B5EF4-FFF2-40B4-BE49-F238E27FC236}">
                <a16:creationId xmlns:a16="http://schemas.microsoft.com/office/drawing/2014/main" id="{59461E93-464E-758D-EBFB-7DFA5864DEF9}"/>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3" name="Google Shape;283;g1fe6b2088b6_0_2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284" name="Google Shape;284;g1fe6b2088b6_0_24"/>
          <p:cNvGrpSpPr/>
          <p:nvPr/>
        </p:nvGrpSpPr>
        <p:grpSpPr>
          <a:xfrm>
            <a:off x="10207680" y="2917800"/>
            <a:ext cx="1439823" cy="1022354"/>
            <a:chOff x="6949036" y="2151000"/>
            <a:chExt cx="3599557" cy="2555886"/>
          </a:xfrm>
        </p:grpSpPr>
        <p:sp>
          <p:nvSpPr>
            <p:cNvPr id="285" name="Google Shape;285;g1fe6b2088b6_0_2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86" name="Google Shape;286;g1fe6b2088b6_0_2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g1fe6b2088b6_0_2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g1fe6b2088b6_0_2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1fe6b2088b6_0_2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1fe6b2088b6_0_2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1fe6b2088b6_0_2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g1fe6b2088b6_0_2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g1fe6b2088b6_0_2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g1fe6b2088b6_0_2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g1fe6b2088b6_0_2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6" name="Google Shape;296;g1fe6b2088b6_0_24"/>
          <p:cNvSpPr/>
          <p:nvPr/>
        </p:nvSpPr>
        <p:spPr>
          <a:xfrm>
            <a:off x="451028" y="669816"/>
            <a:ext cx="32450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buSzPts val="2000"/>
            </a:pPr>
            <a:r>
              <a:rPr lang="it-IT" sz="2000" b="1" dirty="0" err="1">
                <a:solidFill>
                  <a:srgbClr val="FFFFFF"/>
                </a:solidFill>
                <a:latin typeface="Calibri"/>
                <a:ea typeface="Calibri"/>
                <a:cs typeface="Calibri"/>
                <a:sym typeface="Calibri"/>
              </a:rPr>
              <a:t>Abschnittstest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i="0" u="none" strike="noStrike" cap="none" dirty="0">
              <a:solidFill>
                <a:srgbClr val="FFFFFF"/>
              </a:solidFill>
              <a:latin typeface="Calibri"/>
              <a:ea typeface="Calibri"/>
              <a:cs typeface="Calibri"/>
              <a:sym typeface="Calibri"/>
            </a:endParaRPr>
          </a:p>
        </p:txBody>
      </p:sp>
      <p:sp>
        <p:nvSpPr>
          <p:cNvPr id="297" name="Google Shape;297;g1fe6b2088b6_0_24"/>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 name="Google Shape;202;p44">
            <a:extLst>
              <a:ext uri="{FF2B5EF4-FFF2-40B4-BE49-F238E27FC236}">
                <a16:creationId xmlns:a16="http://schemas.microsoft.com/office/drawing/2014/main" id="{DF070C62-EBD3-B2F3-6661-8AE91953453D}"/>
              </a:ext>
            </a:extLst>
          </p:cNvPr>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Welche der folgenden Anforderungen macht es bequemer, eine digitale Mindmap zu verwenden, als sie manuell zu erstellen? </a:t>
            </a:r>
            <a:r>
              <a:rPr lang="de-DE" sz="2000" dirty="0">
                <a:solidFill>
                  <a:schemeClr val="dk1"/>
                </a:solidFill>
                <a:latin typeface="Calibri"/>
                <a:ea typeface="Calibri"/>
                <a:cs typeface="Calibri"/>
                <a:sym typeface="Calibri"/>
              </a:rPr>
              <a:t>(2 richtige Antworten)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de-DE" sz="1600" dirty="0">
                <a:solidFill>
                  <a:schemeClr val="dk1"/>
                </a:solidFill>
                <a:latin typeface="Calibri"/>
                <a:ea typeface="Calibri"/>
                <a:cs typeface="Calibri"/>
                <a:sym typeface="Calibri"/>
              </a:rPr>
              <a:t>Eine starke persönliche Note setzen.
Zeichnerischen Fähigkeiten zeigen.
</a:t>
            </a:r>
            <a:r>
              <a:rPr lang="de-DE" sz="1600" dirty="0">
                <a:solidFill>
                  <a:srgbClr val="F5911B"/>
                </a:solidFill>
                <a:latin typeface="Calibri"/>
                <a:ea typeface="Calibri"/>
                <a:cs typeface="Calibri"/>
                <a:sym typeface="Calibri"/>
              </a:rPr>
              <a:t>In der Lage zu sein, seine Meinung jederzeit zu ändern.</a:t>
            </a:r>
            <a:r>
              <a:rPr lang="de-DE" sz="1600" dirty="0">
                <a:solidFill>
                  <a:schemeClr val="dk1"/>
                </a:solidFill>
                <a:latin typeface="Calibri"/>
                <a:ea typeface="Calibri"/>
                <a:cs typeface="Calibri"/>
                <a:sym typeface="Calibri"/>
              </a:rPr>
              <a:t>
Sicher sein, dass Sie nicht zu viel ausgeben müssen.
</a:t>
            </a:r>
            <a:r>
              <a:rPr lang="de-DE" sz="1600" dirty="0">
                <a:solidFill>
                  <a:srgbClr val="F5911B"/>
                </a:solidFill>
                <a:latin typeface="Calibri"/>
                <a:ea typeface="Calibri"/>
                <a:cs typeface="Calibri"/>
                <a:sym typeface="Calibri"/>
              </a:rPr>
              <a:t>Es gibt keine vordefinierte Grenze für die Anzahl der darzustellenden Konzepte.</a:t>
            </a:r>
            <a:endParaRPr sz="1400" b="0" i="0" u="none" strike="noStrike" cap="none" dirty="0">
              <a:solidFill>
                <a:srgbClr val="F5911B"/>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g1fe6b2088b6_0_43"/>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303" name="Google Shape;303;g1fe6b2088b6_0_43"/>
          <p:cNvGrpSpPr/>
          <p:nvPr/>
        </p:nvGrpSpPr>
        <p:grpSpPr>
          <a:xfrm>
            <a:off x="10207680" y="2917800"/>
            <a:ext cx="1439823" cy="1022354"/>
            <a:chOff x="6949036" y="2151000"/>
            <a:chExt cx="3599557" cy="2555886"/>
          </a:xfrm>
        </p:grpSpPr>
        <p:sp>
          <p:nvSpPr>
            <p:cNvPr id="304" name="Google Shape;304;g1fe6b2088b6_0_43"/>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05" name="Google Shape;305;g1fe6b2088b6_0_43"/>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1fe6b2088b6_0_43"/>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1fe6b2088b6_0_43"/>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1fe6b2088b6_0_43"/>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g1fe6b2088b6_0_43"/>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g1fe6b2088b6_0_43"/>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g1fe6b2088b6_0_43"/>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1fe6b2088b6_0_43"/>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g1fe6b2088b6_0_43"/>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1fe6b2088b6_0_43"/>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296;g1fe6b2088b6_0_24">
            <a:extLst>
              <a:ext uri="{FF2B5EF4-FFF2-40B4-BE49-F238E27FC236}">
                <a16:creationId xmlns:a16="http://schemas.microsoft.com/office/drawing/2014/main" id="{B98654FB-3842-5E4B-4150-702EADB70E14}"/>
              </a:ext>
            </a:extLst>
          </p:cNvPr>
          <p:cNvSpPr/>
          <p:nvPr/>
        </p:nvSpPr>
        <p:spPr>
          <a:xfrm>
            <a:off x="451028" y="669816"/>
            <a:ext cx="32450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buSzPts val="2000"/>
            </a:pPr>
            <a:r>
              <a:rPr lang="it-IT" sz="2000" b="1" dirty="0" err="1">
                <a:solidFill>
                  <a:srgbClr val="FFFFFF"/>
                </a:solidFill>
                <a:latin typeface="Calibri"/>
                <a:ea typeface="Calibri"/>
                <a:cs typeface="Calibri"/>
                <a:sym typeface="Calibri"/>
              </a:rPr>
              <a:t>Abschnittstest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i="0" u="none" strike="noStrike" cap="none" dirty="0">
              <a:solidFill>
                <a:srgbClr val="FFFFFF"/>
              </a:solidFill>
              <a:latin typeface="Calibri"/>
              <a:ea typeface="Calibri"/>
              <a:cs typeface="Calibri"/>
              <a:sym typeface="Calibri"/>
            </a:endParaRPr>
          </a:p>
        </p:txBody>
      </p:sp>
      <p:sp>
        <p:nvSpPr>
          <p:cNvPr id="3" name="Google Shape;237;g1fe6b2088b6_0_4">
            <a:extLst>
              <a:ext uri="{FF2B5EF4-FFF2-40B4-BE49-F238E27FC236}">
                <a16:creationId xmlns:a16="http://schemas.microsoft.com/office/drawing/2014/main" id="{1A88B147-D836-E5C3-B075-DDDBA966AE8C}"/>
              </a:ext>
            </a:extLst>
          </p:cNvPr>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Sie müssen eine </a:t>
            </a:r>
            <a:r>
              <a:rPr lang="de-DE" sz="2000" b="1" dirty="0" err="1">
                <a:solidFill>
                  <a:schemeClr val="dk1"/>
                </a:solidFill>
                <a:latin typeface="Calibri"/>
                <a:ea typeface="Calibri"/>
                <a:cs typeface="Calibri"/>
                <a:sym typeface="Calibri"/>
              </a:rPr>
              <a:t>Mindmapping</a:t>
            </a:r>
            <a:r>
              <a:rPr lang="de-DE" sz="2000" b="1" dirty="0">
                <a:solidFill>
                  <a:schemeClr val="dk1"/>
                </a:solidFill>
                <a:latin typeface="Calibri"/>
                <a:ea typeface="Calibri"/>
                <a:cs typeface="Calibri"/>
                <a:sym typeface="Calibri"/>
              </a:rPr>
              <a:t>-Software auswählen, die Sie nutzen möchten, um Inhalte zu organisieren. Welchen Aspekt der verfügbaren Tools müssen Sie besonders beachten?</a:t>
            </a:r>
            <a:r>
              <a:rPr lang="en-US" sz="2000" b="1"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(1 </a:t>
            </a:r>
            <a:r>
              <a:rPr lang="it-IT" sz="1600" dirty="0" err="1">
                <a:solidFill>
                  <a:schemeClr val="dk1"/>
                </a:solidFill>
                <a:latin typeface="Calibri"/>
                <a:ea typeface="Calibri"/>
                <a:cs typeface="Calibri"/>
                <a:sym typeface="Calibri"/>
              </a:rPr>
              <a:t>richtige</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Antwort</a:t>
            </a:r>
            <a:r>
              <a:rPr lang="it-IT" sz="16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rgbClr val="F5911B"/>
                </a:solidFill>
                <a:latin typeface="Calibri"/>
                <a:ea typeface="Calibri"/>
                <a:cs typeface="Calibri"/>
                <a:sym typeface="Calibri"/>
              </a:rPr>
              <a:t>Einfache Verwaltung von Text, der mit Knoten verknüpft werden kann.</a:t>
            </a:r>
            <a:r>
              <a:rPr lang="de-DE" sz="1600" dirty="0">
                <a:solidFill>
                  <a:schemeClr val="dk1"/>
                </a:solidFill>
                <a:latin typeface="Calibri"/>
                <a:ea typeface="Calibri"/>
                <a:cs typeface="Calibri"/>
                <a:sym typeface="Calibri"/>
              </a:rPr>
              <a:t>
Verfügbarkeit einer kostenlosen Version und ihre Einschränkungen.
Formate, die für den Import akzeptiert werden.</a:t>
            </a:r>
            <a:endParaRPr sz="1400" b="0" i="0" u="none" strike="noStrike" cap="none" dirty="0">
              <a:solidFill>
                <a:srgbClr val="000000"/>
              </a:solidFill>
              <a:latin typeface="Arial"/>
              <a:ea typeface="Arial"/>
              <a:cs typeface="Arial"/>
              <a:sym typeface="Arial"/>
            </a:endParaRPr>
          </a:p>
        </p:txBody>
      </p:sp>
      <p:sp>
        <p:nvSpPr>
          <p:cNvPr id="4" name="Google Shape;297;g1fe6b2088b6_0_24">
            <a:extLst>
              <a:ext uri="{FF2B5EF4-FFF2-40B4-BE49-F238E27FC236}">
                <a16:creationId xmlns:a16="http://schemas.microsoft.com/office/drawing/2014/main" id="{EA7C3A4D-7BD9-E4C8-50EE-17E5FFD9515F}"/>
              </a:ext>
            </a:extLst>
          </p:cNvPr>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3" name="Google Shape;323;p47"/>
          <p:cNvGrpSpPr/>
          <p:nvPr/>
        </p:nvGrpSpPr>
        <p:grpSpPr>
          <a:xfrm>
            <a:off x="10207680" y="2917800"/>
            <a:ext cx="1440000" cy="1022400"/>
            <a:chOff x="6949036" y="2151000"/>
            <a:chExt cx="3600000" cy="2556000"/>
          </a:xfrm>
        </p:grpSpPr>
        <p:sp>
          <p:nvSpPr>
            <p:cNvPr id="324" name="Google Shape;324;p4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25" name="Google Shape;325;p4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4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4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4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4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4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337" name="Google Shape;337;p47"/>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
        <p:nvSpPr>
          <p:cNvPr id="2" name="Google Shape;296;g1fe6b2088b6_0_24">
            <a:extLst>
              <a:ext uri="{FF2B5EF4-FFF2-40B4-BE49-F238E27FC236}">
                <a16:creationId xmlns:a16="http://schemas.microsoft.com/office/drawing/2014/main" id="{473D32BC-1DE6-723B-559B-3913D8F4ABAB}"/>
              </a:ext>
            </a:extLst>
          </p:cNvPr>
          <p:cNvSpPr/>
          <p:nvPr/>
        </p:nvSpPr>
        <p:spPr>
          <a:xfrm>
            <a:off x="451028" y="669816"/>
            <a:ext cx="32450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buSzPts val="2000"/>
            </a:pPr>
            <a:r>
              <a:rPr lang="it-IT" sz="2000" b="1" dirty="0" err="1">
                <a:solidFill>
                  <a:srgbClr val="FFFFFF"/>
                </a:solidFill>
                <a:latin typeface="Calibri"/>
                <a:ea typeface="Calibri"/>
                <a:cs typeface="Calibri"/>
                <a:sym typeface="Calibri"/>
              </a:rPr>
              <a:t>Abschnittstest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i="0" u="none" strike="noStrike" cap="none" dirty="0">
              <a:solidFill>
                <a:srgbClr val="FFFFFF"/>
              </a:solidFill>
              <a:latin typeface="Calibri"/>
              <a:ea typeface="Calibri"/>
              <a:cs typeface="Calibri"/>
              <a:sym typeface="Calibri"/>
            </a:endParaRPr>
          </a:p>
        </p:txBody>
      </p:sp>
      <p:sp>
        <p:nvSpPr>
          <p:cNvPr id="3" name="Google Shape;242;p46">
            <a:extLst>
              <a:ext uri="{FF2B5EF4-FFF2-40B4-BE49-F238E27FC236}">
                <a16:creationId xmlns:a16="http://schemas.microsoft.com/office/drawing/2014/main" id="{56CA5466-A1A1-D7B9-97AA-D276D2B50AAA}"/>
              </a:ext>
            </a:extLst>
          </p:cNvPr>
          <p:cNvSpPr txBox="1"/>
          <p:nvPr/>
        </p:nvSpPr>
        <p:spPr>
          <a:xfrm>
            <a:off x="626306" y="2104550"/>
            <a:ext cx="69897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Sie müssen eine Software zum Erstellen von Mindmaps auswählen, die Sie mit mehreren Geräten verwenden möchten. Welche Funktionen der verfügbaren Tools müssen Sie sorgfältig evaluieren?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de-DE" sz="1600" dirty="0">
                <a:solidFill>
                  <a:schemeClr val="dk1"/>
                </a:solidFill>
                <a:latin typeface="Calibri"/>
                <a:ea typeface="Calibri"/>
                <a:cs typeface="Calibri"/>
                <a:sym typeface="Calibri"/>
              </a:rPr>
              <a:t>Einfache Freigabe der Karte in Bezug auf das Anzeigen/Bearbeiten.
Verfügbarkeit einer kostenlosen Version und ihre Einschränkungen.</a:t>
            </a:r>
            <a:r>
              <a:rPr lang="de-DE" sz="1600" dirty="0">
                <a:solidFill>
                  <a:srgbClr val="F5911B"/>
                </a:solidFill>
                <a:latin typeface="Calibri"/>
                <a:ea typeface="Calibri"/>
                <a:cs typeface="Calibri"/>
                <a:sym typeface="Calibri"/>
              </a:rPr>
              <a:t>
Plattformen, für die eine Version der Software geplant ist.</a:t>
            </a:r>
            <a:endParaRPr sz="1400" b="0" i="0" u="none" strike="noStrike" cap="none" dirty="0">
              <a:solidFill>
                <a:srgbClr val="F5911B"/>
              </a:solidFill>
              <a:latin typeface="Arial"/>
              <a:ea typeface="Arial"/>
              <a:cs typeface="Arial"/>
              <a:sym typeface="Arial"/>
            </a:endParaRPr>
          </a:p>
        </p:txBody>
      </p:sp>
      <p:sp>
        <p:nvSpPr>
          <p:cNvPr id="4" name="Google Shape;297;g1fe6b2088b6_0_24">
            <a:extLst>
              <a:ext uri="{FF2B5EF4-FFF2-40B4-BE49-F238E27FC236}">
                <a16:creationId xmlns:a16="http://schemas.microsoft.com/office/drawing/2014/main" id="{14480938-39B4-390F-84F4-A0D7629373F4}"/>
              </a:ext>
            </a:extLst>
          </p:cNvPr>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g1fe6b2088b6_0_62"/>
          <p:cNvGrpSpPr/>
          <p:nvPr/>
        </p:nvGrpSpPr>
        <p:grpSpPr>
          <a:xfrm>
            <a:off x="10207680" y="2917800"/>
            <a:ext cx="1439823" cy="1022354"/>
            <a:chOff x="6949036" y="2151000"/>
            <a:chExt cx="3599557" cy="2555886"/>
          </a:xfrm>
        </p:grpSpPr>
        <p:sp>
          <p:nvSpPr>
            <p:cNvPr id="343" name="Google Shape;343;g1fe6b2088b6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44" name="Google Shape;344;g1fe6b2088b6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g1fe6b2088b6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g1fe6b2088b6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g1fe6b2088b6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g1fe6b2088b6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g1fe6b2088b6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1fe6b2088b6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1fe6b2088b6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1fe6b2088b6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1fe6b2088b6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357" name="Google Shape;357;g1fe6b2088b6_0_62"/>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
        <p:nvSpPr>
          <p:cNvPr id="2" name="Google Shape;296;g1fe6b2088b6_0_24">
            <a:extLst>
              <a:ext uri="{FF2B5EF4-FFF2-40B4-BE49-F238E27FC236}">
                <a16:creationId xmlns:a16="http://schemas.microsoft.com/office/drawing/2014/main" id="{57017FB0-4458-7FC9-3E0F-FAC0BC09F1FE}"/>
              </a:ext>
            </a:extLst>
          </p:cNvPr>
          <p:cNvSpPr/>
          <p:nvPr/>
        </p:nvSpPr>
        <p:spPr>
          <a:xfrm>
            <a:off x="451028" y="669816"/>
            <a:ext cx="32450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buSzPts val="2000"/>
            </a:pPr>
            <a:r>
              <a:rPr lang="it-IT" sz="2000" b="1" dirty="0" err="1">
                <a:solidFill>
                  <a:srgbClr val="FFFFFF"/>
                </a:solidFill>
                <a:latin typeface="Calibri"/>
                <a:ea typeface="Calibri"/>
                <a:cs typeface="Calibri"/>
                <a:sym typeface="Calibri"/>
              </a:rPr>
              <a:t>Abschnittstest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i="0" u="none" strike="noStrike" cap="none" dirty="0">
              <a:solidFill>
                <a:srgbClr val="FFFFFF"/>
              </a:solidFill>
              <a:latin typeface="Calibri"/>
              <a:ea typeface="Calibri"/>
              <a:cs typeface="Calibri"/>
              <a:sym typeface="Calibri"/>
            </a:endParaRPr>
          </a:p>
        </p:txBody>
      </p:sp>
      <p:sp>
        <p:nvSpPr>
          <p:cNvPr id="3" name="Google Shape;297;g1fe6b2088b6_0_24">
            <a:extLst>
              <a:ext uri="{FF2B5EF4-FFF2-40B4-BE49-F238E27FC236}">
                <a16:creationId xmlns:a16="http://schemas.microsoft.com/office/drawing/2014/main" id="{D7516FF4-EE63-A40F-9E0C-9546D579C1D3}"/>
              </a:ext>
            </a:extLst>
          </p:cNvPr>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 name="Google Shape;276;g1fe6b2088b6_0_86">
            <a:extLst>
              <a:ext uri="{FF2B5EF4-FFF2-40B4-BE49-F238E27FC236}">
                <a16:creationId xmlns:a16="http://schemas.microsoft.com/office/drawing/2014/main" id="{2B9F254D-2FE1-3F8E-3B5D-51310BCE1CE9}"/>
              </a:ext>
            </a:extLst>
          </p:cNvPr>
          <p:cNvSpPr txBox="1"/>
          <p:nvPr/>
        </p:nvSpPr>
        <p:spPr>
          <a:xfrm>
            <a:off x="599144" y="2115825"/>
            <a:ext cx="68841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Sie möchten eine Mindmap erstellen und gemeinsam mit einigen Kollegen daran arbeiten. Welche digitale Lösung ist am sinnvollsten?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Jedes digitale Tool zum Zeichnen von Mindmaps.
</a:t>
            </a:r>
            <a:r>
              <a:rPr lang="de-DE" sz="1600" dirty="0">
                <a:solidFill>
                  <a:srgbClr val="F5911B"/>
                </a:solidFill>
                <a:latin typeface="Calibri"/>
                <a:ea typeface="Calibri"/>
                <a:cs typeface="Calibri"/>
                <a:sym typeface="Calibri"/>
              </a:rPr>
              <a:t>Ein Werkzeug, das die gemeinsame Nutzung von Karten ermöglicht, vorzugsweise synchron.</a:t>
            </a:r>
            <a:r>
              <a:rPr lang="de-DE" sz="1600" dirty="0">
                <a:solidFill>
                  <a:schemeClr val="dk1"/>
                </a:solidFill>
                <a:latin typeface="Calibri"/>
                <a:ea typeface="Calibri"/>
                <a:cs typeface="Calibri"/>
                <a:sym typeface="Calibri"/>
              </a:rPr>
              <a:t>
Ein Werkzeug, das die Freigabe von Karten ermöglicht, vorzugsweise asynchron.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lvl="0">
              <a:buSzPts val="1600"/>
            </a:pPr>
            <a:r>
              <a:rPr lang="it-IT" sz="1600" b="0" i="0" u="none" strike="noStrike" cap="none" dirty="0" err="1">
                <a:solidFill>
                  <a:schemeClr val="dk1"/>
                </a:solidFill>
                <a:latin typeface="Calibri"/>
                <a:ea typeface="Calibri"/>
                <a:cs typeface="Calibri"/>
                <a:sym typeface="Calibri"/>
              </a:rPr>
              <a:t>ref</a:t>
            </a:r>
            <a:r>
              <a:rPr lang="it-IT" sz="1600" b="0" i="0" u="none" strike="noStrike" cap="none" dirty="0">
                <a:solidFill>
                  <a:schemeClr val="dk1"/>
                </a:solidFill>
                <a:latin typeface="Calibri"/>
                <a:ea typeface="Calibri"/>
                <a:cs typeface="Calibri"/>
                <a:sym typeface="Calibri"/>
              </a:rPr>
              <a:t>. </a:t>
            </a:r>
            <a:r>
              <a:rPr lang="it-IT" sz="1600" b="0" i="0" u="none" strike="noStrike" cap="none" dirty="0" err="1">
                <a:solidFill>
                  <a:schemeClr val="dk1"/>
                </a:solidFill>
                <a:latin typeface="Calibri"/>
                <a:ea typeface="Calibri"/>
                <a:cs typeface="Calibri"/>
                <a:sym typeface="Calibri"/>
              </a:rPr>
              <a:t>DigCompEdu</a:t>
            </a:r>
            <a:r>
              <a:rPr lang="it-IT" sz="1600" b="0" i="0" u="none" strike="noStrike" cap="none"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Bereich</a:t>
            </a:r>
            <a:r>
              <a:rPr lang="it-IT" sz="1600" dirty="0">
                <a:solidFill>
                  <a:schemeClr val="dk1"/>
                </a:solidFill>
                <a:latin typeface="Calibri"/>
                <a:ea typeface="Calibri"/>
                <a:cs typeface="Calibri"/>
                <a:sym typeface="Calibri"/>
              </a:rPr>
              <a:t> 1: </a:t>
            </a:r>
            <a:r>
              <a:rPr lang="it-IT" sz="1600" dirty="0" err="1">
                <a:solidFill>
                  <a:schemeClr val="dk1"/>
                </a:solidFill>
                <a:latin typeface="Calibri"/>
                <a:ea typeface="Calibri"/>
                <a:cs typeface="Calibri"/>
                <a:sym typeface="Calibri"/>
              </a:rPr>
              <a:t>Berufliches</a:t>
            </a:r>
            <a:r>
              <a:rPr lang="it-IT" sz="1600" dirty="0">
                <a:solidFill>
                  <a:schemeClr val="dk1"/>
                </a:solidFill>
                <a:latin typeface="Calibri"/>
                <a:ea typeface="Calibri"/>
                <a:cs typeface="Calibri"/>
                <a:sym typeface="Calibri"/>
              </a:rPr>
              <a:t> Engagement</a:t>
            </a:r>
            <a:endParaRPr sz="1400" b="0" i="0" u="none" strike="noStrike" cap="none" dirty="0">
              <a:solidFill>
                <a:srgbClr val="000000"/>
              </a:solidFill>
              <a:latin typeface="Arial"/>
              <a:ea typeface="Arial"/>
              <a:cs typeface="Arial"/>
              <a:sym typeface="Arial"/>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2400"/>
              <a:buFont typeface="Arial"/>
              <a:buNone/>
            </a:pPr>
            <a:r>
              <a:rPr lang="it-IT" sz="2400" b="0" i="0" u="none" strike="noStrike" cap="none">
                <a:solidFill>
                  <a:schemeClr val="dk1"/>
                </a:solidFill>
                <a:latin typeface="Calibri"/>
                <a:ea typeface="Calibri"/>
                <a:cs typeface="Calibri"/>
                <a:sym typeface="Calibri"/>
              </a:rPr>
              <a:t>Partner: </a:t>
            </a:r>
            <a:r>
              <a:rPr lang="it-IT" sz="2400" b="0" i="0" u="none" strike="noStrike" cap="none">
                <a:solidFill>
                  <a:srgbClr val="F5911B"/>
                </a:solidFill>
                <a:latin typeface="Calibri"/>
                <a:ea typeface="Calibri"/>
                <a:cs typeface="Calibri"/>
                <a:sym typeface="Calibri"/>
              </a:rPr>
              <a:t>IAL FVG</a:t>
            </a:r>
            <a:endParaRPr sz="1400" b="0" i="0" u="none" strike="noStrike" cap="none">
              <a:solidFill>
                <a:srgbClr val="000000"/>
              </a:solidFill>
              <a:latin typeface="Arial"/>
              <a:ea typeface="Arial"/>
              <a:cs typeface="Arial"/>
              <a:sym typeface="Arial"/>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buSzPts val="2800"/>
            </a:pPr>
            <a:r>
              <a:rPr lang="de-DE" sz="1800" b="1" dirty="0">
                <a:solidFill>
                  <a:schemeClr val="lt1"/>
                </a:solidFill>
                <a:latin typeface="Calibri"/>
                <a:ea typeface="Calibri"/>
                <a:cs typeface="Calibri"/>
                <a:sym typeface="Calibri"/>
              </a:rPr>
              <a:t>Classroom Management: Das Publikum im virtuellen Klassenzimmer einbeziehen - Digitale Mindmaps für die professionelle Zusammenarbeit</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
        <p:nvSpPr>
          <p:cNvPr id="363" name="Google Shape;363;p48"/>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.1 </a:t>
            </a:r>
            <a:r>
              <a:rPr lang="it-IT" sz="2000" dirty="0" err="1">
                <a:solidFill>
                  <a:schemeClr val="dk1"/>
                </a:solidFill>
                <a:latin typeface="Calibri"/>
                <a:ea typeface="Calibri"/>
                <a:cs typeface="Calibri"/>
                <a:sym typeface="Calibri"/>
              </a:rPr>
              <a:t>Einleitung</a:t>
            </a:r>
            <a:endParaRPr sz="2000" b="0" i="0" u="none" strike="noStrike" cap="none" dirty="0">
              <a:solidFill>
                <a:schemeClr val="dk1"/>
              </a:solidFill>
              <a:latin typeface="Calibri"/>
              <a:ea typeface="Calibri"/>
              <a:cs typeface="Calibri"/>
              <a:sym typeface="Calibri"/>
            </a:endParaRPr>
          </a:p>
        </p:txBody>
      </p:sp>
      <p:sp>
        <p:nvSpPr>
          <p:cNvPr id="364" name="Google Shape;364;p48"/>
          <p:cNvSpPr txBox="1"/>
          <p:nvPr/>
        </p:nvSpPr>
        <p:spPr>
          <a:xfrm>
            <a:off x="731838" y="1750443"/>
            <a:ext cx="6600615" cy="3839477"/>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de-DE" sz="1600" dirty="0">
                <a:solidFill>
                  <a:schemeClr val="dk1"/>
                </a:solidFill>
                <a:latin typeface="Calibri"/>
                <a:ea typeface="Calibri"/>
                <a:cs typeface="Calibri"/>
                <a:sym typeface="Calibri"/>
              </a:rPr>
              <a:t>Bisher haben Sie gesehen, wie Mindmaps bei verschiedenen Aktivitäten einer einzelnen Person nützlich sein können.
</a:t>
            </a:r>
          </a:p>
          <a:p>
            <a:pPr marL="284400" lvl="0" algn="just">
              <a:lnSpc>
                <a:spcPct val="120000"/>
              </a:lnSpc>
              <a:buSzPts val="1600"/>
            </a:pPr>
            <a:r>
              <a:rPr lang="de-DE" sz="1600" dirty="0">
                <a:solidFill>
                  <a:schemeClr val="dk1"/>
                </a:solidFill>
                <a:latin typeface="Calibri"/>
                <a:ea typeface="Calibri"/>
                <a:cs typeface="Calibri"/>
                <a:sym typeface="Calibri"/>
              </a:rPr>
              <a:t>Das Potenzial digitaler Mindmaps wird jedoch maximiert, wenn sie Aktivitäten unterstützen, die eine </a:t>
            </a:r>
            <a:r>
              <a:rPr lang="de-DE" sz="1600" dirty="0">
                <a:solidFill>
                  <a:srgbClr val="F5911B"/>
                </a:solidFill>
                <a:latin typeface="Calibri"/>
                <a:ea typeface="Calibri"/>
                <a:cs typeface="Calibri"/>
                <a:sym typeface="Calibri"/>
              </a:rPr>
              <a:t>Zusammenarbeit</a:t>
            </a:r>
            <a:r>
              <a:rPr lang="de-DE" sz="1600" dirty="0">
                <a:solidFill>
                  <a:schemeClr val="dk1"/>
                </a:solidFill>
                <a:latin typeface="Calibri"/>
                <a:ea typeface="Calibri"/>
                <a:cs typeface="Calibri"/>
                <a:sym typeface="Calibri"/>
              </a:rPr>
              <a:t> erfordern.
</a:t>
            </a:r>
            <a:endParaRPr lang="en-US" sz="1600" dirty="0">
              <a:solidFill>
                <a:schemeClr val="dk1"/>
              </a:solidFill>
              <a:latin typeface="Calibri"/>
              <a:ea typeface="Calibri"/>
              <a:cs typeface="Calibri"/>
              <a:sym typeface="Calibri"/>
            </a:endParaRPr>
          </a:p>
          <a:p>
            <a:pPr marL="284400" lvl="0" algn="just">
              <a:lnSpc>
                <a:spcPct val="120000"/>
              </a:lnSpc>
              <a:buSzPts val="1600"/>
            </a:pPr>
            <a:r>
              <a:rPr lang="de-DE" sz="1600" dirty="0">
                <a:solidFill>
                  <a:schemeClr val="dk1"/>
                </a:solidFill>
                <a:latin typeface="Calibri"/>
                <a:ea typeface="Calibri"/>
                <a:cs typeface="Calibri"/>
                <a:sym typeface="Calibri"/>
              </a:rPr>
              <a:t>Sie können sich wahrscheinlich vorstellen, wie nützlich sie beim </a:t>
            </a:r>
            <a:r>
              <a:rPr lang="de-DE" sz="1600" dirty="0">
                <a:solidFill>
                  <a:srgbClr val="F5911B"/>
                </a:solidFill>
                <a:latin typeface="Calibri"/>
                <a:ea typeface="Calibri"/>
                <a:cs typeface="Calibri"/>
                <a:sym typeface="Calibri"/>
              </a:rPr>
              <a:t>Brainstorming in der Gruppe</a:t>
            </a:r>
            <a:r>
              <a:rPr lang="de-DE" sz="1600" dirty="0">
                <a:solidFill>
                  <a:schemeClr val="dk1"/>
                </a:solidFill>
                <a:latin typeface="Calibri"/>
                <a:ea typeface="Calibri"/>
                <a:cs typeface="Calibri"/>
                <a:sym typeface="Calibri"/>
              </a:rPr>
              <a:t> sein können: Das ist ihre typische und unmittelbarste Verwendung.</a:t>
            </a:r>
            <a:endParaRPr lang="en-US" sz="1600" dirty="0">
              <a:solidFill>
                <a:schemeClr val="dk1"/>
              </a:solidFill>
              <a:latin typeface="Calibri"/>
              <a:ea typeface="Calibri"/>
              <a:cs typeface="Calibri"/>
              <a:sym typeface="Calibri"/>
            </a:endParaRPr>
          </a:p>
          <a:p>
            <a:pPr marL="284400" lvl="0" algn="just">
              <a:lnSpc>
                <a:spcPct val="120000"/>
              </a:lnSpc>
              <a:buSzPts val="1600"/>
            </a:pPr>
            <a:r>
              <a:rPr lang="de-DE" sz="1600" dirty="0">
                <a:solidFill>
                  <a:schemeClr val="dk1"/>
                </a:solidFill>
                <a:latin typeface="Calibri"/>
                <a:ea typeface="Calibri"/>
                <a:cs typeface="Calibri"/>
                <a:sym typeface="Calibri"/>
              </a:rPr>
              <a:t>
Wussten Sie auch, dass Sie durch die Nutzung der zusätzlichen Möglichkeiten digitaler Tools diese auch in anderen Phasen der </a:t>
            </a:r>
            <a:r>
              <a:rPr lang="de-DE" sz="1600" dirty="0">
                <a:solidFill>
                  <a:srgbClr val="F5911B"/>
                </a:solidFill>
                <a:latin typeface="Calibri"/>
                <a:ea typeface="Calibri"/>
                <a:cs typeface="Calibri"/>
                <a:sym typeface="Calibri"/>
              </a:rPr>
              <a:t>Problemlösung</a:t>
            </a:r>
            <a:r>
              <a:rPr lang="de-DE" sz="1600" dirty="0">
                <a:solidFill>
                  <a:schemeClr val="dk1"/>
                </a:solidFill>
                <a:latin typeface="Calibri"/>
                <a:ea typeface="Calibri"/>
                <a:cs typeface="Calibri"/>
                <a:sym typeface="Calibri"/>
              </a:rPr>
              <a:t> oder </a:t>
            </a:r>
            <a:r>
              <a:rPr lang="de-DE" sz="1600" dirty="0">
                <a:solidFill>
                  <a:srgbClr val="F5911B"/>
                </a:solidFill>
                <a:latin typeface="Calibri"/>
                <a:ea typeface="Calibri"/>
                <a:cs typeface="Calibri"/>
                <a:sym typeface="Calibri"/>
              </a:rPr>
              <a:t>Projektentwicklung</a:t>
            </a:r>
            <a:r>
              <a:rPr lang="de-DE" sz="1600" dirty="0">
                <a:solidFill>
                  <a:schemeClr val="dk1"/>
                </a:solidFill>
                <a:latin typeface="Calibri"/>
                <a:ea typeface="Calibri"/>
                <a:cs typeface="Calibri"/>
                <a:sym typeface="Calibri"/>
              </a:rPr>
              <a:t> nutzen können?
</a:t>
            </a:r>
            <a:endParaRPr lang="en-US" sz="1600" dirty="0">
              <a:solidFill>
                <a:schemeClr val="dk1"/>
              </a:solidFill>
              <a:latin typeface="Calibri"/>
              <a:ea typeface="Calibri"/>
              <a:cs typeface="Calibri"/>
              <a:sym typeface="Calibri"/>
            </a:endParaRPr>
          </a:p>
        </p:txBody>
      </p:sp>
      <p:cxnSp>
        <p:nvCxnSpPr>
          <p:cNvPr id="365" name="Google Shape;365;p48"/>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grpSp>
        <p:nvGrpSpPr>
          <p:cNvPr id="366" name="Google Shape;366;p48"/>
          <p:cNvGrpSpPr/>
          <p:nvPr/>
        </p:nvGrpSpPr>
        <p:grpSpPr>
          <a:xfrm rot="1609073">
            <a:off x="9176772" y="2702348"/>
            <a:ext cx="2493549" cy="1882486"/>
            <a:chOff x="9394402" y="2670894"/>
            <a:chExt cx="2493549" cy="1882486"/>
          </a:xfrm>
        </p:grpSpPr>
        <p:sp>
          <p:nvSpPr>
            <p:cNvPr id="367" name="Google Shape;367;p48"/>
            <p:cNvSpPr/>
            <p:nvPr/>
          </p:nvSpPr>
          <p:spPr>
            <a:xfrm rot="2700000">
              <a:off x="10281288" y="3305049"/>
              <a:ext cx="574903" cy="103069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8" name="Google Shape;368;p48"/>
            <p:cNvSpPr/>
            <p:nvPr/>
          </p:nvSpPr>
          <p:spPr>
            <a:xfrm rot="6806729">
              <a:off x="9694119" y="2737384"/>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9" name="Google Shape;369;p48"/>
            <p:cNvSpPr/>
            <p:nvPr/>
          </p:nvSpPr>
          <p:spPr>
            <a:xfrm rot="-4545934">
              <a:off x="10602505" y="2560892"/>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70" name="Google Shape;370;p48"/>
            <p:cNvSpPr/>
            <p:nvPr/>
          </p:nvSpPr>
          <p:spPr>
            <a:xfrm rot="3781310">
              <a:off x="11010831" y="3548075"/>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49"/>
          <p:cNvSpPr txBox="1"/>
          <p:nvPr/>
        </p:nvSpPr>
        <p:spPr>
          <a:xfrm>
            <a:off x="523240" y="1250839"/>
            <a:ext cx="5061250"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.2 </a:t>
            </a:r>
            <a:r>
              <a:rPr lang="de-DE" sz="2000" dirty="0">
                <a:solidFill>
                  <a:schemeClr val="dk1"/>
                </a:solidFill>
                <a:latin typeface="Calibri"/>
                <a:ea typeface="Calibri"/>
                <a:cs typeface="Calibri"/>
                <a:sym typeface="Calibri"/>
              </a:rPr>
              <a:t>FALL 1 - Organisation von Inhalten</a:t>
            </a:r>
            <a:endParaRPr sz="2000" b="0" i="0" u="none" strike="noStrike" cap="none" dirty="0">
              <a:solidFill>
                <a:schemeClr val="dk1"/>
              </a:solidFill>
              <a:latin typeface="Calibri"/>
              <a:ea typeface="Calibri"/>
              <a:cs typeface="Calibri"/>
              <a:sym typeface="Calibri"/>
            </a:endParaRPr>
          </a:p>
        </p:txBody>
      </p:sp>
      <p:sp>
        <p:nvSpPr>
          <p:cNvPr id="377" name="Google Shape;377;p49"/>
          <p:cNvSpPr txBox="1"/>
          <p:nvPr/>
        </p:nvSpPr>
        <p:spPr>
          <a:xfrm>
            <a:off x="731838" y="1759071"/>
            <a:ext cx="7151253" cy="3839477"/>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it-IT" sz="1600" b="1" dirty="0" err="1">
                <a:solidFill>
                  <a:schemeClr val="dk1"/>
                </a:solidFill>
                <a:latin typeface="Calibri"/>
                <a:ea typeface="Calibri"/>
                <a:cs typeface="Calibri"/>
                <a:sym typeface="Calibri"/>
              </a:rPr>
              <a:t>Das</a:t>
            </a:r>
            <a:r>
              <a:rPr lang="it-IT" sz="1600" b="1" dirty="0">
                <a:solidFill>
                  <a:schemeClr val="dk1"/>
                </a:solidFill>
                <a:latin typeface="Calibri"/>
                <a:ea typeface="Calibri"/>
                <a:cs typeface="Calibri"/>
                <a:sym typeface="Calibri"/>
              </a:rPr>
              <a:t> </a:t>
            </a:r>
            <a:r>
              <a:rPr lang="it-IT" sz="1600" b="1" dirty="0" err="1">
                <a:solidFill>
                  <a:schemeClr val="dk1"/>
                </a:solidFill>
                <a:latin typeface="Calibri"/>
                <a:ea typeface="Calibri"/>
                <a:cs typeface="Calibri"/>
                <a:sym typeface="Calibri"/>
              </a:rPr>
              <a:t>Problem</a:t>
            </a:r>
            <a:endParaRPr sz="1400" b="0" i="0" u="none" strike="noStrike" cap="none" dirty="0">
              <a:solidFill>
                <a:srgbClr val="000000"/>
              </a:solidFill>
              <a:latin typeface="Arial"/>
              <a:ea typeface="Arial"/>
              <a:cs typeface="Arial"/>
              <a:sym typeface="Arial"/>
            </a:endParaRPr>
          </a:p>
          <a:p>
            <a:pPr marL="284400" lvl="0" algn="just">
              <a:lnSpc>
                <a:spcPct val="120000"/>
              </a:lnSpc>
              <a:spcBef>
                <a:spcPts val="600"/>
              </a:spcBef>
              <a:buSzPts val="1600"/>
            </a:pPr>
            <a:r>
              <a:rPr lang="de-DE" sz="1600" dirty="0">
                <a:solidFill>
                  <a:schemeClr val="dk1"/>
                </a:solidFill>
                <a:latin typeface="Calibri"/>
                <a:ea typeface="Calibri"/>
                <a:cs typeface="Calibri"/>
                <a:sym typeface="Calibri"/>
              </a:rPr>
              <a:t>Antonio, Beatrice, Carlo und Daniela waren beauftragt worden, einen digitalen "Hands-on"-</a:t>
            </a:r>
            <a:r>
              <a:rPr lang="de-DE" sz="1600" dirty="0" err="1">
                <a:solidFill>
                  <a:schemeClr val="dk1"/>
                </a:solidFill>
                <a:latin typeface="Calibri"/>
                <a:ea typeface="Calibri"/>
                <a:cs typeface="Calibri"/>
                <a:sym typeface="Calibri"/>
              </a:rPr>
              <a:t>Fahrkurs</a:t>
            </a:r>
            <a:r>
              <a:rPr lang="de-DE" sz="1600" dirty="0">
                <a:solidFill>
                  <a:schemeClr val="dk1"/>
                </a:solidFill>
                <a:latin typeface="Calibri"/>
                <a:ea typeface="Calibri"/>
                <a:cs typeface="Calibri"/>
                <a:sym typeface="Calibri"/>
              </a:rPr>
              <a:t> umzusetzen.
Sie hatten eine </a:t>
            </a:r>
            <a:r>
              <a:rPr lang="de-DE" sz="1600" b="1" dirty="0">
                <a:solidFill>
                  <a:schemeClr val="dk1"/>
                </a:solidFill>
                <a:latin typeface="Calibri"/>
                <a:ea typeface="Calibri"/>
                <a:cs typeface="Calibri"/>
                <a:sym typeface="Calibri"/>
              </a:rPr>
              <a:t>Bedarfsanalyse</a:t>
            </a:r>
            <a:r>
              <a:rPr lang="de-DE" sz="1600" dirty="0">
                <a:solidFill>
                  <a:schemeClr val="dk1"/>
                </a:solidFill>
                <a:latin typeface="Calibri"/>
                <a:ea typeface="Calibri"/>
                <a:cs typeface="Calibri"/>
                <a:sym typeface="Calibri"/>
              </a:rPr>
              <a:t> mit einer Beschreibung des Kontextes, der Ziele und der Zielgruppe erhalten. Und auch verschiedene </a:t>
            </a:r>
            <a:r>
              <a:rPr lang="de-DE" sz="1600" b="1" dirty="0">
                <a:solidFill>
                  <a:schemeClr val="dk1"/>
                </a:solidFill>
                <a:latin typeface="Calibri"/>
                <a:ea typeface="Calibri"/>
                <a:cs typeface="Calibri"/>
                <a:sym typeface="Calibri"/>
              </a:rPr>
              <a:t>Handbücher</a:t>
            </a:r>
            <a:r>
              <a:rPr lang="de-DE" sz="1600" dirty="0">
                <a:solidFill>
                  <a:schemeClr val="dk1"/>
                </a:solidFill>
                <a:latin typeface="Calibri"/>
                <a:ea typeface="Calibri"/>
                <a:cs typeface="Calibri"/>
                <a:sym typeface="Calibri"/>
              </a:rPr>
              <a:t>, auf die man sich beziehen kann, um sie zu analysieren, um die zu behandelnden Themen auszuwählen und die Details des Inhalts zu definieren.</a:t>
            </a:r>
            <a:endParaRPr lang="en-US" sz="1600" dirty="0">
              <a:solidFill>
                <a:schemeClr val="dk1"/>
              </a:solidFill>
              <a:latin typeface="Calibri"/>
              <a:ea typeface="Calibri"/>
              <a:cs typeface="Calibri"/>
              <a:sym typeface="Calibri"/>
            </a:endParaRPr>
          </a:p>
          <a:p>
            <a:pPr marL="284400" lvl="0" algn="just">
              <a:lnSpc>
                <a:spcPct val="120000"/>
              </a:lnSpc>
              <a:spcBef>
                <a:spcPts val="600"/>
              </a:spcBef>
              <a:buSzPts val="1600"/>
            </a:pPr>
            <a:r>
              <a:rPr lang="de-DE" sz="1600" dirty="0">
                <a:solidFill>
                  <a:schemeClr val="dk1"/>
                </a:solidFill>
                <a:latin typeface="Calibri"/>
                <a:ea typeface="Calibri"/>
                <a:cs typeface="Calibri"/>
                <a:sym typeface="Calibri"/>
              </a:rPr>
              <a:t>Sie konnten auch auf die Hilfe eines </a:t>
            </a:r>
            <a:r>
              <a:rPr lang="de-DE" sz="1600" b="1" dirty="0">
                <a:solidFill>
                  <a:schemeClr val="dk1"/>
                </a:solidFill>
                <a:latin typeface="Calibri"/>
                <a:ea typeface="Calibri"/>
                <a:cs typeface="Calibri"/>
                <a:sym typeface="Calibri"/>
              </a:rPr>
              <a:t>Experten</a:t>
            </a:r>
            <a:r>
              <a:rPr lang="de-DE" sz="1600" dirty="0">
                <a:solidFill>
                  <a:schemeClr val="dk1"/>
                </a:solidFill>
                <a:latin typeface="Calibri"/>
                <a:ea typeface="Calibri"/>
                <a:cs typeface="Calibri"/>
                <a:sym typeface="Calibri"/>
              </a:rPr>
              <a:t> zählen, aber für kurze Zeit und zu Zeiten, die nicht im Voraus geplant werden konnten.
Angesichts der vollen Terminkalender konnten sich alle auch </a:t>
            </a:r>
            <a:r>
              <a:rPr lang="de-DE" sz="1600" b="1" dirty="0">
                <a:solidFill>
                  <a:schemeClr val="dk1"/>
                </a:solidFill>
                <a:latin typeface="Calibri"/>
                <a:ea typeface="Calibri"/>
                <a:cs typeface="Calibri"/>
                <a:sym typeface="Calibri"/>
              </a:rPr>
              <a:t>nur gelegentlich treffen</a:t>
            </a:r>
            <a:r>
              <a:rPr lang="de-DE" sz="1600" dirty="0">
                <a:solidFill>
                  <a:schemeClr val="dk1"/>
                </a:solidFill>
                <a:latin typeface="Calibri"/>
                <a:ea typeface="Calibri"/>
                <a:cs typeface="Calibri"/>
                <a:sym typeface="Calibri"/>
              </a:rPr>
              <a:t>, und die Zeit war knapp: Sie mussten ein Team und auch ein System aufbauen, um effizient zu arbeiten.
</a:t>
            </a:r>
            <a:endParaRPr sz="1600" b="0" i="0" u="none" strike="noStrike" cap="none" dirty="0">
              <a:solidFill>
                <a:schemeClr val="dk1"/>
              </a:solidFill>
              <a:latin typeface="Calibri"/>
              <a:ea typeface="Calibri"/>
              <a:cs typeface="Calibri"/>
              <a:sym typeface="Calibri"/>
            </a:endParaRPr>
          </a:p>
        </p:txBody>
      </p:sp>
      <p:cxnSp>
        <p:nvCxnSpPr>
          <p:cNvPr id="378" name="Google Shape;378;p49"/>
          <p:cNvCxnSpPr/>
          <p:nvPr/>
        </p:nvCxnSpPr>
        <p:spPr>
          <a:xfrm>
            <a:off x="7512605" y="3884403"/>
            <a:ext cx="1897815" cy="0"/>
          </a:xfrm>
          <a:prstGeom prst="straightConnector1">
            <a:avLst/>
          </a:prstGeom>
          <a:noFill/>
          <a:ln w="9525" cap="flat" cmpd="sng">
            <a:solidFill>
              <a:srgbClr val="F5911B"/>
            </a:solidFill>
            <a:prstDash val="dash"/>
            <a:round/>
            <a:headEnd type="none" w="sm" len="sm"/>
            <a:tailEnd type="none" w="sm" len="sm"/>
          </a:ln>
        </p:spPr>
      </p:cxnSp>
      <p:sp>
        <p:nvSpPr>
          <p:cNvPr id="379" name="Google Shape;379;p49"/>
          <p:cNvSpPr/>
          <p:nvPr/>
        </p:nvSpPr>
        <p:spPr>
          <a:xfrm>
            <a:off x="9734197" y="2847079"/>
            <a:ext cx="1616991" cy="151364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65BDCF07-9891-1E10-4438-B6D075AF3647}"/>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50"/>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386" name="Google Shape;386;p50"/>
          <p:cNvSpPr txBox="1"/>
          <p:nvPr/>
        </p:nvSpPr>
        <p:spPr>
          <a:xfrm>
            <a:off x="731837" y="1793575"/>
            <a:ext cx="6862495" cy="3968868"/>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de-DE" sz="1600" i="1" dirty="0">
                <a:solidFill>
                  <a:srgbClr val="F5911B"/>
                </a:solidFill>
                <a:latin typeface="Calibri"/>
                <a:ea typeface="Calibri"/>
                <a:cs typeface="Calibri"/>
                <a:sym typeface="Calibri"/>
              </a:rPr>
              <a:t>Wenn Sie schon einmal in einer ähnlichen Situation waren, welche Lösung haben Sie gewählt? Wenn nicht, können Sie sich eine vorstellen?</a:t>
            </a:r>
            <a:endParaRPr lang="en-US" sz="1600" i="1" dirty="0">
              <a:solidFill>
                <a:srgbClr val="F5911B"/>
              </a:solidFill>
              <a:latin typeface="Calibri"/>
              <a:ea typeface="Calibri"/>
              <a:cs typeface="Calibri"/>
              <a:sym typeface="Calibri"/>
            </a:endParaRPr>
          </a:p>
          <a:p>
            <a:pPr marL="284400" lvl="0" algn="just">
              <a:lnSpc>
                <a:spcPct val="120000"/>
              </a:lnSpc>
              <a:buSzPts val="1600"/>
            </a:pPr>
            <a:endParaRPr lang="en-US" sz="1600" i="1" dirty="0">
              <a:solidFill>
                <a:srgbClr val="F5911B"/>
              </a:solidFill>
              <a:latin typeface="Calibri"/>
              <a:ea typeface="Calibri"/>
              <a:cs typeface="Calibri"/>
              <a:sym typeface="Calibri"/>
            </a:endParaRPr>
          </a:p>
          <a:p>
            <a:pPr marL="284400" lvl="0" algn="just">
              <a:lnSpc>
                <a:spcPct val="120000"/>
              </a:lnSpc>
              <a:buSzPts val="1600"/>
            </a:pPr>
            <a:r>
              <a:rPr lang="de-DE" sz="1600" dirty="0">
                <a:solidFill>
                  <a:schemeClr val="tx1"/>
                </a:solidFill>
                <a:latin typeface="Calibri"/>
                <a:ea typeface="Calibri"/>
                <a:cs typeface="Calibri"/>
                <a:sym typeface="Calibri"/>
              </a:rPr>
              <a:t>Antonio, Beatrice, Carlo und Daniela teilten die Nachschlagewerke so auf, dass jeder, wenn er Zeit hatte, sie unabhängig voneinander studieren konnte.
Dann trafen sie sich und beschlossen, </a:t>
            </a:r>
            <a:r>
              <a:rPr lang="de-DE" sz="1600" b="1" dirty="0">
                <a:solidFill>
                  <a:schemeClr val="tx1"/>
                </a:solidFill>
                <a:latin typeface="Calibri"/>
                <a:ea typeface="Calibri"/>
                <a:cs typeface="Calibri"/>
                <a:sym typeface="Calibri"/>
              </a:rPr>
              <a:t>sich mit einer digitalen Mindmap zu bedienen</a:t>
            </a:r>
            <a:r>
              <a:rPr lang="de-DE" sz="1600" dirty="0">
                <a:solidFill>
                  <a:schemeClr val="tx1"/>
                </a:solidFill>
                <a:latin typeface="Calibri"/>
                <a:ea typeface="Calibri"/>
                <a:cs typeface="Calibri"/>
                <a:sym typeface="Calibri"/>
              </a:rPr>
              <a:t>, um den Überblick über ihre Arbeit zu behalten.
</a:t>
            </a:r>
            <a:endParaRPr lang="en-US" sz="1600" dirty="0">
              <a:solidFill>
                <a:schemeClr val="tx1"/>
              </a:solidFill>
              <a:latin typeface="Calibri"/>
              <a:ea typeface="Calibri"/>
              <a:cs typeface="Calibri"/>
              <a:sym typeface="Calibri"/>
            </a:endParaRPr>
          </a:p>
          <a:p>
            <a:pPr marL="284400" lvl="0" algn="just">
              <a:lnSpc>
                <a:spcPct val="120000"/>
              </a:lnSpc>
              <a:buSzPts val="1600"/>
            </a:pPr>
            <a:r>
              <a:rPr lang="en-US" sz="1600" b="1" i="1" dirty="0">
                <a:solidFill>
                  <a:schemeClr val="tx1"/>
                </a:solidFill>
                <a:latin typeface="Calibri"/>
                <a:ea typeface="Calibri"/>
                <a:cs typeface="Calibri"/>
                <a:sym typeface="Calibri"/>
              </a:rPr>
              <a:t>BEACHTEN SIE, DASS... </a:t>
            </a:r>
            <a:r>
              <a:rPr lang="de-DE" sz="1600" b="1" i="1" dirty="0">
                <a:solidFill>
                  <a:srgbClr val="F5911B"/>
                </a:solidFill>
                <a:latin typeface="Calibri"/>
                <a:ea typeface="Calibri"/>
                <a:cs typeface="Calibri"/>
                <a:sym typeface="Calibri"/>
              </a:rPr>
              <a:t>e</a:t>
            </a:r>
            <a:r>
              <a:rPr lang="de-DE" sz="1600" i="1" dirty="0">
                <a:solidFill>
                  <a:srgbClr val="F5911B"/>
                </a:solidFill>
                <a:latin typeface="Calibri"/>
                <a:ea typeface="Calibri"/>
                <a:cs typeface="Calibri"/>
                <a:sym typeface="Calibri"/>
              </a:rPr>
              <a:t>s war nicht unbedingt notwendig, dass sie sich persönlich trafen, </a:t>
            </a:r>
            <a:r>
              <a:rPr lang="de-DE" sz="1600" i="1" dirty="0">
                <a:solidFill>
                  <a:schemeClr val="tx1"/>
                </a:solidFill>
                <a:latin typeface="Calibri"/>
                <a:ea typeface="Calibri"/>
                <a:cs typeface="Calibri"/>
                <a:sym typeface="Calibri"/>
              </a:rPr>
              <a:t>denn wie Sie gesehen haben, gibt es digitale Mindmap-Zeichenwerkzeuge, die es ermöglichen, sie mit mehreren Benutzern zu teilen und die von jedem einzelnen vorgenommenen Änderungen in Echtzeit zu sehen.</a:t>
            </a:r>
            <a:r>
              <a:rPr lang="de-DE" sz="1600" i="1" dirty="0">
                <a:solidFill>
                  <a:srgbClr val="F5911B"/>
                </a:solidFill>
                <a:latin typeface="Calibri"/>
                <a:ea typeface="Calibri"/>
                <a:cs typeface="Calibri"/>
                <a:sym typeface="Calibri"/>
              </a:rPr>
              <a:t>
</a:t>
            </a:r>
            <a:endParaRPr sz="1600" b="0" i="1" u="none" strike="noStrike" cap="none" dirty="0">
              <a:solidFill>
                <a:schemeClr val="tx1"/>
              </a:solidFill>
              <a:latin typeface="Calibri"/>
              <a:ea typeface="Calibri"/>
              <a:cs typeface="Calibri"/>
              <a:sym typeface="Calibri"/>
            </a:endParaRPr>
          </a:p>
        </p:txBody>
      </p:sp>
      <p:cxnSp>
        <p:nvCxnSpPr>
          <p:cNvPr id="387" name="Google Shape;387;p50"/>
          <p:cNvCxnSpPr/>
          <p:nvPr/>
        </p:nvCxnSpPr>
        <p:spPr>
          <a:xfrm>
            <a:off x="7522230" y="3797772"/>
            <a:ext cx="2467159" cy="0"/>
          </a:xfrm>
          <a:prstGeom prst="straightConnector1">
            <a:avLst/>
          </a:prstGeom>
          <a:noFill/>
          <a:ln w="9525" cap="flat" cmpd="sng">
            <a:solidFill>
              <a:srgbClr val="F5911B"/>
            </a:solidFill>
            <a:prstDash val="dash"/>
            <a:round/>
            <a:headEnd type="none" w="sm" len="sm"/>
            <a:tailEnd type="none" w="sm" len="sm"/>
          </a:ln>
        </p:spPr>
      </p:cxnSp>
      <p:grpSp>
        <p:nvGrpSpPr>
          <p:cNvPr id="388" name="Google Shape;388;p50"/>
          <p:cNvGrpSpPr/>
          <p:nvPr/>
        </p:nvGrpSpPr>
        <p:grpSpPr>
          <a:xfrm>
            <a:off x="10207680" y="3264310"/>
            <a:ext cx="1440000" cy="1022400"/>
            <a:chOff x="6949036" y="2151000"/>
            <a:chExt cx="3600000" cy="2556000"/>
          </a:xfrm>
        </p:grpSpPr>
        <p:sp>
          <p:nvSpPr>
            <p:cNvPr id="389" name="Google Shape;389;p5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90" name="Google Shape;390;p5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5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5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5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5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5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5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5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5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362;p48">
            <a:extLst>
              <a:ext uri="{FF2B5EF4-FFF2-40B4-BE49-F238E27FC236}">
                <a16:creationId xmlns:a16="http://schemas.microsoft.com/office/drawing/2014/main" id="{87C457E5-B04D-D8E7-6111-07F2E92E500A}"/>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51"/>
          <p:cNvSpPr txBox="1"/>
          <p:nvPr/>
        </p:nvSpPr>
        <p:spPr>
          <a:xfrm>
            <a:off x="662827" y="2233884"/>
            <a:ext cx="6022645" cy="2786693"/>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solidFill>
                  <a:schemeClr val="dk1"/>
                </a:solidFill>
                <a:latin typeface="Calibri"/>
                <a:ea typeface="Calibri"/>
                <a:cs typeface="Calibri"/>
                <a:sym typeface="Calibri"/>
              </a:rPr>
              <a:t>Gemeinsam wählten sie das zu verwendende digitale Tool aus und "wählten" Antonio dann zum "Sekretär" des Treffens: Er war derjenige, der die Karte erstellt und während der Diskussion bearbeitet hat.</a:t>
            </a:r>
            <a:endParaRPr lang="en-US" sz="1600" dirty="0">
              <a:solidFill>
                <a:schemeClr val="dk1"/>
              </a:solidFill>
              <a:latin typeface="Calibri"/>
              <a:ea typeface="Calibri"/>
              <a:cs typeface="Calibri"/>
              <a:sym typeface="Calibri"/>
            </a:endParaRP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Sie hätten sich alle um die Bearbeitung der Karte kümmern können, </a:t>
            </a:r>
            <a:r>
              <a:rPr lang="de-DE" sz="1600" i="1" dirty="0">
                <a:solidFill>
                  <a:schemeClr val="tx1"/>
                </a:solidFill>
                <a:latin typeface="Calibri"/>
                <a:ea typeface="Calibri"/>
                <a:cs typeface="Calibri"/>
                <a:sym typeface="Calibri"/>
              </a:rPr>
              <a:t>weil es technisch machbar ist. In der Regel sind die Änderungen während des ersten Treffens jedoch zahlreich und strukturell:</a:t>
            </a:r>
            <a:r>
              <a:rPr lang="de-DE" sz="1600" i="1" dirty="0">
                <a:solidFill>
                  <a:srgbClr val="F5911B"/>
                </a:solidFill>
                <a:latin typeface="Calibri"/>
                <a:ea typeface="Calibri"/>
                <a:cs typeface="Calibri"/>
                <a:sym typeface="Calibri"/>
              </a:rPr>
              <a:t> Deshalb ist es besser, eine Person zu haben, die für die Aktualisierung in der ersten Phase verantwortlich ist.</a:t>
            </a:r>
            <a:endParaRPr sz="1600" i="1" u="none" strike="noStrike" cap="none" dirty="0">
              <a:solidFill>
                <a:srgbClr val="F5911B"/>
              </a:solidFill>
              <a:latin typeface="Calibri"/>
              <a:ea typeface="Calibri"/>
              <a:cs typeface="Calibri"/>
              <a:sym typeface="Calibri"/>
            </a:endParaRPr>
          </a:p>
        </p:txBody>
      </p:sp>
      <p:pic>
        <p:nvPicPr>
          <p:cNvPr id="407" name="Google Shape;40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47775" y="2625826"/>
            <a:ext cx="4153176" cy="2201675"/>
          </a:xfrm>
          <a:prstGeom prst="rect">
            <a:avLst/>
          </a:prstGeom>
          <a:noFill/>
          <a:ln>
            <a:noFill/>
          </a:ln>
        </p:spPr>
      </p:pic>
      <p:sp>
        <p:nvSpPr>
          <p:cNvPr id="7" name="Google Shape;385;p50">
            <a:extLst>
              <a:ext uri="{FF2B5EF4-FFF2-40B4-BE49-F238E27FC236}">
                <a16:creationId xmlns:a16="http://schemas.microsoft.com/office/drawing/2014/main" id="{863EF52E-F9DA-4FEF-97A9-A55642B19A23}"/>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05F9CF8B-54BA-06C5-A9AA-164D4669DDDD}"/>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52"/>
          <p:cNvSpPr txBox="1"/>
          <p:nvPr/>
        </p:nvSpPr>
        <p:spPr>
          <a:xfrm>
            <a:off x="346229" y="1854325"/>
            <a:ext cx="6600614" cy="38766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solidFill>
                  <a:schemeClr val="dk1"/>
                </a:solidFill>
                <a:latin typeface="Calibri"/>
                <a:ea typeface="Calibri"/>
                <a:cs typeface="Calibri"/>
                <a:sym typeface="Calibri"/>
              </a:rPr>
              <a:t>Basierend auf dem, was sie studiert hatten, schrieben Antonio, Beatrice, Carlo und Daniela in keiner bestimmten Reihenfolge die Themen auf, die behandelt wurden und die für die Ziele und die Zielgruppe des Kurses relevant schienen. Ein echtes Brainstorming!</a:t>
            </a:r>
            <a:endParaRPr lang="en-US" sz="1600" dirty="0">
              <a:solidFill>
                <a:schemeClr val="dk1"/>
              </a:solidFill>
              <a:latin typeface="Calibri"/>
              <a:ea typeface="Calibri"/>
              <a:cs typeface="Calibri"/>
              <a:sym typeface="Calibri"/>
            </a:endParaRP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sie auch anders hätten arbeiten können</a:t>
            </a:r>
            <a:r>
              <a:rPr lang="de-DE" sz="1600" i="1" dirty="0">
                <a:solidFill>
                  <a:schemeClr val="dk1"/>
                </a:solidFill>
                <a:latin typeface="Calibri"/>
                <a:ea typeface="Calibri"/>
                <a:cs typeface="Calibri"/>
                <a:sym typeface="Calibri"/>
              </a:rPr>
              <a:t>, indem sie zuerst an die Makrothemen gedacht hätten, um erst im Nachhinein die Details von jedem einzelnen hinzuzufügen: Dies ist der fast erzwungene Modus bei der Verwendung einer manuellen Mindmap, die nicht die gleiche Freiheit der Reorganisation hat wie digitale. </a:t>
            </a:r>
            <a:r>
              <a:rPr lang="de-DE" sz="1600" i="1" dirty="0">
                <a:solidFill>
                  <a:srgbClr val="F5911B"/>
                </a:solidFill>
                <a:latin typeface="Calibri"/>
                <a:ea typeface="Calibri"/>
                <a:cs typeface="Calibri"/>
                <a:sym typeface="Calibri"/>
              </a:rPr>
              <a:t>Es erfordert jedoch die Fähigkeit, von Anfang an die Kategorien unter den zu behandelnden Themen zu identifizieren:</a:t>
            </a:r>
            <a:r>
              <a:rPr lang="de-DE" sz="1600" i="1" dirty="0">
                <a:solidFill>
                  <a:schemeClr val="dk1"/>
                </a:solidFill>
                <a:latin typeface="Calibri"/>
                <a:ea typeface="Calibri"/>
                <a:cs typeface="Calibri"/>
                <a:sym typeface="Calibri"/>
              </a:rPr>
              <a:t> Dies ist einfacher für Themen, die uns bereits teilweise bekannt sind, weniger für diejenigen, über die wir wenig wissen.</a:t>
            </a:r>
            <a:endParaRPr sz="1600" i="1" u="none" strike="noStrike" cap="none" dirty="0">
              <a:solidFill>
                <a:schemeClr val="dk1"/>
              </a:solidFill>
              <a:latin typeface="Calibri"/>
              <a:ea typeface="Calibri"/>
              <a:cs typeface="Calibri"/>
              <a:sym typeface="Calibri"/>
            </a:endParaRPr>
          </a:p>
        </p:txBody>
      </p:sp>
      <p:pic>
        <p:nvPicPr>
          <p:cNvPr id="415" name="Google Shape;41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59064" y="2432551"/>
            <a:ext cx="5039609" cy="2688090"/>
          </a:xfrm>
          <a:prstGeom prst="rect">
            <a:avLst/>
          </a:prstGeom>
          <a:noFill/>
          <a:ln>
            <a:noFill/>
          </a:ln>
        </p:spPr>
      </p:pic>
      <p:sp>
        <p:nvSpPr>
          <p:cNvPr id="7" name="Google Shape;385;p50">
            <a:extLst>
              <a:ext uri="{FF2B5EF4-FFF2-40B4-BE49-F238E27FC236}">
                <a16:creationId xmlns:a16="http://schemas.microsoft.com/office/drawing/2014/main" id="{F7FAB11C-3BA8-4723-8469-6F9F5F7D840E}"/>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5F5CBCCF-F23D-D227-B6A1-D88DED166EAF}"/>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53"/>
          <p:cNvSpPr txBox="1"/>
          <p:nvPr/>
        </p:nvSpPr>
        <p:spPr>
          <a:xfrm>
            <a:off x="731838" y="1940583"/>
            <a:ext cx="6152041" cy="3390541"/>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solidFill>
                  <a:schemeClr val="dk1"/>
                </a:solidFill>
                <a:latin typeface="Calibri"/>
                <a:ea typeface="Calibri"/>
                <a:cs typeface="Calibri"/>
                <a:sym typeface="Calibri"/>
              </a:rPr>
              <a:t>Als sie mit dem Kommentieren der Themen fertig waren, bewerteten Antonio, Beatrice, Carlo und Daniela sie neu, um das zu eliminieren, was nicht interessant oder zu detailliert erschien.</a:t>
            </a:r>
            <a:endParaRPr lang="en-US" sz="1600" dirty="0">
              <a:solidFill>
                <a:schemeClr val="dk1"/>
              </a:solidFill>
              <a:latin typeface="Calibri"/>
              <a:ea typeface="Calibri"/>
              <a:cs typeface="Calibri"/>
              <a:sym typeface="Calibri"/>
            </a:endParaRP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es an dieser Stelle sinnvoll ist, die digitale Karte mit dem Experten zu teilen </a:t>
            </a:r>
            <a:r>
              <a:rPr lang="de-DE" sz="1600" i="1" dirty="0">
                <a:solidFill>
                  <a:schemeClr val="tx1"/>
                </a:solidFill>
                <a:latin typeface="Calibri"/>
                <a:ea typeface="Calibri"/>
                <a:cs typeface="Calibri"/>
                <a:sym typeface="Calibri"/>
              </a:rPr>
              <a:t>und die Besprechung zu aktualisieren, wenn er sich vergewissert hat, dass es unter den untersuchten Themen nur diejenigen gibt, die er für angemessen hält.</a:t>
            </a:r>
            <a:endParaRPr lang="en-US" sz="1600" i="1" dirty="0">
              <a:solidFill>
                <a:schemeClr val="tx1"/>
              </a:solidFill>
              <a:latin typeface="Calibri"/>
              <a:ea typeface="Calibri"/>
              <a:cs typeface="Calibri"/>
              <a:sym typeface="Calibri"/>
            </a:endParaRPr>
          </a:p>
          <a:p>
            <a:pPr marL="284400" lvl="0">
              <a:lnSpc>
                <a:spcPct val="120000"/>
              </a:lnSpc>
              <a:buSzPts val="1600"/>
            </a:pPr>
            <a:r>
              <a:rPr lang="de-DE" sz="1600" i="1" dirty="0">
                <a:solidFill>
                  <a:schemeClr val="dk1"/>
                </a:solidFill>
                <a:latin typeface="Calibri"/>
                <a:ea typeface="Calibri"/>
                <a:cs typeface="Calibri"/>
                <a:sym typeface="Calibri"/>
              </a:rPr>
              <a:t>Wenn das Tool es zulässt, kann der Experte auch </a:t>
            </a:r>
            <a:r>
              <a:rPr lang="de-DE" sz="1600" i="1" dirty="0">
                <a:solidFill>
                  <a:srgbClr val="F5911B"/>
                </a:solidFill>
                <a:latin typeface="Calibri"/>
                <a:ea typeface="Calibri"/>
                <a:cs typeface="Calibri"/>
                <a:sym typeface="Calibri"/>
              </a:rPr>
              <a:t>Kommentare direkt in die Karte einfügen</a:t>
            </a:r>
            <a:r>
              <a:rPr lang="de-DE" sz="1600" i="1" dirty="0">
                <a:solidFill>
                  <a:schemeClr val="dk1"/>
                </a:solidFill>
                <a:latin typeface="Calibri"/>
                <a:ea typeface="Calibri"/>
                <a:cs typeface="Calibri"/>
                <a:sym typeface="Calibri"/>
              </a:rPr>
              <a:t>, um die Gründe für seine Auswahl zu kommunizieren.
</a:t>
            </a:r>
            <a:endParaRPr sz="1600" b="0" i="1" u="none" strike="noStrike" cap="none" dirty="0">
              <a:solidFill>
                <a:schemeClr val="dk1"/>
              </a:solidFill>
              <a:latin typeface="Calibri"/>
              <a:ea typeface="Calibri"/>
              <a:cs typeface="Calibri"/>
              <a:sym typeface="Calibri"/>
            </a:endParaRPr>
          </a:p>
        </p:txBody>
      </p:sp>
      <p:pic>
        <p:nvPicPr>
          <p:cNvPr id="423" name="Google Shape;423;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9615" y="2350513"/>
            <a:ext cx="4703081" cy="2570671"/>
          </a:xfrm>
          <a:prstGeom prst="rect">
            <a:avLst/>
          </a:prstGeom>
          <a:noFill/>
          <a:ln>
            <a:noFill/>
          </a:ln>
        </p:spPr>
      </p:pic>
      <p:sp>
        <p:nvSpPr>
          <p:cNvPr id="7" name="Google Shape;385;p50">
            <a:extLst>
              <a:ext uri="{FF2B5EF4-FFF2-40B4-BE49-F238E27FC236}">
                <a16:creationId xmlns:a16="http://schemas.microsoft.com/office/drawing/2014/main" id="{35AE1733-4F35-43A2-B6B7-F4C218803C07}"/>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6BCAA648-8B68-416C-D912-01DEE52BABF9}"/>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54"/>
          <p:cNvSpPr txBox="1"/>
          <p:nvPr/>
        </p:nvSpPr>
        <p:spPr>
          <a:xfrm>
            <a:off x="523240" y="1828203"/>
            <a:ext cx="6392016" cy="4143788"/>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solidFill>
                  <a:schemeClr val="dk1"/>
                </a:solidFill>
                <a:latin typeface="Calibri"/>
                <a:ea typeface="Calibri"/>
                <a:cs typeface="Calibri"/>
                <a:sym typeface="Calibri"/>
              </a:rPr>
              <a:t>In Arbeitsgruppen, in denen die Themen, die in ihrem Kurs sinnvoll erschienen, vor sich hatten, überlegten sie, wie sie in Makroabschnitte gruppiert werden könnten. In jedem definierten sie auch die letztendliche Präsentationsreihenfolge der Themen.
</a:t>
            </a:r>
            <a:endParaRPr lang="en-US" sz="1600" dirty="0">
              <a:solidFill>
                <a:schemeClr val="dk1"/>
              </a:solidFill>
              <a:latin typeface="Calibri"/>
              <a:ea typeface="Calibri"/>
              <a:cs typeface="Calibri"/>
              <a:sym typeface="Calibri"/>
            </a:endParaRPr>
          </a:p>
          <a:p>
            <a:pPr marL="284400" lvl="0">
              <a:lnSpc>
                <a:spcPct val="120000"/>
              </a:lnSpc>
              <a:buSzPts val="1600"/>
            </a:pPr>
            <a:r>
              <a:rPr lang="de-DE"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Die radiale Struktur der Karte ist geeignet, um zu beschreiben, wie der Kursbenutzer auf die verschiedenen Themen "trifft", wenn die Makroabschnitte in einer frei fließenden Reihenfolge aufgerufen werden können (horizontale Navigation).</a:t>
            </a:r>
            <a:r>
              <a:rPr lang="de-DE" sz="1600" b="1" i="1" dirty="0">
                <a:solidFill>
                  <a:schemeClr val="dk1"/>
                </a:solidFill>
                <a:latin typeface="Calibri"/>
                <a:ea typeface="Calibri"/>
                <a:cs typeface="Calibri"/>
                <a:sym typeface="Calibri"/>
              </a:rPr>
              <a:t>
</a:t>
            </a:r>
            <a:r>
              <a:rPr lang="de-DE" sz="1600" i="1" dirty="0">
                <a:solidFill>
                  <a:schemeClr val="dk1"/>
                </a:solidFill>
                <a:latin typeface="Calibri"/>
                <a:ea typeface="Calibri"/>
                <a:cs typeface="Calibri"/>
                <a:sym typeface="Calibri"/>
              </a:rPr>
              <a:t>Sollen hingegen die Makroabschnitte in einer definierten Reihenfolge genossen werden (vertikale Navigation), weil es sich um vorbereitende Arbeiten handelt, kann die Struktur in den digitalen Werkzeugen modifiziert und mit einem "listenartigen" Layout dargestellt werden.
</a:t>
            </a: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431" name="Google Shape;431;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7075" y="2448463"/>
            <a:ext cx="5109047" cy="2517045"/>
          </a:xfrm>
          <a:prstGeom prst="rect">
            <a:avLst/>
          </a:prstGeom>
          <a:noFill/>
          <a:ln>
            <a:noFill/>
          </a:ln>
        </p:spPr>
      </p:pic>
      <p:sp>
        <p:nvSpPr>
          <p:cNvPr id="7" name="Google Shape;385;p50">
            <a:extLst>
              <a:ext uri="{FF2B5EF4-FFF2-40B4-BE49-F238E27FC236}">
                <a16:creationId xmlns:a16="http://schemas.microsoft.com/office/drawing/2014/main" id="{9EFED056-F255-41E7-9C16-70D488C543C4}"/>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DDB297C2-CCF1-79CF-9252-B13E4BF9CDA3}"/>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g20830d9e904_0_0"/>
          <p:cNvSpPr txBox="1"/>
          <p:nvPr/>
        </p:nvSpPr>
        <p:spPr>
          <a:xfrm>
            <a:off x="451029" y="2138922"/>
            <a:ext cx="6392100" cy="41439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solidFill>
                  <a:schemeClr val="dk1"/>
                </a:solidFill>
                <a:latin typeface="Calibri"/>
                <a:ea typeface="Calibri"/>
                <a:cs typeface="Calibri"/>
                <a:sym typeface="Calibri"/>
              </a:rPr>
              <a:t>Nachdem Antonio, Beatrice, Carlo und Daniela festgestellt hatten, dass der Kurs eine bestimmte Reihenfolge der Fertigstellung hatte, änderten sie das Layout auf diese Weise und baten den Experten, ihre Analyse zu überprüfen und in den Kommentaren zu den Kartenknoten seine Beobachtungen zu notieren. Hätten sie per E-Mail um Kommentare bitten können? 
</a:t>
            </a:r>
            <a:r>
              <a:rPr lang="en-US" sz="1600" dirty="0">
                <a:solidFill>
                  <a:schemeClr val="dk1"/>
                </a:solidFill>
                <a:latin typeface="Calibri"/>
                <a:ea typeface="Calibri"/>
                <a:cs typeface="Calibri"/>
                <a:sym typeface="Calibri"/>
              </a:rPr>
              <a:t> </a:t>
            </a:r>
          </a:p>
          <a:p>
            <a:pPr marL="284400" lvl="0">
              <a:lnSpc>
                <a:spcPct val="120000"/>
              </a:lnSpc>
              <a:buSzPts val="1600"/>
            </a:pPr>
            <a:r>
              <a:rPr lang="de-DE"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Ja, E-Mail kann verwendet werden, aber indem sie die Kommentare direkt in den Kartenknoten notieren, konnten sie die Beobachtungen zeitnah kontextualisieren und gruppieren.</a:t>
            </a:r>
            <a:endParaRPr sz="1600" b="0" i="0" u="none" strike="noStrike" cap="none" dirty="0">
              <a:solidFill>
                <a:schemeClr val="dk1"/>
              </a:solidFill>
              <a:latin typeface="Calibri"/>
              <a:ea typeface="Calibri"/>
              <a:cs typeface="Calibri"/>
              <a:sym typeface="Calibri"/>
            </a:endParaRPr>
          </a:p>
        </p:txBody>
      </p:sp>
      <p:pic>
        <p:nvPicPr>
          <p:cNvPr id="439" name="Google Shape;439;g20830d9e904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14599" y="1250850"/>
            <a:ext cx="4510874" cy="4510874"/>
          </a:xfrm>
          <a:prstGeom prst="rect">
            <a:avLst/>
          </a:prstGeom>
          <a:noFill/>
          <a:ln>
            <a:noFill/>
          </a:ln>
        </p:spPr>
      </p:pic>
      <p:sp>
        <p:nvSpPr>
          <p:cNvPr id="7" name="Google Shape;385;p50">
            <a:extLst>
              <a:ext uri="{FF2B5EF4-FFF2-40B4-BE49-F238E27FC236}">
                <a16:creationId xmlns:a16="http://schemas.microsoft.com/office/drawing/2014/main" id="{2062EC39-B38B-4B7F-848B-6612A0C3C6FD}"/>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3BBE3F24-DC6C-AA2D-3BF8-50F030517298}"/>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g20830d9e904_0_7"/>
          <p:cNvSpPr txBox="1"/>
          <p:nvPr/>
        </p:nvSpPr>
        <p:spPr>
          <a:xfrm>
            <a:off x="731849" y="1739425"/>
            <a:ext cx="5938926"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pPr>
            <a:r>
              <a:rPr lang="de-DE" sz="1600" dirty="0">
                <a:solidFill>
                  <a:schemeClr val="dk1"/>
                </a:solidFill>
                <a:latin typeface="Calibri"/>
                <a:ea typeface="Calibri"/>
                <a:cs typeface="Calibri"/>
                <a:sym typeface="Calibri"/>
              </a:rPr>
              <a:t>Um das Werk zu verteilen, wählten Antonio, Beatrice, Carlo und Daniela jeweils eine Farbe aus und verwendeten sie, um die jeweils zugewiesenen Themen hervorzuheben.
Glauben Sie, dass die Technik, die Antonio, Beatrice, Carlo und Daniela anwenden, nur dazu dient, zu definieren, wer für was verantwortlich ist?</a:t>
            </a:r>
            <a:endParaRPr lang="en-US" sz="1600" dirty="0">
              <a:solidFill>
                <a:schemeClr val="dk1"/>
              </a:solidFill>
              <a:latin typeface="Calibri"/>
              <a:ea typeface="Calibri"/>
              <a:cs typeface="Calibri"/>
              <a:sym typeface="Calibri"/>
            </a:endParaRPr>
          </a:p>
          <a:p>
            <a:pPr marL="284400" lvl="0">
              <a:lnSpc>
                <a:spcPct val="120000"/>
              </a:lnSpc>
              <a:buClr>
                <a:schemeClr val="dk1"/>
              </a:buClr>
              <a:buSzPts val="1100"/>
            </a:pPr>
            <a:endParaRPr lang="en-US" sz="1600" dirty="0">
              <a:solidFill>
                <a:schemeClr val="dk1"/>
              </a:solidFill>
              <a:latin typeface="Calibri"/>
              <a:ea typeface="Calibri"/>
              <a:cs typeface="Calibri"/>
              <a:sym typeface="Calibri"/>
            </a:endParaRPr>
          </a:p>
          <a:p>
            <a:pPr marL="284400" lvl="0">
              <a:lnSpc>
                <a:spcPct val="120000"/>
              </a:lnSpc>
              <a:buClr>
                <a:schemeClr val="dk1"/>
              </a:buClr>
              <a:buSzPts val="1100"/>
            </a:pPr>
            <a:r>
              <a:rPr lang="de-DE" sz="1600" b="1" i="1" dirty="0">
                <a:solidFill>
                  <a:schemeClr val="dk1"/>
                </a:solidFill>
                <a:latin typeface="Calibri"/>
                <a:ea typeface="Calibri"/>
                <a:cs typeface="Calibri"/>
                <a:sym typeface="Calibri"/>
              </a:rPr>
              <a:t>BEACHTEN SIE, DASS... </a:t>
            </a:r>
            <a:r>
              <a:rPr lang="de-DE" sz="1600" i="1" dirty="0">
                <a:solidFill>
                  <a:srgbClr val="F5911B"/>
                </a:solidFill>
                <a:latin typeface="Calibri"/>
                <a:ea typeface="Calibri"/>
                <a:cs typeface="Calibri"/>
                <a:sym typeface="Calibri"/>
              </a:rPr>
              <a:t>Die Verwendung von Farbe kann auch nützlich sein, um das Gleichgewicht der zugewiesenen Arbeitsmenge visuell darzustellen und so die Verteilung zu verbessern.</a:t>
            </a:r>
            <a:r>
              <a:rPr lang="de-DE" sz="1600" b="1" i="1" dirty="0">
                <a:solidFill>
                  <a:schemeClr val="dk1"/>
                </a:solidFill>
                <a:latin typeface="Calibri"/>
                <a:ea typeface="Calibri"/>
                <a:cs typeface="Calibri"/>
                <a:sym typeface="Calibri"/>
              </a:rPr>
              <a:t>
</a:t>
            </a:r>
            <a:endParaRPr lang="en-US" sz="1600" i="1" dirty="0">
              <a:solidFill>
                <a:srgbClr val="F5911B"/>
              </a:solidFill>
              <a:latin typeface="Calibri"/>
              <a:ea typeface="Calibri"/>
              <a:cs typeface="Calibri"/>
              <a:sym typeface="Calibri"/>
            </a:endParaRPr>
          </a:p>
          <a:p>
            <a:pPr marL="284400" lvl="0">
              <a:lnSpc>
                <a:spcPct val="120000"/>
              </a:lnSpc>
              <a:buClr>
                <a:schemeClr val="dk1"/>
              </a:buClr>
              <a:buSzPts val="1100"/>
            </a:pPr>
            <a:r>
              <a:rPr lang="de-DE" sz="1600" i="1" dirty="0">
                <a:solidFill>
                  <a:schemeClr val="dk1"/>
                </a:solidFill>
                <a:latin typeface="Calibri"/>
                <a:ea typeface="Calibri"/>
                <a:cs typeface="Calibri"/>
                <a:sym typeface="Calibri"/>
              </a:rPr>
              <a:t>Seitdem können Antonio, Beatrice, Carlo und Daniela ganz selbstständig an den ihnen zugewiesenen Themen arbeiten.
</a:t>
            </a:r>
            <a:endParaRPr sz="1600" b="0" i="1" u="none" strike="noStrike" cap="none" dirty="0">
              <a:solidFill>
                <a:schemeClr val="dk1"/>
              </a:solidFill>
              <a:latin typeface="Calibri"/>
              <a:ea typeface="Calibri"/>
              <a:cs typeface="Calibri"/>
              <a:sym typeface="Calibri"/>
            </a:endParaRPr>
          </a:p>
        </p:txBody>
      </p:sp>
      <p:pic>
        <p:nvPicPr>
          <p:cNvPr id="447" name="Google Shape;447;g20830d9e904_0_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0775" y="1615470"/>
            <a:ext cx="5061299" cy="4267855"/>
          </a:xfrm>
          <a:prstGeom prst="rect">
            <a:avLst/>
          </a:prstGeom>
          <a:noFill/>
          <a:ln>
            <a:noFill/>
          </a:ln>
        </p:spPr>
      </p:pic>
      <p:sp>
        <p:nvSpPr>
          <p:cNvPr id="7" name="Google Shape;385;p50">
            <a:extLst>
              <a:ext uri="{FF2B5EF4-FFF2-40B4-BE49-F238E27FC236}">
                <a16:creationId xmlns:a16="http://schemas.microsoft.com/office/drawing/2014/main" id="{ED463D2B-D84B-4872-A0E4-445C1763A8E1}"/>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775CD2DD-DB3E-8065-FAAC-D15C243E21DE}"/>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g20830d9e904_0_14"/>
          <p:cNvSpPr txBox="1"/>
          <p:nvPr/>
        </p:nvSpPr>
        <p:spPr>
          <a:xfrm>
            <a:off x="230819" y="1650949"/>
            <a:ext cx="6704302"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pPr>
            <a:r>
              <a:rPr lang="de-DE" sz="1500" dirty="0">
                <a:solidFill>
                  <a:schemeClr val="dk1"/>
                </a:solidFill>
                <a:latin typeface="Calibri"/>
                <a:ea typeface="Calibri"/>
                <a:cs typeface="Calibri"/>
                <a:sym typeface="Calibri"/>
              </a:rPr>
              <a:t>Da das gewählte Tool dies zuließ, beschlossen sie, dass jeder die relevanten Kursmaterialien und Textentwürfe in den mit den Kartenknoten verknüpften Text schreiben sollte. Sie nutzten dann untergeordnete Knoten, um den Inhalt weiter zu klassifizieren.
Wäre es Ihrer Meinung nach nicht besser gewesen, ein normales Textdokument zu verwenden?</a:t>
            </a:r>
            <a:endParaRPr lang="en-US" sz="1500" dirty="0">
              <a:solidFill>
                <a:schemeClr val="dk1"/>
              </a:solidFill>
              <a:latin typeface="Calibri"/>
              <a:ea typeface="Calibri"/>
              <a:cs typeface="Calibri"/>
              <a:sym typeface="Calibri"/>
            </a:endParaRPr>
          </a:p>
          <a:p>
            <a:pPr marL="284400" lvl="0">
              <a:lnSpc>
                <a:spcPct val="120000"/>
              </a:lnSpc>
              <a:buClr>
                <a:schemeClr val="dk1"/>
              </a:buClr>
              <a:buSzPts val="1100"/>
            </a:pPr>
            <a:endParaRPr lang="en-US" sz="1500" dirty="0">
              <a:solidFill>
                <a:schemeClr val="dk1"/>
              </a:solidFill>
              <a:latin typeface="Calibri"/>
              <a:ea typeface="Calibri"/>
              <a:cs typeface="Calibri"/>
              <a:sym typeface="Calibri"/>
            </a:endParaRPr>
          </a:p>
          <a:p>
            <a:pPr marL="284400" lvl="0">
              <a:lnSpc>
                <a:spcPct val="120000"/>
              </a:lnSpc>
              <a:buClr>
                <a:schemeClr val="dk1"/>
              </a:buClr>
              <a:buSzPts val="1100"/>
            </a:pPr>
            <a:r>
              <a:rPr lang="de-DE" sz="1500" b="1" i="1" dirty="0">
                <a:solidFill>
                  <a:schemeClr val="dk1"/>
                </a:solidFill>
                <a:latin typeface="Calibri"/>
                <a:ea typeface="Calibri"/>
                <a:cs typeface="Calibri"/>
                <a:sym typeface="Calibri"/>
              </a:rPr>
              <a:t>BEACHTEN SIE, DASS... </a:t>
            </a:r>
            <a:r>
              <a:rPr lang="de-DE" sz="1500" b="1" i="1" dirty="0">
                <a:solidFill>
                  <a:srgbClr val="F5911B"/>
                </a:solidFill>
                <a:latin typeface="Calibri"/>
                <a:ea typeface="Calibri"/>
                <a:cs typeface="Calibri"/>
                <a:sym typeface="Calibri"/>
              </a:rPr>
              <a:t>s</a:t>
            </a:r>
            <a:r>
              <a:rPr lang="de-DE" sz="1500" i="1" dirty="0">
                <a:solidFill>
                  <a:srgbClr val="F5911B"/>
                </a:solidFill>
                <a:latin typeface="Calibri"/>
                <a:ea typeface="Calibri"/>
                <a:cs typeface="Calibri"/>
                <a:sym typeface="Calibri"/>
              </a:rPr>
              <a:t>ie mehrere Textdokumente oder sogar ein gemeinsam genutztes Dokument hätten verwenden können. Der Modus, den sie wählten, ermöglichte es ihnen, gemeinsam in einem strukturierten Bereich zu arbeiten, der allen zur Verfügung stand. Auf diese Weise war jeder in der Lage, sich über die Arbeit des anderen auf dem Laufenden zu halten, Informationen daraus zu nutzen und zu sehen, ob es angebracht war, einen Aspekt erneut zu diskutieren, vielleicht durch rechtzeitige Erstellung von Kommentaren, die mit den beteiligten Knoten verbunden waren.</a:t>
            </a:r>
            <a:endParaRPr sz="1500" i="1" u="none" strike="noStrike" cap="none" dirty="0">
              <a:solidFill>
                <a:srgbClr val="F5911B"/>
              </a:solidFill>
              <a:latin typeface="Calibri"/>
              <a:ea typeface="Calibri"/>
              <a:cs typeface="Calibri"/>
              <a:sym typeface="Calibri"/>
            </a:endParaRPr>
          </a:p>
        </p:txBody>
      </p:sp>
      <p:pic>
        <p:nvPicPr>
          <p:cNvPr id="455" name="Google Shape;455;g20830d9e904_0_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5121" y="1651050"/>
            <a:ext cx="5135654" cy="3956111"/>
          </a:xfrm>
          <a:prstGeom prst="rect">
            <a:avLst/>
          </a:prstGeom>
          <a:noFill/>
          <a:ln>
            <a:noFill/>
          </a:ln>
        </p:spPr>
      </p:pic>
      <p:sp>
        <p:nvSpPr>
          <p:cNvPr id="7" name="Google Shape;385;p50">
            <a:extLst>
              <a:ext uri="{FF2B5EF4-FFF2-40B4-BE49-F238E27FC236}">
                <a16:creationId xmlns:a16="http://schemas.microsoft.com/office/drawing/2014/main" id="{3764469C-99C9-455C-AA1B-B0BA50D768A2}"/>
              </a:ext>
            </a:extLst>
          </p:cNvPr>
          <p:cNvSpPr txBox="1"/>
          <p:nvPr/>
        </p:nvSpPr>
        <p:spPr>
          <a:xfrm>
            <a:off x="523240" y="1250839"/>
            <a:ext cx="6600614"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CASE 1 - Eine Lösung mit digitalen Mindmaps</a:t>
            </a:r>
            <a:endParaRPr sz="2000" b="0" i="0" u="none" strike="noStrike" cap="none" dirty="0">
              <a:solidFill>
                <a:schemeClr val="dk1"/>
              </a:solidFill>
              <a:latin typeface="Calibri"/>
              <a:ea typeface="Calibri"/>
              <a:cs typeface="Calibri"/>
              <a:sym typeface="Calibri"/>
            </a:endParaRPr>
          </a:p>
        </p:txBody>
      </p:sp>
      <p:sp>
        <p:nvSpPr>
          <p:cNvPr id="2" name="Google Shape;362;p48">
            <a:extLst>
              <a:ext uri="{FF2B5EF4-FFF2-40B4-BE49-F238E27FC236}">
                <a16:creationId xmlns:a16="http://schemas.microsoft.com/office/drawing/2014/main" id="{D904B14E-F187-E643-E69E-84DBC1C10B4F}"/>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lvl="0">
              <a:buClr>
                <a:srgbClr val="F5911B"/>
              </a:buClr>
              <a:buSzPts val="2400"/>
            </a:pPr>
            <a:r>
              <a:rPr lang="it-IT" sz="2400" b="1" dirty="0" err="1">
                <a:solidFill>
                  <a:srgbClr val="F5911B"/>
                </a:solidFill>
                <a:latin typeface="Calibri"/>
                <a:ea typeface="Calibri"/>
                <a:cs typeface="Calibri"/>
                <a:sym typeface="Calibri"/>
              </a:rPr>
              <a:t>Ziele</a:t>
            </a:r>
            <a:endParaRPr sz="1400" b="0" i="0" u="none" strike="noStrike" cap="none" dirty="0">
              <a:solidFill>
                <a:srgbClr val="000000"/>
              </a:solidFill>
              <a:latin typeface="Arial"/>
              <a:ea typeface="Arial"/>
              <a:cs typeface="Arial"/>
              <a:sym typeface="Arial"/>
            </a:endParaRPr>
          </a:p>
          <a:p>
            <a:pPr lvl="0">
              <a:buSzPts val="2000"/>
            </a:pPr>
            <a:r>
              <a:rPr lang="de-DE" sz="2000" dirty="0">
                <a:solidFill>
                  <a:schemeClr val="dk1"/>
                </a:solidFill>
                <a:latin typeface="Calibri"/>
                <a:ea typeface="Calibri"/>
                <a:cs typeface="Calibri"/>
                <a:sym typeface="Calibri"/>
              </a:rPr>
              <a:t>Am Ende dieses Moduls werden Sie in der Lage sein</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70" name="Google Shape;70;p3"/>
          <p:cNvSpPr txBox="1"/>
          <p:nvPr/>
        </p:nvSpPr>
        <p:spPr>
          <a:xfrm>
            <a:off x="795775" y="1666276"/>
            <a:ext cx="4486439" cy="14604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a:t>
            </a:r>
            <a:r>
              <a:rPr lang="it-IT" sz="2000" b="0" i="0" u="none" strike="noStrike" cap="none" dirty="0">
                <a:solidFill>
                  <a:schemeClr val="dk1"/>
                </a:solidFill>
                <a:latin typeface="Poppins Medium"/>
                <a:ea typeface="Poppins Medium"/>
                <a:cs typeface="Poppins Medium"/>
                <a:sym typeface="Poppins Medium"/>
              </a:rPr>
              <a:t> </a:t>
            </a:r>
            <a:r>
              <a:rPr lang="it-IT" sz="2000" b="1" dirty="0">
                <a:solidFill>
                  <a:schemeClr val="dk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Identifizieren Sie das digitale </a:t>
            </a:r>
            <a:r>
              <a:rPr lang="de-DE" sz="2000" dirty="0" err="1">
                <a:solidFill>
                  <a:schemeClr val="dk1"/>
                </a:solidFill>
                <a:latin typeface="Calibri"/>
                <a:ea typeface="Calibri"/>
                <a:cs typeface="Calibri"/>
                <a:sym typeface="Calibri"/>
              </a:rPr>
              <a:t>Mind</a:t>
            </a:r>
            <a:r>
              <a:rPr lang="de-DE" sz="2000" dirty="0">
                <a:solidFill>
                  <a:schemeClr val="dk1"/>
                </a:solidFill>
                <a:latin typeface="Calibri"/>
                <a:ea typeface="Calibri"/>
                <a:cs typeface="Calibri"/>
                <a:sym typeface="Calibri"/>
              </a:rPr>
              <a:t>-Mapping-Tool, das am besten zu Ihren Bedürfnissen passt, und verwenden Sie es, um einfache Karten zu erstellen.
</a:t>
            </a:r>
            <a:endParaRPr sz="2000" b="0" i="0" u="none" strike="noStrike" cap="none" dirty="0">
              <a:solidFill>
                <a:schemeClr val="dk1"/>
              </a:solidFill>
              <a:latin typeface="Calibri"/>
              <a:ea typeface="Calibri"/>
              <a:cs typeface="Calibri"/>
              <a:sym typeface="Calibri"/>
            </a:endParaRPr>
          </a:p>
        </p:txBody>
      </p:sp>
      <p:sp>
        <p:nvSpPr>
          <p:cNvPr id="71" name="Google Shape;71;p3"/>
          <p:cNvSpPr txBox="1"/>
          <p:nvPr/>
        </p:nvSpPr>
        <p:spPr>
          <a:xfrm>
            <a:off x="2148864" y="3553166"/>
            <a:ext cx="6266700" cy="19731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a:t>
            </a:r>
            <a:r>
              <a:rPr lang="it-IT" sz="2000" b="1"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Erkennen Sie Aspekte und Möglichkeiten der Verwendung digitaler Mindmaps, die die Zusammenarbeit bei einigen Problemen im beruflichen Bereich erleichtern.
</a:t>
            </a:r>
            <a:endParaRPr sz="2000" b="0" i="0" u="none" strike="noStrike" cap="none" dirty="0">
              <a:solidFill>
                <a:schemeClr val="dk1"/>
              </a:solidFill>
              <a:latin typeface="Calibri"/>
              <a:ea typeface="Calibri"/>
              <a:cs typeface="Calibri"/>
              <a:sym typeface="Calibri"/>
            </a:endParaRPr>
          </a:p>
        </p:txBody>
      </p:sp>
      <p:cxnSp>
        <p:nvCxnSpPr>
          <p:cNvPr id="72" name="Google Shape;72;p3"/>
          <p:cNvCxnSpPr/>
          <p:nvPr/>
        </p:nvCxnSpPr>
        <p:spPr>
          <a:xfrm>
            <a:off x="528320" y="3268839"/>
            <a:ext cx="946920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grpSp>
      <p:sp>
        <p:nvSpPr>
          <p:cNvPr id="18" name="Google Shape;70;p3">
            <a:extLst>
              <a:ext uri="{FF2B5EF4-FFF2-40B4-BE49-F238E27FC236}">
                <a16:creationId xmlns:a16="http://schemas.microsoft.com/office/drawing/2014/main" id="{68CC5E8E-2819-43C7-B1B0-222115564BD8}"/>
              </a:ext>
            </a:extLst>
          </p:cNvPr>
          <p:cNvSpPr txBox="1"/>
          <p:nvPr/>
        </p:nvSpPr>
        <p:spPr>
          <a:xfrm>
            <a:off x="5138436" y="1614734"/>
            <a:ext cx="4859084" cy="14604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Poppins Medium"/>
                <a:cs typeface="Calibri"/>
                <a:sym typeface="Calibri"/>
              </a:rPr>
              <a:t>2</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Erkennen Sie Aspekte und Verwendungen digitaler Mindmaps, die die Zusammenarbeit bei ausgewählten beruflichen Themen erleichtern können.
</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0" name="Google Shape;460;g1b6354f681b_0_81"/>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461" name="Google Shape;461;g1b6354f681b_0_81"/>
          <p:cNvSpPr txBox="1"/>
          <p:nvPr/>
        </p:nvSpPr>
        <p:spPr>
          <a:xfrm>
            <a:off x="523250" y="1250850"/>
            <a:ext cx="9246392" cy="400069"/>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de-DE" sz="2000" dirty="0">
                <a:solidFill>
                  <a:schemeClr val="dk1"/>
                </a:solidFill>
                <a:latin typeface="Calibri"/>
                <a:ea typeface="Calibri"/>
                <a:cs typeface="Calibri"/>
                <a:sym typeface="Calibri"/>
              </a:rPr>
              <a:t>Zusammenfassung: Was haben Antonio, Beatrice, Carlo und Daniela am Ende erreicht?</a:t>
            </a:r>
            <a:endParaRPr sz="2000" dirty="0">
              <a:solidFill>
                <a:schemeClr val="dk1"/>
              </a:solidFill>
              <a:latin typeface="Calibri"/>
              <a:ea typeface="Calibri"/>
              <a:cs typeface="Calibri"/>
              <a:sym typeface="Calibri"/>
            </a:endParaRPr>
          </a:p>
        </p:txBody>
      </p:sp>
      <p:grpSp>
        <p:nvGrpSpPr>
          <p:cNvPr id="462" name="Google Shape;462;g1b6354f681b_0_81"/>
          <p:cNvGrpSpPr/>
          <p:nvPr/>
        </p:nvGrpSpPr>
        <p:grpSpPr>
          <a:xfrm>
            <a:off x="10207680" y="2917800"/>
            <a:ext cx="1439823" cy="1022354"/>
            <a:chOff x="6949036" y="2151000"/>
            <a:chExt cx="3599557" cy="2555886"/>
          </a:xfrm>
        </p:grpSpPr>
        <p:sp>
          <p:nvSpPr>
            <p:cNvPr id="463" name="Google Shape;463;g1b6354f681b_0_8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64" name="Google Shape;464;g1b6354f681b_0_8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g1b6354f681b_0_8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g1b6354f681b_0_8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g1b6354f681b_0_8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g1b6354f681b_0_8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g1b6354f681b_0_8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g1b6354f681b_0_8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g1b6354f681b_0_8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g1b6354f681b_0_8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g1b6354f681b_0_8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5" name="Google Shape;475;g1b6354f681b_0_81"/>
          <p:cNvGrpSpPr/>
          <p:nvPr/>
        </p:nvGrpSpPr>
        <p:grpSpPr>
          <a:xfrm>
            <a:off x="-2500777" y="1535887"/>
            <a:ext cx="11259765" cy="4149727"/>
            <a:chOff x="-2868902" y="1571512"/>
            <a:chExt cx="11259765" cy="4149727"/>
          </a:xfrm>
        </p:grpSpPr>
        <p:sp>
          <p:nvSpPr>
            <p:cNvPr id="476" name="Google Shape;476;g1b6354f681b_0_81"/>
            <p:cNvSpPr txBox="1"/>
            <p:nvPr/>
          </p:nvSpPr>
          <p:spPr>
            <a:xfrm>
              <a:off x="1942979" y="1968608"/>
              <a:ext cx="5222400" cy="400069"/>
            </a:xfrm>
            <a:prstGeom prst="rect">
              <a:avLst/>
            </a:prstGeom>
            <a:noFill/>
            <a:ln>
              <a:noFill/>
            </a:ln>
          </p:spPr>
          <p:txBody>
            <a:bodyPr spcFirstLastPara="1" wrap="square" lIns="91425" tIns="45700" rIns="91425" bIns="45700" anchor="t" anchorCtr="0">
              <a:spAutoFit/>
            </a:bodyPr>
            <a:lstStyle/>
            <a:p>
              <a:pPr lvl="0">
                <a:buSzPts val="2000"/>
              </a:pPr>
              <a:r>
                <a:rPr lang="de-DE" sz="2000" b="1" dirty="0">
                  <a:solidFill>
                    <a:schemeClr val="dk1"/>
                  </a:solidFill>
                  <a:latin typeface="Calibri"/>
                  <a:ea typeface="Calibri"/>
                  <a:cs typeface="Calibri"/>
                  <a:sym typeface="Calibri"/>
                </a:rPr>
                <a:t>Der ausgewählte und strukturierte Inhalt</a:t>
              </a:r>
              <a:endParaRPr sz="1600" b="0" i="0" u="none" strike="noStrike" cap="none" dirty="0">
                <a:solidFill>
                  <a:srgbClr val="000000"/>
                </a:solidFill>
                <a:latin typeface="Calibri"/>
                <a:ea typeface="Calibri"/>
                <a:cs typeface="Calibri"/>
                <a:sym typeface="Calibri"/>
              </a:endParaRPr>
            </a:p>
          </p:txBody>
        </p:sp>
        <p:sp>
          <p:nvSpPr>
            <p:cNvPr id="477" name="Google Shape;477;g1b6354f681b_0_81"/>
            <p:cNvSpPr/>
            <p:nvPr/>
          </p:nvSpPr>
          <p:spPr>
            <a:xfrm>
              <a:off x="551342" y="217495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8" name="Google Shape;478;g1b6354f681b_0_81"/>
            <p:cNvSpPr/>
            <p:nvPr/>
          </p:nvSpPr>
          <p:spPr>
            <a:xfrm>
              <a:off x="1048887" y="3116508"/>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9" name="Google Shape;479;g1b6354f681b_0_81"/>
            <p:cNvSpPr/>
            <p:nvPr/>
          </p:nvSpPr>
          <p:spPr>
            <a:xfrm>
              <a:off x="1069329" y="4058061"/>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80" name="Google Shape;480;g1b6354f681b_0_81"/>
            <p:cNvSpPr/>
            <p:nvPr/>
          </p:nvSpPr>
          <p:spPr>
            <a:xfrm>
              <a:off x="551342" y="499961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481" name="Google Shape;481;g1b6354f681b_0_81"/>
            <p:cNvCxnSpPr/>
            <p:nvPr/>
          </p:nvCxnSpPr>
          <p:spPr>
            <a:xfrm>
              <a:off x="757226" y="2227120"/>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2" name="Google Shape;482;g1b6354f681b_0_81"/>
            <p:cNvCxnSpPr/>
            <p:nvPr/>
          </p:nvCxnSpPr>
          <p:spPr>
            <a:xfrm>
              <a:off x="1275111" y="3180608"/>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3" name="Google Shape;483;g1b6354f681b_0_81"/>
            <p:cNvCxnSpPr/>
            <p:nvPr/>
          </p:nvCxnSpPr>
          <p:spPr>
            <a:xfrm>
              <a:off x="1271385" y="4134096"/>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4" name="Google Shape;484;g1b6354f681b_0_81"/>
            <p:cNvCxnSpPr/>
            <p:nvPr/>
          </p:nvCxnSpPr>
          <p:spPr>
            <a:xfrm>
              <a:off x="767697" y="5087583"/>
              <a:ext cx="1080600" cy="0"/>
            </a:xfrm>
            <a:prstGeom prst="straightConnector1">
              <a:avLst/>
            </a:prstGeom>
            <a:noFill/>
            <a:ln w="12700" cap="flat" cmpd="sng">
              <a:solidFill>
                <a:srgbClr val="BFBFBF"/>
              </a:solidFill>
              <a:prstDash val="solid"/>
              <a:miter lim="800000"/>
              <a:headEnd type="oval" w="med" len="med"/>
              <a:tailEnd type="oval" w="med" len="med"/>
            </a:ln>
          </p:spPr>
        </p:cxnSp>
        <p:sp>
          <p:nvSpPr>
            <p:cNvPr id="485" name="Google Shape;485;g1b6354f681b_0_81"/>
            <p:cNvSpPr/>
            <p:nvPr/>
          </p:nvSpPr>
          <p:spPr>
            <a:xfrm rot="2700000">
              <a:off x="-2923420" y="1626030"/>
              <a:ext cx="4149727" cy="4040691"/>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g1b6354f681b_0_81"/>
            <p:cNvSpPr txBox="1"/>
            <p:nvPr/>
          </p:nvSpPr>
          <p:spPr>
            <a:xfrm>
              <a:off x="2477695" y="2690556"/>
              <a:ext cx="4975324" cy="815568"/>
            </a:xfrm>
            <a:prstGeom prst="rect">
              <a:avLst/>
            </a:prstGeom>
            <a:noFill/>
            <a:ln>
              <a:noFill/>
            </a:ln>
          </p:spPr>
          <p:txBody>
            <a:bodyPr spcFirstLastPara="1" wrap="square" lIns="91425" tIns="45700" rIns="91425" bIns="45700" anchor="t" anchorCtr="0">
              <a:spAutoFit/>
            </a:bodyPr>
            <a:lstStyle/>
            <a:p>
              <a:pPr lvl="0">
                <a:buSzPts val="2000"/>
              </a:pPr>
              <a:r>
                <a:rPr lang="en-US" sz="2000" b="1" dirty="0">
                  <a:solidFill>
                    <a:schemeClr val="dk1"/>
                  </a:solidFill>
                  <a:latin typeface="Calibri"/>
                  <a:ea typeface="Calibri"/>
                  <a:cs typeface="Calibri"/>
                  <a:sym typeface="Calibri"/>
                </a:rPr>
                <a:t>Die </a:t>
              </a:r>
              <a:r>
                <a:rPr lang="en-US" sz="2000" b="1" dirty="0" err="1">
                  <a:solidFill>
                    <a:schemeClr val="dk1"/>
                  </a:solidFill>
                  <a:latin typeface="Calibri"/>
                  <a:ea typeface="Calibri"/>
                  <a:cs typeface="Calibri"/>
                  <a:sym typeface="Calibri"/>
                </a:rPr>
                <a:t>Makroanalyse</a:t>
              </a:r>
              <a:r>
                <a:rPr lang="en-US" sz="2000" b="1" dirty="0">
                  <a:solidFill>
                    <a:schemeClr val="dk1"/>
                  </a:solidFill>
                  <a:latin typeface="Calibri"/>
                  <a:ea typeface="Calibri"/>
                  <a:cs typeface="Calibri"/>
                  <a:sym typeface="Calibri"/>
                </a:rPr>
                <a:t> der </a:t>
              </a:r>
              <a:r>
                <a:rPr lang="en-US" sz="2000" b="1" dirty="0" err="1">
                  <a:solidFill>
                    <a:schemeClr val="dk1"/>
                  </a:solidFill>
                  <a:latin typeface="Calibri"/>
                  <a:ea typeface="Calibri"/>
                  <a:cs typeface="Calibri"/>
                  <a:sym typeface="Calibri"/>
                </a:rPr>
                <a:t>Kursinhalte</a:t>
              </a:r>
              <a:endParaRPr lang="en-US" sz="2000" b="1" dirty="0">
                <a:solidFill>
                  <a:schemeClr val="dk1"/>
                </a:solidFill>
                <a:latin typeface="Calibri"/>
                <a:ea typeface="Calibri"/>
                <a:cs typeface="Calibri"/>
                <a:sym typeface="Calibri"/>
              </a:endParaRPr>
            </a:p>
            <a:p>
              <a:pPr lvl="0">
                <a:buSzPts val="2000"/>
              </a:pPr>
              <a:r>
                <a:rPr lang="de-DE" sz="1350" dirty="0">
                  <a:solidFill>
                    <a:srgbClr val="313537"/>
                  </a:solidFill>
                  <a:latin typeface="Lato"/>
                  <a:ea typeface="Lato"/>
                  <a:cs typeface="Lato"/>
                  <a:sym typeface="Lato"/>
                </a:rPr>
                <a:t>Die Struktur der Mindmap und die Texte, die den Knoten zugeordnet sind, liefern die Makroanalyse ihrer Kursinhalte.</a:t>
              </a:r>
              <a:endParaRPr sz="1600" b="0" i="0" u="none" strike="noStrike" cap="none" dirty="0">
                <a:solidFill>
                  <a:srgbClr val="000000"/>
                </a:solidFill>
                <a:latin typeface="Calibri"/>
                <a:ea typeface="Calibri"/>
                <a:cs typeface="Calibri"/>
                <a:sym typeface="Calibri"/>
              </a:endParaRPr>
            </a:p>
          </p:txBody>
        </p:sp>
        <p:sp>
          <p:nvSpPr>
            <p:cNvPr id="487" name="Google Shape;487;g1b6354f681b_0_81"/>
            <p:cNvSpPr txBox="1"/>
            <p:nvPr/>
          </p:nvSpPr>
          <p:spPr>
            <a:xfrm>
              <a:off x="2477694" y="3641104"/>
              <a:ext cx="5913169" cy="1023317"/>
            </a:xfrm>
            <a:prstGeom prst="rect">
              <a:avLst/>
            </a:prstGeom>
            <a:noFill/>
            <a:ln>
              <a:noFill/>
            </a:ln>
          </p:spPr>
          <p:txBody>
            <a:bodyPr spcFirstLastPara="1" wrap="square" lIns="91425" tIns="45700" rIns="91425" bIns="45700" anchor="t" anchorCtr="0">
              <a:spAutoFit/>
            </a:bodyPr>
            <a:lstStyle/>
            <a:p>
              <a:pPr lvl="0">
                <a:buSzPts val="2000"/>
              </a:pPr>
              <a:r>
                <a:rPr lang="it-IT" sz="2000" b="1" dirty="0" err="1">
                  <a:solidFill>
                    <a:schemeClr val="dk1"/>
                  </a:solidFill>
                  <a:latin typeface="Calibri"/>
                  <a:ea typeface="Calibri"/>
                  <a:cs typeface="Calibri"/>
                  <a:sym typeface="Calibri"/>
                </a:rPr>
                <a:t>Das</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Kurs</a:t>
              </a:r>
              <a:r>
                <a:rPr lang="it-IT" sz="2000" b="1" dirty="0">
                  <a:solidFill>
                    <a:schemeClr val="dk1"/>
                  </a:solidFill>
                  <a:latin typeface="Calibri"/>
                  <a:ea typeface="Calibri"/>
                  <a:cs typeface="Calibri"/>
                  <a:sym typeface="Calibri"/>
                </a:rPr>
                <a:t>-Storyboard</a:t>
              </a:r>
            </a:p>
            <a:p>
              <a:pPr lvl="0">
                <a:buSzPts val="2000"/>
              </a:pPr>
              <a:r>
                <a:rPr lang="de-DE" sz="1350" dirty="0">
                  <a:solidFill>
                    <a:srgbClr val="313537"/>
                  </a:solidFill>
                  <a:latin typeface="Lato"/>
                  <a:ea typeface="Lato"/>
                  <a:cs typeface="Lato"/>
                  <a:sym typeface="Lato"/>
                </a:rPr>
                <a:t>Unter der Voraussetzung, dass sie auch alle Informationen aufzeichneten, die für die Darstellung des Inhalts erforderlich waren, und die Texte bis zu den endgültigen Texten verfeinerten, erstellten sie auch das Storyboard.</a:t>
              </a:r>
              <a:endParaRPr sz="1600" b="0" i="0" u="none" strike="noStrike" cap="none" dirty="0">
                <a:solidFill>
                  <a:srgbClr val="000000"/>
                </a:solidFill>
                <a:latin typeface="Calibri"/>
                <a:ea typeface="Calibri"/>
                <a:cs typeface="Calibri"/>
                <a:sym typeface="Calibri"/>
              </a:endParaRPr>
            </a:p>
          </p:txBody>
        </p:sp>
        <p:sp>
          <p:nvSpPr>
            <p:cNvPr id="488" name="Google Shape;488;g1b6354f681b_0_81"/>
            <p:cNvSpPr txBox="1"/>
            <p:nvPr/>
          </p:nvSpPr>
          <p:spPr>
            <a:xfrm>
              <a:off x="1961362" y="4754337"/>
              <a:ext cx="5604900" cy="607818"/>
            </a:xfrm>
            <a:prstGeom prst="rect">
              <a:avLst/>
            </a:prstGeom>
            <a:noFill/>
            <a:ln>
              <a:noFill/>
            </a:ln>
          </p:spPr>
          <p:txBody>
            <a:bodyPr spcFirstLastPara="1" wrap="square" lIns="91425" tIns="45700" rIns="91425" bIns="45700" anchor="t" anchorCtr="0">
              <a:spAutoFit/>
            </a:bodyPr>
            <a:lstStyle/>
            <a:p>
              <a:pPr lvl="0">
                <a:buSzPts val="2000"/>
              </a:pPr>
              <a:r>
                <a:rPr lang="de-DE" sz="2000" b="1" dirty="0">
                  <a:solidFill>
                    <a:schemeClr val="dk1"/>
                  </a:solidFill>
                  <a:latin typeface="Calibri"/>
                  <a:ea typeface="Calibri"/>
                  <a:cs typeface="Calibri"/>
                  <a:sym typeface="Calibri"/>
                </a:rPr>
                <a:t>Ein Bereich, der allen zur Verfügung steht
</a:t>
              </a:r>
              <a:r>
                <a:rPr lang="de-DE" sz="1350" dirty="0">
                  <a:solidFill>
                    <a:srgbClr val="313537"/>
                  </a:solidFill>
                  <a:latin typeface="Lato"/>
                  <a:sym typeface="Calibri"/>
                </a:rPr>
                <a:t>Sowohl für Veränderungen als auch für Kommunikation</a:t>
              </a:r>
              <a:endParaRPr lang="it-IT" sz="1350" dirty="0">
                <a:solidFill>
                  <a:srgbClr val="313537"/>
                </a:solidFill>
                <a:latin typeface="Lato"/>
              </a:endParaRPr>
            </a:p>
          </p:txBody>
        </p:sp>
      </p:grpSp>
      <p:sp>
        <p:nvSpPr>
          <p:cNvPr id="2" name="Google Shape;362;p48">
            <a:extLst>
              <a:ext uri="{FF2B5EF4-FFF2-40B4-BE49-F238E27FC236}">
                <a16:creationId xmlns:a16="http://schemas.microsoft.com/office/drawing/2014/main" id="{EE6CE664-839F-5602-6A05-9E7A3AB3AE4A}"/>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b6354f681b_0_0"/>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Für welche Aktivität sind kollaborative digitale Mindmaps ursprünglich nützlich?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Brainstorming.
Der Prozess des Schreibens von Inhalten.
Die Planung und Überwachung von Projekten.</a:t>
            </a:r>
            <a:endParaRPr sz="1400" b="0" i="0" u="none" strike="noStrike" cap="none" dirty="0">
              <a:solidFill>
                <a:srgbClr val="000000"/>
              </a:solidFill>
              <a:latin typeface="Arial"/>
              <a:ea typeface="Arial"/>
              <a:cs typeface="Arial"/>
              <a:sym typeface="Arial"/>
            </a:endParaRPr>
          </a:p>
        </p:txBody>
      </p:sp>
      <p:cxnSp>
        <p:nvCxnSpPr>
          <p:cNvPr id="494" name="Google Shape;494;g1b6354f681b_0_0"/>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495" name="Google Shape;495;g1b6354f681b_0_0"/>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grpSp>
        <p:nvGrpSpPr>
          <p:cNvPr id="496" name="Google Shape;496;g1b6354f681b_0_0"/>
          <p:cNvGrpSpPr/>
          <p:nvPr/>
        </p:nvGrpSpPr>
        <p:grpSpPr>
          <a:xfrm>
            <a:off x="10207680" y="2917800"/>
            <a:ext cx="1439823" cy="1022354"/>
            <a:chOff x="6949036" y="2151000"/>
            <a:chExt cx="3599557" cy="2555886"/>
          </a:xfrm>
        </p:grpSpPr>
        <p:sp>
          <p:nvSpPr>
            <p:cNvPr id="497" name="Google Shape;497;g1b6354f681b_0_0"/>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98" name="Google Shape;498;g1b6354f681b_0_0"/>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g1b6354f681b_0_0"/>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g1b6354f681b_0_0"/>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g1b6354f681b_0_0"/>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g1b6354f681b_0_0"/>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g1b6354f681b_0_0"/>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g1b6354f681b_0_0"/>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g1b6354f681b_0_0"/>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g1b6354f681b_0_0"/>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g1b6354f681b_0_0"/>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362;p48">
            <a:extLst>
              <a:ext uri="{FF2B5EF4-FFF2-40B4-BE49-F238E27FC236}">
                <a16:creationId xmlns:a16="http://schemas.microsoft.com/office/drawing/2014/main" id="{D8B78BB5-34A4-33D3-8FED-DE1256F51786}"/>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b6354f681b_0_6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dirty="0">
                <a:solidFill>
                  <a:schemeClr val="dk1"/>
                </a:solidFill>
                <a:latin typeface="Calibri"/>
                <a:ea typeface="Calibri"/>
                <a:cs typeface="Calibri"/>
                <a:sym typeface="Calibri"/>
              </a:rPr>
              <a:t>2</a:t>
            </a:r>
            <a:r>
              <a:rPr lang="it-IT" sz="2000" b="1" i="0" u="none" strike="noStrike" cap="none" dirty="0">
                <a:solidFill>
                  <a:schemeClr val="dk1"/>
                </a:solidFill>
                <a:latin typeface="Calibri"/>
                <a:ea typeface="Calibri"/>
                <a:cs typeface="Calibri"/>
                <a:sym typeface="Calibri"/>
              </a:rPr>
              <a:t>. </a:t>
            </a:r>
            <a:r>
              <a:rPr lang="de-DE" sz="2000" b="1" dirty="0">
                <a:solidFill>
                  <a:schemeClr val="dk1"/>
                </a:solidFill>
                <a:latin typeface="Calibri"/>
                <a:ea typeface="Calibri"/>
                <a:cs typeface="Calibri"/>
                <a:sym typeface="Calibri"/>
              </a:rPr>
              <a:t>Wie kann der Einsatz einer digitalen Mindmap die Interaktion mit dem Experten vereinfachen? </a:t>
            </a:r>
            <a:r>
              <a:rPr lang="de-DE" sz="2000" dirty="0">
                <a:solidFill>
                  <a:schemeClr val="dk1"/>
                </a:solidFill>
                <a:latin typeface="Calibri"/>
                <a:ea typeface="Calibri"/>
                <a:cs typeface="Calibri"/>
                <a:sym typeface="Calibri"/>
              </a:rPr>
              <a:t>(2 richtige Antworten)</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Char char="•"/>
            </a:pPr>
            <a:r>
              <a:rPr lang="de-DE" sz="1600" dirty="0">
                <a:solidFill>
                  <a:schemeClr val="dk1"/>
                </a:solidFill>
                <a:latin typeface="Calibri"/>
                <a:ea typeface="Calibri"/>
                <a:cs typeface="Calibri"/>
                <a:sym typeface="Calibri"/>
              </a:rPr>
              <a:t>Punkte, an denen Unterstützung benötigt wird, können isoliert werden.
Der Experte kann die Mindmap und die zugehörigen Inhalte jederzeit bearbeiten.
Es ist möglich, die Mindmap selbst zu verwenden, um Antworten auf Fragen / Zweifel zu erhalten, die aufgeworfen werden können.
Es ist nicht unbedingt notwendig, dass die Zusammenarbeit immer synchron ist.</a:t>
            </a:r>
            <a:endParaRPr sz="1600" dirty="0">
              <a:solidFill>
                <a:schemeClr val="dk1"/>
              </a:solidFill>
              <a:latin typeface="Calibri"/>
              <a:ea typeface="Calibri"/>
              <a:cs typeface="Calibri"/>
              <a:sym typeface="Calibri"/>
            </a:endParaRPr>
          </a:p>
        </p:txBody>
      </p:sp>
      <p:cxnSp>
        <p:nvCxnSpPr>
          <p:cNvPr id="514" name="Google Shape;514;g1b6354f681b_0_6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516" name="Google Shape;516;g1b6354f681b_0_62"/>
          <p:cNvGrpSpPr/>
          <p:nvPr/>
        </p:nvGrpSpPr>
        <p:grpSpPr>
          <a:xfrm>
            <a:off x="10207680" y="2917800"/>
            <a:ext cx="1439823" cy="1022354"/>
            <a:chOff x="6949036" y="2151000"/>
            <a:chExt cx="3599557" cy="2555886"/>
          </a:xfrm>
        </p:grpSpPr>
        <p:sp>
          <p:nvSpPr>
            <p:cNvPr id="517" name="Google Shape;517;g1b6354f681b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18" name="Google Shape;518;g1b6354f681b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g1b6354f681b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g1b6354f681b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g1b6354f681b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g1b6354f681b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g1b6354f681b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g1b6354f681b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g1b6354f681b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g1b6354f681b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g1b6354f681b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362;p48">
            <a:extLst>
              <a:ext uri="{FF2B5EF4-FFF2-40B4-BE49-F238E27FC236}">
                <a16:creationId xmlns:a16="http://schemas.microsoft.com/office/drawing/2014/main" id="{E8870F06-19C6-CBF4-F874-0D8740AA9C44}"/>
              </a:ext>
            </a:extLst>
          </p:cNvPr>
          <p:cNvSpPr/>
          <p:nvPr/>
        </p:nvSpPr>
        <p:spPr>
          <a:xfrm>
            <a:off x="451029" y="669816"/>
            <a:ext cx="511237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Zusammenarbeit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mit</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digitalen</a:t>
            </a:r>
            <a:r>
              <a:rPr lang="en-US" sz="2000" b="1" dirty="0">
                <a:solidFill>
                  <a:srgbClr val="FFFFFF"/>
                </a:solidFill>
                <a:latin typeface="Calibri"/>
                <a:ea typeface="Calibri"/>
                <a:cs typeface="Calibri"/>
                <a:sym typeface="Calibri"/>
              </a:rPr>
              <a:t> </a:t>
            </a:r>
            <a:r>
              <a:rPr lang="en-US"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
        <p:nvSpPr>
          <p:cNvPr id="3" name="Google Shape;495;g1b6354f681b_0_0">
            <a:extLst>
              <a:ext uri="{FF2B5EF4-FFF2-40B4-BE49-F238E27FC236}">
                <a16:creationId xmlns:a16="http://schemas.microsoft.com/office/drawing/2014/main" id="{E0E300C7-EC9D-307A-668B-5893F74616F0}"/>
              </a:ext>
            </a:extLst>
          </p:cNvPr>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buSzPts val="2000"/>
            </a:pPr>
            <a:r>
              <a:rPr lang="de-DE" sz="2000" dirty="0">
                <a:solidFill>
                  <a:schemeClr val="dk1"/>
                </a:solidFill>
                <a:latin typeface="Calibri"/>
                <a:ea typeface="Calibri"/>
                <a:cs typeface="Calibri"/>
                <a:sym typeface="Calibri"/>
              </a:rPr>
              <a:t>Bitte beantworten Sie folgende Fragen: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cxnSp>
        <p:nvCxnSpPr>
          <p:cNvPr id="534" name="Google Shape;534;g1b6354f681b_0_2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35" name="Google Shape;535;g1b6354f681b_0_22"/>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Hier</a:t>
            </a:r>
            <a:r>
              <a:rPr lang="it-IT" sz="2000" b="0" i="0" u="none" strike="noStrike" cap="none" dirty="0">
                <a:solidFill>
                  <a:schemeClr val="dk1"/>
                </a:solidFill>
                <a:latin typeface="Calibri"/>
                <a:ea typeface="Calibri"/>
                <a:cs typeface="Calibri"/>
                <a:sym typeface="Calibri"/>
              </a:rPr>
              <a:t> </a:t>
            </a:r>
            <a:r>
              <a:rPr lang="it-IT" sz="2000" b="0" i="0" u="none" strike="noStrike" cap="none" dirty="0" err="1">
                <a:solidFill>
                  <a:schemeClr val="dk1"/>
                </a:solidFill>
                <a:latin typeface="Calibri"/>
                <a:ea typeface="Calibri"/>
                <a:cs typeface="Calibri"/>
                <a:sym typeface="Calibri"/>
              </a:rPr>
              <a:t>sind</a:t>
            </a:r>
            <a:r>
              <a:rPr lang="it-IT" sz="2000" b="0" i="0" u="none" strike="noStrike" cap="none" dirty="0">
                <a:solidFill>
                  <a:schemeClr val="dk1"/>
                </a:solidFill>
                <a:latin typeface="Calibri"/>
                <a:ea typeface="Calibri"/>
                <a:cs typeface="Calibri"/>
                <a:sym typeface="Calibri"/>
              </a:rPr>
              <a:t> die </a:t>
            </a:r>
            <a:r>
              <a:rPr lang="it-IT" sz="2000" b="0" i="0" u="none" strike="noStrike" cap="none" dirty="0" err="1">
                <a:solidFill>
                  <a:schemeClr val="dk1"/>
                </a:solidFill>
                <a:latin typeface="Calibri"/>
                <a:ea typeface="Calibri"/>
                <a:cs typeface="Calibri"/>
                <a:sym typeface="Calibri"/>
              </a:rPr>
              <a:t>Antworten</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536" name="Google Shape;536;g1b6354f681b_0_22"/>
          <p:cNvGrpSpPr/>
          <p:nvPr/>
        </p:nvGrpSpPr>
        <p:grpSpPr>
          <a:xfrm>
            <a:off x="10207680" y="2917800"/>
            <a:ext cx="1439823" cy="1022354"/>
            <a:chOff x="6949036" y="2151000"/>
            <a:chExt cx="3599557" cy="2555886"/>
          </a:xfrm>
        </p:grpSpPr>
        <p:sp>
          <p:nvSpPr>
            <p:cNvPr id="537" name="Google Shape;537;g1b6354f681b_0_2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38" name="Google Shape;538;g1b6354f681b_0_2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1b6354f681b_0_2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1b6354f681b_0_2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1b6354f681b_0_2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g1b6354f681b_0_2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g1b6354f681b_0_2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g1b6354f681b_0_2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g1b6354f681b_0_2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g1b6354f681b_0_2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g1b6354f681b_0_2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 name="Google Shape;344;p16">
            <a:extLst>
              <a:ext uri="{FF2B5EF4-FFF2-40B4-BE49-F238E27FC236}">
                <a16:creationId xmlns:a16="http://schemas.microsoft.com/office/drawing/2014/main" id="{C41F2B3F-0FAE-4EE1-A1F3-F32DC9992366}"/>
              </a:ext>
            </a:extLst>
          </p:cNvPr>
          <p:cNvSpPr/>
          <p:nvPr/>
        </p:nvSpPr>
        <p:spPr>
          <a:xfrm>
            <a:off x="451029" y="669816"/>
            <a:ext cx="327394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err="1">
                <a:solidFill>
                  <a:srgbClr val="FFFFFF"/>
                </a:solidFill>
                <a:latin typeface="Calibri"/>
                <a:ea typeface="Calibri"/>
                <a:cs typeface="Calibri"/>
                <a:sym typeface="Calibri"/>
              </a:rPr>
              <a:t>Abschnittstest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dirty="0">
              <a:solidFill>
                <a:srgbClr val="FFFFFF"/>
              </a:solidFill>
              <a:latin typeface="Calibri"/>
              <a:ea typeface="Calibri"/>
              <a:cs typeface="Calibri"/>
              <a:sym typeface="Calibri"/>
            </a:endParaRPr>
          </a:p>
        </p:txBody>
      </p:sp>
      <p:sp>
        <p:nvSpPr>
          <p:cNvPr id="2" name="Google Shape;493;g1b6354f681b_0_0">
            <a:extLst>
              <a:ext uri="{FF2B5EF4-FFF2-40B4-BE49-F238E27FC236}">
                <a16:creationId xmlns:a16="http://schemas.microsoft.com/office/drawing/2014/main" id="{E929E91E-F704-5AE3-3BFC-6DB446EABD97}"/>
              </a:ext>
            </a:extLst>
          </p:cNvPr>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Für welche Aktivität sind kollaborative digitale Mindmaps ursprünglich nützlich? </a:t>
            </a:r>
            <a:r>
              <a:rPr lang="en-US" sz="2000" dirty="0">
                <a:solidFill>
                  <a:schemeClr val="dk1"/>
                </a:solidFill>
                <a:latin typeface="Calibri"/>
                <a:ea typeface="Calibri"/>
                <a:cs typeface="Calibri"/>
                <a:sym typeface="Calibri"/>
              </a:rPr>
              <a:t>(1 </a:t>
            </a:r>
            <a:r>
              <a:rPr lang="en-US" sz="2000" dirty="0" err="1">
                <a:solidFill>
                  <a:schemeClr val="dk1"/>
                </a:solidFill>
                <a:latin typeface="Calibri"/>
                <a:ea typeface="Calibri"/>
                <a:cs typeface="Calibri"/>
                <a:sym typeface="Calibri"/>
              </a:rPr>
              <a:t>richtige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Antwort</a:t>
            </a:r>
            <a:r>
              <a:rPr lang="en-US" sz="2000" dirty="0">
                <a:solidFill>
                  <a:schemeClr val="dk1"/>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rgbClr val="F5911B"/>
                </a:solidFill>
                <a:latin typeface="Calibri"/>
                <a:ea typeface="Calibri"/>
                <a:cs typeface="Calibri"/>
                <a:sym typeface="Calibri"/>
              </a:rPr>
              <a:t>Brainstorming.</a:t>
            </a:r>
            <a:r>
              <a:rPr lang="de-DE" sz="1600" dirty="0">
                <a:solidFill>
                  <a:schemeClr val="dk1"/>
                </a:solidFill>
                <a:latin typeface="Calibri"/>
                <a:ea typeface="Calibri"/>
                <a:cs typeface="Calibri"/>
                <a:sym typeface="Calibri"/>
              </a:rPr>
              <a:t>
Der Prozess des Schreibens von Inhalten.
Die Planung und Überwachung von Projekten.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cxnSp>
        <p:nvCxnSpPr>
          <p:cNvPr id="554" name="Google Shape;554;g1b6354f681b_0_41"/>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556" name="Google Shape;556;g1b6354f681b_0_41"/>
          <p:cNvGrpSpPr/>
          <p:nvPr/>
        </p:nvGrpSpPr>
        <p:grpSpPr>
          <a:xfrm>
            <a:off x="10207680" y="2917800"/>
            <a:ext cx="1439823" cy="1022354"/>
            <a:chOff x="6949036" y="2151000"/>
            <a:chExt cx="3599557" cy="2555886"/>
          </a:xfrm>
        </p:grpSpPr>
        <p:sp>
          <p:nvSpPr>
            <p:cNvPr id="557" name="Google Shape;557;g1b6354f681b_0_4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58" name="Google Shape;558;g1b6354f681b_0_4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g1b6354f681b_0_4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g1b6354f681b_0_4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g1b6354f681b_0_4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g1b6354f681b_0_4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g1b6354f681b_0_4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g1b6354f681b_0_4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g1b6354f681b_0_4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g1b6354f681b_0_4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g1b6354f681b_0_4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 name="Google Shape;344;p16">
            <a:extLst>
              <a:ext uri="{FF2B5EF4-FFF2-40B4-BE49-F238E27FC236}">
                <a16:creationId xmlns:a16="http://schemas.microsoft.com/office/drawing/2014/main" id="{46CCDD27-05A3-4BD2-A9CA-32EC2F196E93}"/>
              </a:ext>
            </a:extLst>
          </p:cNvPr>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Unit test solutions</a:t>
            </a:r>
            <a:endParaRPr sz="2000" b="1" dirty="0">
              <a:solidFill>
                <a:srgbClr val="FFFFFF"/>
              </a:solidFill>
              <a:latin typeface="Calibri"/>
              <a:ea typeface="Calibri"/>
              <a:cs typeface="Calibri"/>
              <a:sym typeface="Calibri"/>
            </a:endParaRPr>
          </a:p>
        </p:txBody>
      </p:sp>
      <p:sp>
        <p:nvSpPr>
          <p:cNvPr id="2" name="Google Shape;535;g1b6354f681b_0_22">
            <a:extLst>
              <a:ext uri="{FF2B5EF4-FFF2-40B4-BE49-F238E27FC236}">
                <a16:creationId xmlns:a16="http://schemas.microsoft.com/office/drawing/2014/main" id="{543BF86F-3F25-91B4-01E2-1A378C31224C}"/>
              </a:ext>
            </a:extLst>
          </p:cNvPr>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Hier</a:t>
            </a:r>
            <a:r>
              <a:rPr lang="it-IT" sz="2000" b="0" i="0" u="none" strike="noStrike" cap="none" dirty="0">
                <a:solidFill>
                  <a:schemeClr val="dk1"/>
                </a:solidFill>
                <a:latin typeface="Calibri"/>
                <a:ea typeface="Calibri"/>
                <a:cs typeface="Calibri"/>
                <a:sym typeface="Calibri"/>
              </a:rPr>
              <a:t> </a:t>
            </a:r>
            <a:r>
              <a:rPr lang="it-IT" sz="2000" b="0" i="0" u="none" strike="noStrike" cap="none" dirty="0" err="1">
                <a:solidFill>
                  <a:schemeClr val="dk1"/>
                </a:solidFill>
                <a:latin typeface="Calibri"/>
                <a:ea typeface="Calibri"/>
                <a:cs typeface="Calibri"/>
                <a:sym typeface="Calibri"/>
              </a:rPr>
              <a:t>sind</a:t>
            </a:r>
            <a:r>
              <a:rPr lang="it-IT" sz="2000" b="0" i="0" u="none" strike="noStrike" cap="none" dirty="0">
                <a:solidFill>
                  <a:schemeClr val="dk1"/>
                </a:solidFill>
                <a:latin typeface="Calibri"/>
                <a:ea typeface="Calibri"/>
                <a:cs typeface="Calibri"/>
                <a:sym typeface="Calibri"/>
              </a:rPr>
              <a:t> die </a:t>
            </a:r>
            <a:r>
              <a:rPr lang="it-IT" sz="2000" b="0" i="0" u="none" strike="noStrike" cap="none" dirty="0" err="1">
                <a:solidFill>
                  <a:schemeClr val="dk1"/>
                </a:solidFill>
                <a:latin typeface="Calibri"/>
                <a:ea typeface="Calibri"/>
                <a:cs typeface="Calibri"/>
                <a:sym typeface="Calibri"/>
              </a:rPr>
              <a:t>Antworten</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 name="Google Shape;513;g1b6354f681b_0_62">
            <a:extLst>
              <a:ext uri="{FF2B5EF4-FFF2-40B4-BE49-F238E27FC236}">
                <a16:creationId xmlns:a16="http://schemas.microsoft.com/office/drawing/2014/main" id="{0414B15C-2B48-530C-EDB6-43AD2FAC01C9}"/>
              </a:ext>
            </a:extLst>
          </p:cNvPr>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dirty="0">
                <a:solidFill>
                  <a:schemeClr val="dk1"/>
                </a:solidFill>
                <a:latin typeface="Calibri"/>
                <a:ea typeface="Calibri"/>
                <a:cs typeface="Calibri"/>
                <a:sym typeface="Calibri"/>
              </a:rPr>
              <a:t>2</a:t>
            </a:r>
            <a:r>
              <a:rPr lang="it-IT" sz="2000" b="1" i="0" u="none" strike="noStrike" cap="none" dirty="0">
                <a:solidFill>
                  <a:schemeClr val="dk1"/>
                </a:solidFill>
                <a:latin typeface="Calibri"/>
                <a:ea typeface="Calibri"/>
                <a:cs typeface="Calibri"/>
                <a:sym typeface="Calibri"/>
              </a:rPr>
              <a:t>. </a:t>
            </a:r>
            <a:r>
              <a:rPr lang="de-DE" sz="2000" b="1" dirty="0">
                <a:solidFill>
                  <a:schemeClr val="dk1"/>
                </a:solidFill>
                <a:latin typeface="Calibri"/>
                <a:ea typeface="Calibri"/>
                <a:cs typeface="Calibri"/>
                <a:sym typeface="Calibri"/>
              </a:rPr>
              <a:t>Wie kann der Einsatz einer digitalen Mindmap die Interaktion mit dem Experten vereinfachen? </a:t>
            </a:r>
            <a:r>
              <a:rPr lang="de-DE" sz="2000" dirty="0">
                <a:solidFill>
                  <a:schemeClr val="dk1"/>
                </a:solidFill>
                <a:latin typeface="Calibri"/>
                <a:ea typeface="Calibri"/>
                <a:cs typeface="Calibri"/>
                <a:sym typeface="Calibri"/>
              </a:rPr>
              <a:t>(2 richtige Antworten)</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Char char="•"/>
            </a:pPr>
            <a:r>
              <a:rPr lang="de-DE" sz="1600" dirty="0">
                <a:solidFill>
                  <a:srgbClr val="F5911B"/>
                </a:solidFill>
                <a:latin typeface="Calibri"/>
                <a:ea typeface="Calibri"/>
                <a:cs typeface="Calibri"/>
                <a:sym typeface="Calibri"/>
              </a:rPr>
              <a:t>Punkte, an denen Unterstützung benötigt wird, können isoliert werden.</a:t>
            </a:r>
            <a:r>
              <a:rPr lang="de-DE" sz="1600" dirty="0">
                <a:solidFill>
                  <a:schemeClr val="dk1"/>
                </a:solidFill>
                <a:latin typeface="Calibri"/>
                <a:ea typeface="Calibri"/>
                <a:cs typeface="Calibri"/>
                <a:sym typeface="Calibri"/>
              </a:rPr>
              <a:t>
Der Experte kann die Mindmap und die zugehörigen Inhalte jederzeit bearbeiten.
Es ist möglich, die Mindmap selbst zu verwenden, um Antworten auf Fragen / Zweifel zu erhalten, die aufgeworfen werden können.
</a:t>
            </a:r>
            <a:r>
              <a:rPr lang="de-DE" sz="1600" dirty="0">
                <a:solidFill>
                  <a:srgbClr val="F5911B"/>
                </a:solidFill>
                <a:latin typeface="Calibri"/>
                <a:ea typeface="Calibri"/>
                <a:cs typeface="Calibri"/>
                <a:sym typeface="Calibri"/>
              </a:rPr>
              <a:t>Es ist nicht unbedingt notwendig, dass die Zusammenarbeit immer synchron ist.</a:t>
            </a:r>
            <a:endParaRPr sz="1600" dirty="0">
              <a:solidFill>
                <a:srgbClr val="F5911B"/>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spcBef>
                <a:spcPts val="5"/>
              </a:spcBef>
              <a:buClrTx/>
              <a:tabLst>
                <a:tab pos="1205230" algn="l"/>
                <a:tab pos="1926589" algn="l"/>
                <a:tab pos="2915920" algn="l"/>
                <a:tab pos="3444875" algn="l"/>
                <a:tab pos="4383405" algn="l"/>
                <a:tab pos="6796405" algn="l"/>
              </a:tabLst>
              <a:defRPr/>
            </a:pPr>
            <a:r>
              <a:rPr lang="en-GB" sz="2400" b="1" dirty="0">
                <a:solidFill>
                  <a:srgbClr val="F5911B"/>
                </a:solidFill>
                <a:ea typeface="Microsoft Sans Serif" panose="020B0604020202020204" pitchFamily="34" charset="0"/>
                <a:cs typeface="Poppins Medium" panose="00000600000000000000" pitchFamily="2" charset="0"/>
              </a:rPr>
              <a:t>Prima!</a:t>
            </a:r>
          </a:p>
          <a:p>
            <a:r>
              <a:rPr lang="de-DE" sz="2000" dirty="0">
                <a:latin typeface="+mj-lt"/>
                <a:ea typeface="Calibri" panose="020F0502020204030204" pitchFamily="34" charset="0"/>
                <a:cs typeface="Helvetica" panose="020B0604020202020204" pitchFamily="34" charset="0"/>
              </a:rPr>
              <a:t>Denken Sie daran (jetzt wissen Sie es):</a:t>
            </a:r>
            <a:endParaRPr lang="en-GB" sz="2000" dirty="0">
              <a:latin typeface="+mj-lt"/>
              <a:ea typeface="Calibri" panose="020F0502020204030204" pitchFamily="34" charset="0"/>
              <a:cs typeface="Helvetica" panose="020B0604020202020204" pitchFamily="34" charset="0"/>
            </a:endParaRP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6" name="Google Shape;70;p3">
            <a:extLst>
              <a:ext uri="{FF2B5EF4-FFF2-40B4-BE49-F238E27FC236}">
                <a16:creationId xmlns:a16="http://schemas.microsoft.com/office/drawing/2014/main" id="{1EACB2A9-CA19-4803-94D8-59B8113C2E34}"/>
              </a:ext>
            </a:extLst>
          </p:cNvPr>
          <p:cNvSpPr txBox="1"/>
          <p:nvPr/>
        </p:nvSpPr>
        <p:spPr>
          <a:xfrm>
            <a:off x="795775" y="1754200"/>
            <a:ext cx="4486439" cy="14604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a:t>
            </a:r>
            <a:r>
              <a:rPr lang="it-IT" sz="2000" b="0" i="0" u="none" strike="noStrike" cap="none" dirty="0">
                <a:solidFill>
                  <a:schemeClr val="dk1"/>
                </a:solidFill>
                <a:latin typeface="Poppins Medium"/>
                <a:ea typeface="Poppins Medium"/>
                <a:cs typeface="Poppins Medium"/>
                <a:sym typeface="Poppins Medium"/>
              </a:rPr>
              <a:t> </a:t>
            </a:r>
            <a:r>
              <a:rPr lang="it-IT" sz="2000" b="1" dirty="0">
                <a:solidFill>
                  <a:schemeClr val="dk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Identifizieren Sie das digitale </a:t>
            </a:r>
            <a:r>
              <a:rPr lang="de-DE" sz="2000" dirty="0" err="1">
                <a:solidFill>
                  <a:schemeClr val="dk1"/>
                </a:solidFill>
                <a:latin typeface="Calibri"/>
                <a:ea typeface="Calibri"/>
                <a:cs typeface="Calibri"/>
                <a:sym typeface="Calibri"/>
              </a:rPr>
              <a:t>Mind</a:t>
            </a:r>
            <a:r>
              <a:rPr lang="de-DE" sz="2000" dirty="0">
                <a:solidFill>
                  <a:schemeClr val="dk1"/>
                </a:solidFill>
                <a:latin typeface="Calibri"/>
                <a:ea typeface="Calibri"/>
                <a:cs typeface="Calibri"/>
                <a:sym typeface="Calibri"/>
              </a:rPr>
              <a:t>-Mapping-Tool, das am besten zu Ihren Bedürfnissen passt, und verwenden Sie es, um einfache Karten zu erstellen.</a:t>
            </a:r>
            <a:endParaRPr sz="2000" b="0" i="0" u="none" strike="noStrike" cap="none" dirty="0">
              <a:solidFill>
                <a:schemeClr val="dk1"/>
              </a:solidFill>
              <a:latin typeface="Calibri"/>
              <a:ea typeface="Calibri"/>
              <a:cs typeface="Calibri"/>
              <a:sym typeface="Calibri"/>
            </a:endParaRPr>
          </a:p>
        </p:txBody>
      </p:sp>
      <p:sp>
        <p:nvSpPr>
          <p:cNvPr id="27" name="Google Shape;70;p3">
            <a:extLst>
              <a:ext uri="{FF2B5EF4-FFF2-40B4-BE49-F238E27FC236}">
                <a16:creationId xmlns:a16="http://schemas.microsoft.com/office/drawing/2014/main" id="{D69CDC80-F7DB-46EC-B13D-3A5F85A88D2D}"/>
              </a:ext>
            </a:extLst>
          </p:cNvPr>
          <p:cNvSpPr txBox="1"/>
          <p:nvPr/>
        </p:nvSpPr>
        <p:spPr>
          <a:xfrm>
            <a:off x="5138436" y="1754200"/>
            <a:ext cx="4859084" cy="14604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a:t>
            </a:r>
            <a:r>
              <a:rPr lang="it-IT" sz="2000" b="1" i="0" u="none" strike="noStrike" cap="none" dirty="0">
                <a:solidFill>
                  <a:schemeClr val="dk1"/>
                </a:solidFill>
                <a:latin typeface="Calibri"/>
                <a:ea typeface="Poppins Medium"/>
                <a:cs typeface="Calibri"/>
                <a:sym typeface="Calibri"/>
              </a:rPr>
              <a:t>2</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Erkennen Sie Aspekte und Verwendungen digitaler Mindmaps, die die Zusammenarbeit bei ausgewählten beruflichen Themen erleichtern können.
</a:t>
            </a:r>
            <a:endParaRPr sz="2000" b="0" i="0" u="none" strike="noStrike" cap="none" dirty="0">
              <a:solidFill>
                <a:schemeClr val="dk1"/>
              </a:solidFill>
              <a:latin typeface="Calibri"/>
              <a:ea typeface="Calibri"/>
              <a:cs typeface="Calibri"/>
              <a:sym typeface="Calibri"/>
            </a:endParaRPr>
          </a:p>
        </p:txBody>
      </p:sp>
      <p:sp>
        <p:nvSpPr>
          <p:cNvPr id="28" name="Google Shape;71;p3">
            <a:extLst>
              <a:ext uri="{FF2B5EF4-FFF2-40B4-BE49-F238E27FC236}">
                <a16:creationId xmlns:a16="http://schemas.microsoft.com/office/drawing/2014/main" id="{2607B4FC-8B83-4024-9E37-57466E4103C5}"/>
              </a:ext>
            </a:extLst>
          </p:cNvPr>
          <p:cNvSpPr txBox="1"/>
          <p:nvPr/>
        </p:nvSpPr>
        <p:spPr>
          <a:xfrm>
            <a:off x="2850200" y="3906851"/>
            <a:ext cx="6266700" cy="19731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3</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de-DE" sz="2000" dirty="0">
                <a:solidFill>
                  <a:schemeClr val="dk1"/>
                </a:solidFill>
                <a:latin typeface="Calibri"/>
                <a:ea typeface="Calibri"/>
                <a:cs typeface="Calibri"/>
                <a:sym typeface="Calibri"/>
              </a:rPr>
              <a:t>Erkennen Sie Aspekte und Möglichkeiten der Verwendung digitaler Mindmaps, die die Zusammenarbeit bei einigen Problemen im beruflichen Bereich erleichtern.</a:t>
            </a: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45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lvl="0" algn="ctr">
              <a:spcBef>
                <a:spcPts val="5"/>
              </a:spcBef>
              <a:buClrTx/>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Machen Sie </a:t>
            </a:r>
            <a:r>
              <a:rPr lang="en-AU" sz="3600" b="1" dirty="0" err="1">
                <a:ea typeface="Microsoft Sans Serif" panose="020B0604020202020204" pitchFamily="34" charset="0"/>
                <a:cs typeface="Poppins SemiBold" panose="00000700000000000000" pitchFamily="2" charset="0"/>
              </a:rPr>
              <a:t>weiter</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24"/>
          </a:xfrm>
          <a:prstGeom prst="rect">
            <a:avLst/>
          </a:prstGeom>
          <a:noFill/>
          <a:ln>
            <a:noFill/>
          </a:ln>
        </p:spPr>
        <p:txBody>
          <a:bodyPr spcFirstLastPara="1" wrap="square" lIns="91425" tIns="45700" rIns="91425" bIns="45700" anchor="t" anchorCtr="0">
            <a:spAutoFit/>
          </a:bodyPr>
          <a:lstStyle/>
          <a:p>
            <a:pPr lvl="0">
              <a:buClr>
                <a:srgbClr val="F5911B"/>
              </a:buClr>
              <a:buSzPts val="2400"/>
            </a:pPr>
            <a:r>
              <a:rPr lang="it-IT" sz="2400" b="1" dirty="0" err="1">
                <a:solidFill>
                  <a:srgbClr val="F5911B"/>
                </a:solidFill>
                <a:latin typeface="Calibri"/>
                <a:ea typeface="Calibri"/>
                <a:cs typeface="Calibri"/>
                <a:sym typeface="Calibri"/>
              </a:rPr>
              <a:t>Inhaltsverzeichnis</a:t>
            </a:r>
            <a:endParaRPr sz="1400" b="0" i="0" u="none" strike="noStrike" cap="none" dirty="0">
              <a:solidFill>
                <a:srgbClr val="000000"/>
              </a:solidFill>
              <a:latin typeface="Arial"/>
              <a:ea typeface="Arial"/>
              <a:cs typeface="Arial"/>
              <a:sym typeface="Arial"/>
            </a:endParaRPr>
          </a:p>
        </p:txBody>
      </p:sp>
      <p:sp>
        <p:nvSpPr>
          <p:cNvPr id="90" name="Google Shape;90;p4"/>
          <p:cNvSpPr/>
          <p:nvPr/>
        </p:nvSpPr>
        <p:spPr>
          <a:xfrm>
            <a:off x="808717" y="2608448"/>
            <a:ext cx="2280992" cy="748233"/>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lgn="ctr">
              <a:buSzPts val="2000"/>
            </a:pPr>
            <a:r>
              <a:rPr lang="it-IT" sz="2000" b="1" dirty="0" err="1">
                <a:solidFill>
                  <a:schemeClr val="lt1"/>
                </a:solidFill>
                <a:latin typeface="Calibri"/>
                <a:ea typeface="Calibri"/>
                <a:cs typeface="Calibri"/>
                <a:sym typeface="Calibri"/>
              </a:rPr>
              <a:t>Einheit</a:t>
            </a:r>
            <a:r>
              <a:rPr lang="it-IT" sz="2000" b="1" dirty="0">
                <a:solidFill>
                  <a:schemeClr val="lt1"/>
                </a:solidFill>
                <a:latin typeface="Calibri"/>
                <a:ea typeface="Calibri"/>
                <a:cs typeface="Calibri"/>
                <a:sym typeface="Calibri"/>
              </a:rPr>
              <a:t> 1. Digitale </a:t>
            </a:r>
            <a:r>
              <a:rPr lang="it-IT" sz="2000" b="1" dirty="0" err="1">
                <a:solidFill>
                  <a:schemeClr val="lt1"/>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
        <p:nvSpPr>
          <p:cNvPr id="91" name="Google Shape;91;p4"/>
          <p:cNvSpPr txBox="1"/>
          <p:nvPr/>
        </p:nvSpPr>
        <p:spPr>
          <a:xfrm>
            <a:off x="696808" y="3738316"/>
            <a:ext cx="2700909" cy="1189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de-DE" sz="1300" dirty="0">
                <a:solidFill>
                  <a:schemeClr val="dk1"/>
                </a:solidFill>
                <a:latin typeface="Calibri"/>
                <a:ea typeface="Calibri"/>
                <a:cs typeface="Calibri"/>
                <a:sym typeface="Calibri"/>
              </a:rPr>
              <a:t>1.1. Und wenn Sie Ihre Meinung ändern möchten? 
1.2. Was würden Sie tun?
1.3. Die Ihnen zur Verfügung stehenden Tools
1.4. Probieren Sie es aus
1.5. Aspekte, die bei der Auswahl des Werkzeugs zu berücksichtigen sind
1.6. Stärken und Schwächen</a:t>
            </a:r>
            <a:endParaRPr lang="en-US" sz="1300" dirty="0">
              <a:solidFill>
                <a:schemeClr val="dk1"/>
              </a:solidFill>
              <a:latin typeface="Calibri"/>
              <a:ea typeface="Calibri"/>
              <a:cs typeface="Calibri"/>
              <a:sym typeface="Calibri"/>
            </a:endParaRPr>
          </a:p>
        </p:txBody>
      </p:sp>
      <p:sp>
        <p:nvSpPr>
          <p:cNvPr id="92" name="Google Shape;92;p4"/>
          <p:cNvSpPr/>
          <p:nvPr/>
        </p:nvSpPr>
        <p:spPr>
          <a:xfrm>
            <a:off x="3566932" y="2608448"/>
            <a:ext cx="3257380" cy="748233"/>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lgn="ctr">
              <a:buSzPts val="2000"/>
            </a:pPr>
            <a:r>
              <a:rPr lang="de-DE" sz="2000" b="1" dirty="0">
                <a:solidFill>
                  <a:schemeClr val="lt1"/>
                </a:solidFill>
                <a:latin typeface="Calibri"/>
                <a:ea typeface="Calibri"/>
                <a:cs typeface="Calibri"/>
                <a:sym typeface="Calibri"/>
              </a:rPr>
              <a:t>Einheit 2. Zusammenarbeit mit digitalen Mindmaps</a:t>
            </a:r>
            <a:endParaRPr sz="1400" b="0" i="0" u="none" strike="noStrike" cap="none" dirty="0">
              <a:solidFill>
                <a:srgbClr val="000000"/>
              </a:solidFill>
              <a:latin typeface="Arial"/>
              <a:ea typeface="Arial"/>
              <a:cs typeface="Arial"/>
              <a:sym typeface="Arial"/>
            </a:endParaRPr>
          </a:p>
        </p:txBody>
      </p:sp>
      <p:sp>
        <p:nvSpPr>
          <p:cNvPr id="93" name="Google Shape;93;p4"/>
          <p:cNvSpPr txBox="1"/>
          <p:nvPr/>
        </p:nvSpPr>
        <p:spPr>
          <a:xfrm>
            <a:off x="3966722" y="3741203"/>
            <a:ext cx="1944300" cy="1189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de-DE" sz="1300" dirty="0">
                <a:solidFill>
                  <a:schemeClr val="dk1"/>
                </a:solidFill>
                <a:latin typeface="Calibri"/>
                <a:cs typeface="Calibri"/>
                <a:sym typeface="Calibri"/>
              </a:rPr>
              <a:t>2.1. Einleitung 
2.2. FALL 1 - Organisation der Inhalte
2.3. FALL 1 - Eine Lösung mit digitalen Mindmaps
</a:t>
            </a:r>
            <a:endParaRPr lang="en-US" sz="1300" dirty="0">
              <a:solidFill>
                <a:schemeClr val="dk1"/>
              </a:solidFill>
              <a:latin typeface="Calibri"/>
              <a:cs typeface="Calibri"/>
              <a:sym typeface="Calibri"/>
            </a:endParaRP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
        <p:nvSpPr>
          <p:cNvPr id="112" name="Google Shape;112;p37"/>
          <p:cNvSpPr txBox="1"/>
          <p:nvPr/>
        </p:nvSpPr>
        <p:spPr>
          <a:xfrm>
            <a:off x="523240" y="1250839"/>
            <a:ext cx="5742806"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.1 </a:t>
            </a:r>
            <a:r>
              <a:rPr lang="de-DE" sz="2000" dirty="0">
                <a:solidFill>
                  <a:schemeClr val="dk1"/>
                </a:solidFill>
                <a:latin typeface="Calibri"/>
                <a:ea typeface="Calibri"/>
                <a:cs typeface="Calibri"/>
                <a:sym typeface="Calibri"/>
              </a:rPr>
              <a:t>Und wenn Sie Ihre Meinung ändern möchten?</a:t>
            </a:r>
            <a:r>
              <a:rPr lang="en-US" sz="2000"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13" name="Google Shape;113;p37"/>
          <p:cNvSpPr txBox="1"/>
          <p:nvPr/>
        </p:nvSpPr>
        <p:spPr>
          <a:xfrm>
            <a:off x="241428" y="1766918"/>
            <a:ext cx="6559757" cy="3648974"/>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b="1" dirty="0">
                <a:latin typeface="Calibri"/>
                <a:ea typeface="Calibri"/>
                <a:cs typeface="Calibri"/>
                <a:sym typeface="Calibri"/>
              </a:rPr>
              <a:t>Gestern </a:t>
            </a:r>
            <a:r>
              <a:rPr lang="de-DE" sz="1600" dirty="0">
                <a:latin typeface="Calibri"/>
                <a:ea typeface="Calibri"/>
                <a:cs typeface="Calibri"/>
                <a:sym typeface="Calibri"/>
              </a:rPr>
              <a:t>hatten Sie mit Bleistift und Papier diese Mindmap zur Monografie gezeichnet. </a:t>
            </a:r>
            <a:r>
              <a:rPr lang="en-US" sz="1600" dirty="0">
                <a:latin typeface="Calibri"/>
                <a:ea typeface="Calibri"/>
                <a:cs typeface="Calibri"/>
                <a:sym typeface="Calibri"/>
              </a:rPr>
              <a:t> </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de-DE" sz="1600" b="1" dirty="0">
                <a:latin typeface="Calibri"/>
                <a:ea typeface="Calibri"/>
                <a:cs typeface="Calibri"/>
                <a:sym typeface="Calibri"/>
              </a:rPr>
              <a:t>Heute</a:t>
            </a:r>
            <a:r>
              <a:rPr lang="de-DE" sz="1600" dirty="0">
                <a:latin typeface="Calibri"/>
                <a:ea typeface="Calibri"/>
                <a:cs typeface="Calibri"/>
                <a:sym typeface="Calibri"/>
              </a:rPr>
              <a:t> ist Ihnen jedoch aufgefallen, dass Sie digitale Veröffentlichungen oder Versionen </a:t>
            </a:r>
            <a:r>
              <a:rPr lang="de-DE" sz="1600" b="1" dirty="0">
                <a:latin typeface="Calibri"/>
                <a:ea typeface="Calibri"/>
                <a:cs typeface="Calibri"/>
                <a:sym typeface="Calibri"/>
              </a:rPr>
              <a:t>nicht berücksichtigt haben</a:t>
            </a:r>
            <a:r>
              <a:rPr lang="de-DE" sz="1600" dirty="0">
                <a:latin typeface="Calibri"/>
                <a:ea typeface="Calibri"/>
                <a:cs typeface="Calibri"/>
                <a:sym typeface="Calibri"/>
              </a:rPr>
              <a:t>: Erstveröffentlichung, Nachdruck, Neuauflage und Druckformat sind Elemente, die sich auf die Druckversion beziehen...
</a:t>
            </a: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 Aber für die digitale Veröffentlichung möchten Sie </a:t>
            </a:r>
            <a:r>
              <a:rPr lang="de-DE" sz="1600" b="1" dirty="0">
                <a:latin typeface="Calibri"/>
                <a:ea typeface="Calibri"/>
                <a:cs typeface="Calibri"/>
                <a:sym typeface="Calibri"/>
              </a:rPr>
              <a:t>explizit</a:t>
            </a:r>
            <a:r>
              <a:rPr lang="de-DE" sz="1600" dirty="0">
                <a:latin typeface="Calibri"/>
                <a:ea typeface="Calibri"/>
                <a:cs typeface="Calibri"/>
                <a:sym typeface="Calibri"/>
              </a:rPr>
              <a:t> die verfügbaren digitalen Formate, Programme und Geräte zum Anzeigen und die Tatsache angeben, dass es Systeme zum Schutz vor unbefugter Verbreitung gibt.</a:t>
            </a:r>
            <a:endParaRPr lang="en-US" sz="1600" dirty="0">
              <a:latin typeface="Calibri"/>
              <a:ea typeface="Calibri"/>
              <a:cs typeface="Calibri"/>
              <a:sym typeface="Calibri"/>
            </a:endParaRP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Es ist notwendig, die Karte zu überdenken!</a:t>
            </a:r>
            <a:endParaRPr sz="1400" i="0" u="none" strike="noStrike" cap="none" dirty="0">
              <a:solidFill>
                <a:srgbClr val="000000"/>
              </a:solidFill>
              <a:latin typeface="Arial"/>
              <a:ea typeface="Arial"/>
              <a:cs typeface="Arial"/>
              <a:sym typeface="Arial"/>
            </a:endParaRPr>
          </a:p>
        </p:txBody>
      </p:sp>
      <p:pic>
        <p:nvPicPr>
          <p:cNvPr id="114" name="Google Shape;114;p37"/>
          <p:cNvPicPr preferRelativeResize="0"/>
          <p:nvPr/>
        </p:nvPicPr>
        <p:blipFill rotWithShape="1">
          <a:blip r:embed="rId3" cstate="email">
            <a:alphaModFix/>
            <a:extLst>
              <a:ext uri="{28A0092B-C50C-407E-A947-70E740481C1C}">
                <a14:useLocalDpi xmlns:a14="http://schemas.microsoft.com/office/drawing/2010/main"/>
              </a:ext>
            </a:extLst>
          </a:blip>
          <a:srcRect l="11426" t="1365" r="14858" b="2497"/>
          <a:stretch/>
        </p:blipFill>
        <p:spPr>
          <a:xfrm>
            <a:off x="6801185" y="2087592"/>
            <a:ext cx="4973963" cy="3648974"/>
          </a:xfrm>
          <a:prstGeom prst="rect">
            <a:avLst/>
          </a:prstGeom>
          <a:noFill/>
          <a:ln w="38100" cap="flat" cmpd="sng">
            <a:solidFill>
              <a:srgbClr val="F5911B"/>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38"/>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.2 </a:t>
            </a:r>
            <a:r>
              <a:rPr lang="it-IT" sz="2000" dirty="0" err="1">
                <a:solidFill>
                  <a:schemeClr val="dk1"/>
                </a:solidFill>
                <a:latin typeface="Calibri"/>
                <a:ea typeface="Calibri"/>
                <a:cs typeface="Calibri"/>
                <a:sym typeface="Calibri"/>
              </a:rPr>
              <a:t>Was</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würden</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Sie</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tun</a:t>
            </a:r>
            <a:r>
              <a:rPr lang="it-IT" sz="2000" dirty="0">
                <a:solidFill>
                  <a:schemeClr val="dk1"/>
                </a:solidFill>
                <a:latin typeface="Calibri"/>
                <a:ea typeface="Calibri"/>
                <a:cs typeface="Calibri"/>
                <a:sym typeface="Calibri"/>
              </a:rPr>
              <a:t>?</a:t>
            </a:r>
          </a:p>
        </p:txBody>
      </p:sp>
      <p:pic>
        <p:nvPicPr>
          <p:cNvPr id="121" name="Google Shape;121;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77" y="3869488"/>
            <a:ext cx="3365259" cy="1892958"/>
          </a:xfrm>
          <a:prstGeom prst="rect">
            <a:avLst/>
          </a:prstGeom>
          <a:noFill/>
          <a:ln>
            <a:noFill/>
          </a:ln>
        </p:spPr>
      </p:pic>
      <p:pic>
        <p:nvPicPr>
          <p:cNvPr id="122" name="Google Shape;122;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11140" y="3899140"/>
            <a:ext cx="3366208" cy="1893492"/>
          </a:xfrm>
          <a:prstGeom prst="rect">
            <a:avLst/>
          </a:prstGeom>
          <a:noFill/>
          <a:ln>
            <a:noFill/>
          </a:ln>
        </p:spPr>
      </p:pic>
      <p:pic>
        <p:nvPicPr>
          <p:cNvPr id="123" name="Google Shape;123;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46852" y="3899140"/>
            <a:ext cx="3312544" cy="1863306"/>
          </a:xfrm>
          <a:prstGeom prst="rect">
            <a:avLst/>
          </a:prstGeom>
          <a:noFill/>
          <a:ln>
            <a:noFill/>
          </a:ln>
        </p:spPr>
      </p:pic>
      <p:sp>
        <p:nvSpPr>
          <p:cNvPr id="124" name="Google Shape;124;p38"/>
          <p:cNvSpPr txBox="1"/>
          <p:nvPr/>
        </p:nvSpPr>
        <p:spPr>
          <a:xfrm>
            <a:off x="612476" y="1856602"/>
            <a:ext cx="3681302" cy="1877397"/>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1. </a:t>
            </a:r>
            <a:r>
              <a:rPr lang="de-DE" sz="1600" b="1" dirty="0">
                <a:solidFill>
                  <a:schemeClr val="dk1"/>
                </a:solidFill>
                <a:latin typeface="Calibri"/>
                <a:ea typeface="Calibri"/>
                <a:cs typeface="Calibri"/>
                <a:sym typeface="Calibri"/>
              </a:rPr>
              <a:t>Erstellen Sie einen Knoten, der mit der </a:t>
            </a:r>
            <a:r>
              <a:rPr lang="de-DE" sz="1600" b="1" i="1" dirty="0">
                <a:solidFill>
                  <a:schemeClr val="dk1"/>
                </a:solidFill>
                <a:latin typeface="Calibri"/>
                <a:ea typeface="Calibri"/>
                <a:cs typeface="Calibri"/>
                <a:sym typeface="Calibri"/>
              </a:rPr>
              <a:t>Monografie</a:t>
            </a:r>
            <a:r>
              <a:rPr lang="de-DE" sz="1600" b="1" dirty="0">
                <a:solidFill>
                  <a:schemeClr val="dk1"/>
                </a:solidFill>
                <a:latin typeface="Calibri"/>
                <a:ea typeface="Calibri"/>
                <a:cs typeface="Calibri"/>
                <a:sym typeface="Calibri"/>
              </a:rPr>
              <a:t> verknüpft ist?</a:t>
            </a:r>
            <a:endParaRPr lang="en-US" sz="1600" b="1" dirty="0">
              <a:solidFill>
                <a:schemeClr val="dk1"/>
              </a:solidFill>
              <a:latin typeface="Calibri"/>
              <a:ea typeface="Calibri"/>
              <a:cs typeface="Calibri"/>
              <a:sym typeface="Calibri"/>
            </a:endParaRPr>
          </a:p>
          <a:p>
            <a:pPr lvl="0">
              <a:buSzPts val="1600"/>
            </a:pPr>
            <a:r>
              <a:rPr lang="de-DE" dirty="0">
                <a:solidFill>
                  <a:schemeClr val="dk1"/>
                </a:solidFill>
                <a:latin typeface="Calibri"/>
                <a:ea typeface="Calibri"/>
                <a:cs typeface="Calibri"/>
                <a:sym typeface="Calibri"/>
              </a:rPr>
              <a:t>Es ist die grafisch </a:t>
            </a:r>
            <a:r>
              <a:rPr lang="de-DE" dirty="0">
                <a:solidFill>
                  <a:srgbClr val="F5911B"/>
                </a:solidFill>
                <a:latin typeface="Calibri"/>
                <a:ea typeface="Calibri"/>
                <a:cs typeface="Calibri"/>
                <a:sym typeface="Calibri"/>
              </a:rPr>
              <a:t>einfachste</a:t>
            </a:r>
            <a:r>
              <a:rPr lang="de-DE" dirty="0">
                <a:solidFill>
                  <a:schemeClr val="dk1"/>
                </a:solidFill>
                <a:latin typeface="Calibri"/>
                <a:ea typeface="Calibri"/>
                <a:cs typeface="Calibri"/>
                <a:sym typeface="Calibri"/>
              </a:rPr>
              <a:t> Lösung: Es müssen nur Informationen hinzugefügt werden und es ist genügend Platz vorhanden.
Es wird jedoch </a:t>
            </a:r>
            <a:r>
              <a:rPr lang="de-DE" dirty="0">
                <a:solidFill>
                  <a:srgbClr val="F5911B"/>
                </a:solidFill>
                <a:latin typeface="Calibri"/>
                <a:ea typeface="Calibri"/>
                <a:cs typeface="Calibri"/>
                <a:sym typeface="Calibri"/>
              </a:rPr>
              <a:t>nicht hervorgehoben</a:t>
            </a:r>
            <a:r>
              <a:rPr lang="de-DE" dirty="0">
                <a:solidFill>
                  <a:schemeClr val="dk1"/>
                </a:solidFill>
                <a:latin typeface="Calibri"/>
                <a:ea typeface="Calibri"/>
                <a:cs typeface="Calibri"/>
                <a:sym typeface="Calibri"/>
              </a:rPr>
              <a:t>, dass es sich immer um Aspekte der Veröffentlichung handelt.</a:t>
            </a:r>
            <a:endParaRPr i="0" u="none" strike="noStrike" cap="none" dirty="0">
              <a:solidFill>
                <a:schemeClr val="dk1"/>
              </a:solidFill>
              <a:latin typeface="Calibri"/>
              <a:ea typeface="Calibri"/>
              <a:cs typeface="Calibri"/>
              <a:sym typeface="Calibri"/>
            </a:endParaRPr>
          </a:p>
        </p:txBody>
      </p:sp>
      <p:sp>
        <p:nvSpPr>
          <p:cNvPr id="125" name="Google Shape;125;p38"/>
          <p:cNvSpPr txBox="1"/>
          <p:nvPr/>
        </p:nvSpPr>
        <p:spPr>
          <a:xfrm>
            <a:off x="4369489" y="1856602"/>
            <a:ext cx="3753300" cy="2092840"/>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2. </a:t>
            </a:r>
            <a:r>
              <a:rPr lang="de-DE" sz="1600" b="1" dirty="0">
                <a:solidFill>
                  <a:schemeClr val="dk1"/>
                </a:solidFill>
                <a:latin typeface="Calibri"/>
                <a:ea typeface="Calibri"/>
                <a:cs typeface="Calibri"/>
                <a:sym typeface="Calibri"/>
              </a:rPr>
              <a:t>Erstellen Sie einen Knoten, der mit der </a:t>
            </a:r>
            <a:r>
              <a:rPr lang="de-DE" sz="1600" b="1" i="1" dirty="0">
                <a:solidFill>
                  <a:schemeClr val="dk1"/>
                </a:solidFill>
                <a:latin typeface="Calibri"/>
                <a:ea typeface="Calibri"/>
                <a:cs typeface="Calibri"/>
                <a:sym typeface="Calibri"/>
              </a:rPr>
              <a:t>Publikation</a:t>
            </a:r>
            <a:r>
              <a:rPr lang="de-DE" sz="1600" b="1" dirty="0">
                <a:solidFill>
                  <a:schemeClr val="dk1"/>
                </a:solidFill>
                <a:latin typeface="Calibri"/>
                <a:ea typeface="Calibri"/>
                <a:cs typeface="Calibri"/>
                <a:sym typeface="Calibri"/>
              </a:rPr>
              <a:t> verknüpft ist?</a:t>
            </a:r>
            <a:endParaRPr lang="en-US" sz="1600" b="1" dirty="0">
              <a:solidFill>
                <a:schemeClr val="dk1"/>
              </a:solidFill>
              <a:latin typeface="Calibri"/>
              <a:ea typeface="Calibri"/>
              <a:cs typeface="Calibri"/>
              <a:sym typeface="Calibri"/>
            </a:endParaRPr>
          </a:p>
          <a:p>
            <a:pPr lvl="0">
              <a:buSzPts val="1600"/>
            </a:pPr>
            <a:r>
              <a:rPr lang="de-DE" dirty="0">
                <a:solidFill>
                  <a:schemeClr val="dk1"/>
                </a:solidFill>
                <a:latin typeface="Calibri"/>
                <a:ea typeface="Calibri"/>
                <a:cs typeface="Calibri"/>
                <a:sym typeface="Calibri"/>
              </a:rPr>
              <a:t>Es handelt sich um eine recht </a:t>
            </a:r>
            <a:r>
              <a:rPr lang="de-DE" dirty="0">
                <a:solidFill>
                  <a:srgbClr val="F5911B"/>
                </a:solidFill>
                <a:latin typeface="Calibri"/>
                <a:ea typeface="Calibri"/>
                <a:cs typeface="Calibri"/>
                <a:sym typeface="Calibri"/>
              </a:rPr>
              <a:t>einfache Grafiklösung</a:t>
            </a:r>
            <a:r>
              <a:rPr lang="de-DE" dirty="0">
                <a:solidFill>
                  <a:schemeClr val="dk1"/>
                </a:solidFill>
                <a:latin typeface="Calibri"/>
                <a:ea typeface="Calibri"/>
                <a:cs typeface="Calibri"/>
                <a:sym typeface="Calibri"/>
              </a:rPr>
              <a:t>: Es müssen nur Informationen hinzugefügt werden, aber der Platz sollte ausreichend sein.
Die Aspekte der digitalen und gedruckten Veröffentlichungen </a:t>
            </a:r>
            <a:r>
              <a:rPr lang="de-DE" dirty="0">
                <a:solidFill>
                  <a:srgbClr val="F5911B"/>
                </a:solidFill>
                <a:latin typeface="Calibri"/>
                <a:ea typeface="Calibri"/>
                <a:cs typeface="Calibri"/>
                <a:sym typeface="Calibri"/>
              </a:rPr>
              <a:t>könnten besser gruppiert werden</a:t>
            </a:r>
            <a:r>
              <a:rPr lang="de-DE" dirty="0">
                <a:solidFill>
                  <a:schemeClr val="dk1"/>
                </a:solidFill>
                <a:latin typeface="Calibri"/>
                <a:ea typeface="Calibri"/>
                <a:cs typeface="Calibri"/>
                <a:sym typeface="Calibri"/>
              </a:rPr>
              <a:t>.</a:t>
            </a:r>
            <a:endParaRPr i="0" u="none" strike="noStrike" cap="none" dirty="0">
              <a:solidFill>
                <a:schemeClr val="dk1"/>
              </a:solidFill>
              <a:latin typeface="Calibri"/>
              <a:ea typeface="Calibri"/>
              <a:cs typeface="Calibri"/>
              <a:sym typeface="Calibri"/>
            </a:endParaRPr>
          </a:p>
        </p:txBody>
      </p:sp>
      <p:sp>
        <p:nvSpPr>
          <p:cNvPr id="126" name="Google Shape;126;p38"/>
          <p:cNvSpPr txBox="1"/>
          <p:nvPr/>
        </p:nvSpPr>
        <p:spPr>
          <a:xfrm>
            <a:off x="8198500" y="1856600"/>
            <a:ext cx="3753300" cy="2092840"/>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3. </a:t>
            </a:r>
            <a:r>
              <a:rPr lang="de-DE" sz="1600" b="1" dirty="0">
                <a:solidFill>
                  <a:schemeClr val="dk1"/>
                </a:solidFill>
                <a:latin typeface="Calibri"/>
                <a:ea typeface="Calibri"/>
                <a:cs typeface="Calibri"/>
                <a:sym typeface="Calibri"/>
              </a:rPr>
              <a:t>Fügen Sie unter </a:t>
            </a:r>
            <a:r>
              <a:rPr lang="de-DE" sz="1600" b="1" i="1" dirty="0">
                <a:solidFill>
                  <a:schemeClr val="dk1"/>
                </a:solidFill>
                <a:latin typeface="Calibri"/>
                <a:ea typeface="Calibri"/>
                <a:cs typeface="Calibri"/>
                <a:sym typeface="Calibri"/>
              </a:rPr>
              <a:t>Veröffentlichung</a:t>
            </a:r>
            <a:r>
              <a:rPr lang="de-DE" sz="1600" b="1" dirty="0">
                <a:solidFill>
                  <a:schemeClr val="dk1"/>
                </a:solidFill>
                <a:latin typeface="Calibri"/>
                <a:ea typeface="Calibri"/>
                <a:cs typeface="Calibri"/>
                <a:sym typeface="Calibri"/>
              </a:rPr>
              <a:t> einen Layer hinzu?</a:t>
            </a:r>
            <a:endParaRPr lang="en-US" sz="1600" b="1" dirty="0">
              <a:solidFill>
                <a:schemeClr val="dk1"/>
              </a:solidFill>
              <a:latin typeface="Calibri"/>
              <a:ea typeface="Calibri"/>
              <a:cs typeface="Calibri"/>
              <a:sym typeface="Calibri"/>
            </a:endParaRPr>
          </a:p>
          <a:p>
            <a:pPr lvl="0">
              <a:buSzPts val="1600"/>
            </a:pPr>
            <a:r>
              <a:rPr lang="de-DE" dirty="0">
                <a:solidFill>
                  <a:schemeClr val="dk1"/>
                </a:solidFill>
                <a:latin typeface="Calibri"/>
                <a:ea typeface="Calibri"/>
                <a:cs typeface="Calibri"/>
                <a:sym typeface="Calibri"/>
              </a:rPr>
              <a:t>Es ist die </a:t>
            </a:r>
            <a:r>
              <a:rPr lang="de-DE" dirty="0">
                <a:solidFill>
                  <a:srgbClr val="F5911B"/>
                </a:solidFill>
                <a:latin typeface="Calibri"/>
                <a:ea typeface="Calibri"/>
                <a:cs typeface="Calibri"/>
                <a:sym typeface="Calibri"/>
              </a:rPr>
              <a:t>genaueste Lösung</a:t>
            </a:r>
            <a:r>
              <a:rPr lang="de-DE" dirty="0">
                <a:solidFill>
                  <a:schemeClr val="dk1"/>
                </a:solidFill>
                <a:latin typeface="Calibri"/>
                <a:ea typeface="Calibri"/>
                <a:cs typeface="Calibri"/>
                <a:sym typeface="Calibri"/>
              </a:rPr>
              <a:t>, was die Themenbeschreibung betrifft, aber es ist </a:t>
            </a:r>
            <a:r>
              <a:rPr lang="de-DE" dirty="0">
                <a:solidFill>
                  <a:srgbClr val="F5911B"/>
                </a:solidFill>
                <a:latin typeface="Calibri"/>
                <a:ea typeface="Calibri"/>
                <a:cs typeface="Calibri"/>
                <a:sym typeface="Calibri"/>
              </a:rPr>
              <a:t>mühsam in Bezug auf die Grafik</a:t>
            </a:r>
            <a:r>
              <a:rPr lang="de-DE" dirty="0">
                <a:solidFill>
                  <a:schemeClr val="dk1"/>
                </a:solidFill>
                <a:latin typeface="Calibri"/>
                <a:ea typeface="Calibri"/>
                <a:cs typeface="Calibri"/>
                <a:sym typeface="Calibri"/>
              </a:rPr>
              <a:t>: Sie müssen eine Ebene hinzufügen, die Knoten neu organisieren und integrieren und auch Platz im Blatt finden.
Möglicherweise müssen Sie alles noch einmal </a:t>
            </a:r>
            <a:r>
              <a:rPr lang="de-DE" dirty="0">
                <a:solidFill>
                  <a:srgbClr val="F5911B"/>
                </a:solidFill>
                <a:latin typeface="Calibri"/>
                <a:ea typeface="Calibri"/>
                <a:cs typeface="Calibri"/>
                <a:sym typeface="Calibri"/>
              </a:rPr>
              <a:t>neu zeichnen</a:t>
            </a:r>
            <a:r>
              <a:rPr lang="de-DE" dirty="0">
                <a:solidFill>
                  <a:schemeClr val="dk1"/>
                </a:solidFill>
                <a:latin typeface="Calibri"/>
                <a:ea typeface="Calibri"/>
                <a:cs typeface="Calibri"/>
                <a:sym typeface="Calibri"/>
              </a:rPr>
              <a:t>.</a:t>
            </a:r>
            <a:endParaRPr i="0" u="none" strike="noStrike" cap="none" dirty="0">
              <a:solidFill>
                <a:schemeClr val="dk1"/>
              </a:solidFill>
              <a:latin typeface="Calibri"/>
              <a:ea typeface="Calibri"/>
              <a:cs typeface="Calibri"/>
              <a:sym typeface="Calibri"/>
            </a:endParaRPr>
          </a:p>
        </p:txBody>
      </p:sp>
      <p:sp>
        <p:nvSpPr>
          <p:cNvPr id="10" name="Google Shape;111;p37">
            <a:extLst>
              <a:ext uri="{FF2B5EF4-FFF2-40B4-BE49-F238E27FC236}">
                <a16:creationId xmlns:a16="http://schemas.microsoft.com/office/drawing/2014/main" id="{B4D844D4-8301-4030-94F7-95B6FE2F43AA}"/>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9"/>
          <p:cNvSpPr txBox="1"/>
          <p:nvPr/>
        </p:nvSpPr>
        <p:spPr>
          <a:xfrm>
            <a:off x="626299" y="1691931"/>
            <a:ext cx="9369787" cy="4113519"/>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de-DE" sz="1600" dirty="0">
                <a:latin typeface="Calibri"/>
                <a:ea typeface="Calibri"/>
                <a:cs typeface="Calibri"/>
                <a:sym typeface="Calibri"/>
              </a:rPr>
              <a:t>Wenn Sie eine Mindmap auf Papier zeichnen möchten, ist es nicht einfach, den </a:t>
            </a:r>
            <a:r>
              <a:rPr lang="de-DE" sz="1600" dirty="0">
                <a:solidFill>
                  <a:srgbClr val="F5911B"/>
                </a:solidFill>
                <a:latin typeface="Calibri"/>
                <a:ea typeface="Calibri"/>
                <a:cs typeface="Calibri"/>
                <a:sym typeface="Calibri"/>
              </a:rPr>
              <a:t>Raum zu organisieren</a:t>
            </a:r>
            <a:r>
              <a:rPr lang="de-DE" sz="1600" dirty="0">
                <a:latin typeface="Calibri"/>
                <a:ea typeface="Calibri"/>
                <a:cs typeface="Calibri"/>
                <a:sym typeface="Calibri"/>
              </a:rPr>
              <a:t>, und Sie müssen oft löschen und wiederholen.
</a:t>
            </a: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Dann, wie Sie gesehen haben, wenn Sie eine </a:t>
            </a:r>
            <a:r>
              <a:rPr lang="de-DE" sz="1600" dirty="0">
                <a:solidFill>
                  <a:srgbClr val="F5911B"/>
                </a:solidFill>
                <a:latin typeface="Calibri"/>
                <a:ea typeface="Calibri"/>
                <a:cs typeface="Calibri"/>
                <a:sym typeface="Calibri"/>
              </a:rPr>
              <a:t>einfache Integration oder Modifikation</a:t>
            </a:r>
            <a:r>
              <a:rPr lang="de-DE" sz="1600" dirty="0">
                <a:latin typeface="Calibri"/>
                <a:ea typeface="Calibri"/>
                <a:cs typeface="Calibri"/>
                <a:sym typeface="Calibri"/>
              </a:rPr>
              <a:t> benötigen, sind Papier und Bleistift (und noch mehr Buntstifte, Marker, Fotos und Klebstoff) viel zu starre Werkzeuge.
Sie erfordern von Anfang an ziemlich klare Vorstellungen und machen es schwierig, </a:t>
            </a:r>
            <a:r>
              <a:rPr lang="de-DE" sz="1600" dirty="0">
                <a:solidFill>
                  <a:srgbClr val="F5911B"/>
                </a:solidFill>
                <a:latin typeface="Calibri"/>
                <a:ea typeface="Calibri"/>
                <a:cs typeface="Calibri"/>
                <a:sym typeface="Calibri"/>
              </a:rPr>
              <a:t>Ihre Meinung zu ändern</a:t>
            </a:r>
            <a:r>
              <a:rPr lang="de-DE" sz="1600" dirty="0">
                <a:latin typeface="Calibri"/>
                <a:ea typeface="Calibri"/>
                <a:cs typeface="Calibri"/>
                <a:sym typeface="Calibri"/>
              </a:rPr>
              <a:t>: Was Mindmaps nicht tun sollten!
</a:t>
            </a:r>
            <a:endParaRPr lang="en-US" sz="1600" dirty="0">
              <a:latin typeface="Calibri"/>
              <a:ea typeface="Calibri"/>
              <a:cs typeface="Calibri"/>
              <a:sym typeface="Calibri"/>
            </a:endParaRPr>
          </a:p>
          <a:p>
            <a:pPr marL="284400" lvl="0">
              <a:lnSpc>
                <a:spcPct val="120000"/>
              </a:lnSpc>
              <a:buSzPts val="1600"/>
            </a:pPr>
            <a:r>
              <a:rPr lang="de-DE" sz="1600" dirty="0">
                <a:latin typeface="Calibri"/>
                <a:ea typeface="Calibri"/>
                <a:cs typeface="Calibri"/>
                <a:sym typeface="Calibri"/>
              </a:rPr>
              <a:t>Die Lösung besteht darin, </a:t>
            </a:r>
            <a:r>
              <a:rPr lang="de-DE" sz="1600" dirty="0">
                <a:solidFill>
                  <a:srgbClr val="F5911B"/>
                </a:solidFill>
                <a:latin typeface="Calibri"/>
                <a:ea typeface="Calibri"/>
                <a:cs typeface="Calibri"/>
                <a:sym typeface="Calibri"/>
              </a:rPr>
              <a:t>digitale Werkzeuge zum Zeichnen von Mindmaps </a:t>
            </a:r>
            <a:r>
              <a:rPr lang="de-DE" sz="1600" dirty="0">
                <a:latin typeface="Calibri"/>
                <a:ea typeface="Calibri"/>
                <a:cs typeface="Calibri"/>
                <a:sym typeface="Calibri"/>
              </a:rPr>
              <a:t>zu verwenden: Ihre Maps verlieren etwas von ihrer persönlichen Prägung, aber sie geben dem Fluss Ihrer Argumentation freien Raum.</a:t>
            </a:r>
            <a:endParaRPr lang="en-US" sz="1600" dirty="0">
              <a:latin typeface="Calibri"/>
              <a:ea typeface="Calibri"/>
              <a:cs typeface="Calibri"/>
              <a:sym typeface="Calibri"/>
            </a:endParaRP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de-DE" sz="1600" i="1" dirty="0">
                <a:latin typeface="Calibri"/>
                <a:ea typeface="Calibri"/>
                <a:cs typeface="Calibri"/>
                <a:sym typeface="Calibri"/>
              </a:rPr>
              <a:t>Laden Sie das Tool herunter, das mit der Schulung verknüpft ist. Dort finden Sie Blätter mit den Hauptfunktionen von 5 der vielen Mindmap-Zeichensoftware.</a:t>
            </a:r>
            <a:endParaRPr sz="1400" b="0" i="1" u="none" strike="noStrike" cap="none" dirty="0">
              <a:solidFill>
                <a:srgbClr val="000000"/>
              </a:solidFill>
              <a:latin typeface="Arial"/>
              <a:ea typeface="Arial"/>
              <a:cs typeface="Arial"/>
              <a:sym typeface="Arial"/>
            </a:endParaRPr>
          </a:p>
        </p:txBody>
      </p:sp>
      <p:sp>
        <p:nvSpPr>
          <p:cNvPr id="132" name="Google Shape;132;p39"/>
          <p:cNvSpPr txBox="1"/>
          <p:nvPr/>
        </p:nvSpPr>
        <p:spPr>
          <a:xfrm>
            <a:off x="523240" y="1250839"/>
            <a:ext cx="5675429"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.3 </a:t>
            </a:r>
            <a:r>
              <a:rPr lang="de-DE" sz="2000" dirty="0">
                <a:solidFill>
                  <a:schemeClr val="dk1"/>
                </a:solidFill>
                <a:latin typeface="Calibri"/>
                <a:ea typeface="Calibri"/>
                <a:cs typeface="Calibri"/>
                <a:sym typeface="Calibri"/>
              </a:rPr>
              <a:t>Die Werkzeuge, die Ihnen zur Verfügung stehen</a:t>
            </a:r>
            <a:endParaRPr sz="1400" b="0" i="0" u="none" strike="noStrike" cap="none" dirty="0">
              <a:solidFill>
                <a:srgbClr val="000000"/>
              </a:solidFill>
              <a:latin typeface="Arial"/>
              <a:ea typeface="Arial"/>
              <a:cs typeface="Arial"/>
              <a:sym typeface="Arial"/>
            </a:endParaRPr>
          </a:p>
        </p:txBody>
      </p:sp>
      <p:grpSp>
        <p:nvGrpSpPr>
          <p:cNvPr id="134" name="Google Shape;134;p39"/>
          <p:cNvGrpSpPr/>
          <p:nvPr/>
        </p:nvGrpSpPr>
        <p:grpSpPr>
          <a:xfrm>
            <a:off x="10216162" y="1777043"/>
            <a:ext cx="1349548" cy="2958014"/>
            <a:chOff x="9493855" y="2074364"/>
            <a:chExt cx="1349548" cy="2958014"/>
          </a:xfrm>
        </p:grpSpPr>
        <p:sp>
          <p:nvSpPr>
            <p:cNvPr id="135" name="Google Shape;135;p39"/>
            <p:cNvSpPr/>
            <p:nvPr/>
          </p:nvSpPr>
          <p:spPr>
            <a:xfrm>
              <a:off x="9493855" y="3121021"/>
              <a:ext cx="1349548" cy="1911357"/>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36" name="Google Shape;136;p39"/>
            <p:cNvSpPr/>
            <p:nvPr/>
          </p:nvSpPr>
          <p:spPr>
            <a:xfrm rot="5400000">
              <a:off x="9722003" y="2059475"/>
              <a:ext cx="893251" cy="923028"/>
            </a:xfrm>
            <a:prstGeom prst="rightArrow">
              <a:avLst>
                <a:gd name="adj1" fmla="val 50000"/>
                <a:gd name="adj2"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137" name="Google Shape;137;p39"/>
          <p:cNvCxnSpPr/>
          <p:nvPr/>
        </p:nvCxnSpPr>
        <p:spPr>
          <a:xfrm>
            <a:off x="7934289" y="3756278"/>
            <a:ext cx="2061797" cy="0"/>
          </a:xfrm>
          <a:prstGeom prst="straightConnector1">
            <a:avLst/>
          </a:prstGeom>
          <a:noFill/>
          <a:ln w="9525" cap="flat" cmpd="sng">
            <a:solidFill>
              <a:srgbClr val="F5911B"/>
            </a:solidFill>
            <a:prstDash val="dash"/>
            <a:round/>
            <a:headEnd type="none" w="sm" len="sm"/>
            <a:tailEnd type="none" w="sm" len="sm"/>
          </a:ln>
        </p:spPr>
      </p:cxnSp>
      <p:sp>
        <p:nvSpPr>
          <p:cNvPr id="9" name="Google Shape;111;p37">
            <a:extLst>
              <a:ext uri="{FF2B5EF4-FFF2-40B4-BE49-F238E27FC236}">
                <a16:creationId xmlns:a16="http://schemas.microsoft.com/office/drawing/2014/main" id="{8562544F-88DE-412B-8DCE-09E81871ED22}"/>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40"/>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.4 </a:t>
            </a:r>
            <a:r>
              <a:rPr lang="it-IT" sz="2000" dirty="0" err="1">
                <a:solidFill>
                  <a:schemeClr val="dk1"/>
                </a:solidFill>
                <a:latin typeface="Calibri"/>
                <a:ea typeface="Calibri"/>
                <a:cs typeface="Calibri"/>
                <a:sym typeface="Calibri"/>
              </a:rPr>
              <a:t>Probieren</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Sie</a:t>
            </a:r>
            <a:r>
              <a:rPr lang="it-IT" sz="2000" dirty="0">
                <a:solidFill>
                  <a:schemeClr val="dk1"/>
                </a:solidFill>
                <a:latin typeface="Calibri"/>
                <a:ea typeface="Calibri"/>
                <a:cs typeface="Calibri"/>
                <a:sym typeface="Calibri"/>
              </a:rPr>
              <a:t> es </a:t>
            </a:r>
            <a:r>
              <a:rPr lang="it-IT" sz="2000" dirty="0" err="1">
                <a:solidFill>
                  <a:schemeClr val="dk1"/>
                </a:solidFill>
                <a:latin typeface="Calibri"/>
                <a:ea typeface="Calibri"/>
                <a:cs typeface="Calibri"/>
                <a:sym typeface="Calibri"/>
              </a:rPr>
              <a:t>aus</a:t>
            </a:r>
            <a:endParaRPr sz="1400" b="0" i="0" u="none" strike="noStrike" cap="none" dirty="0">
              <a:solidFill>
                <a:srgbClr val="000000"/>
              </a:solidFill>
              <a:latin typeface="Arial"/>
              <a:ea typeface="Arial"/>
              <a:cs typeface="Arial"/>
              <a:sym typeface="Arial"/>
            </a:endParaRPr>
          </a:p>
        </p:txBody>
      </p:sp>
      <p:sp>
        <p:nvSpPr>
          <p:cNvPr id="144" name="Google Shape;144;p40"/>
          <p:cNvSpPr txBox="1"/>
          <p:nvPr/>
        </p:nvSpPr>
        <p:spPr>
          <a:xfrm>
            <a:off x="560623" y="1993402"/>
            <a:ext cx="5900562" cy="3475756"/>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de-DE" sz="1600" dirty="0">
                <a:latin typeface="Calibri"/>
                <a:ea typeface="Calibri"/>
                <a:cs typeface="Calibri"/>
                <a:sym typeface="Calibri"/>
              </a:rPr>
              <a:t>Wählen Sie nun ein </a:t>
            </a:r>
            <a:r>
              <a:rPr lang="de-DE" sz="1600" b="1" dirty="0">
                <a:latin typeface="Calibri"/>
                <a:ea typeface="Calibri"/>
                <a:cs typeface="Calibri"/>
                <a:sym typeface="Calibri"/>
              </a:rPr>
              <a:t>digitales Tool </a:t>
            </a:r>
            <a:r>
              <a:rPr lang="de-DE" sz="1600" dirty="0">
                <a:latin typeface="Calibri"/>
                <a:ea typeface="Calibri"/>
                <a:cs typeface="Calibri"/>
                <a:sym typeface="Calibri"/>
              </a:rPr>
              <a:t>zum Zeichnen von Mindmaps: Sie können das gerade heruntergeladene Dokument nutzen, um Tutorials zu finden und zu entscheiden.
</a:t>
            </a:r>
            <a:endParaRPr lang="en-US" sz="1600" dirty="0">
              <a:latin typeface="Calibri"/>
              <a:ea typeface="Calibri"/>
              <a:cs typeface="Calibri"/>
              <a:sym typeface="Calibri"/>
            </a:endParaRPr>
          </a:p>
          <a:p>
            <a:pPr marL="284400" lvl="0" algn="just">
              <a:lnSpc>
                <a:spcPct val="120000"/>
              </a:lnSpc>
              <a:buSzPts val="1600"/>
            </a:pPr>
            <a:r>
              <a:rPr lang="de-DE" sz="1600" dirty="0">
                <a:latin typeface="Calibri"/>
                <a:ea typeface="Calibri"/>
                <a:cs typeface="Calibri"/>
                <a:sym typeface="Calibri"/>
              </a:rPr>
              <a:t>Erstellen Sie bei Bedarf ein Konto und </a:t>
            </a:r>
            <a:r>
              <a:rPr lang="de-DE" sz="1600" b="1" dirty="0">
                <a:latin typeface="Calibri"/>
                <a:ea typeface="Calibri"/>
                <a:cs typeface="Calibri"/>
                <a:sym typeface="Calibri"/>
              </a:rPr>
              <a:t>erstellen Sie dann die Mindmap</a:t>
            </a:r>
            <a:r>
              <a:rPr lang="de-DE" sz="1600" dirty="0">
                <a:latin typeface="Calibri"/>
                <a:ea typeface="Calibri"/>
                <a:cs typeface="Calibri"/>
                <a:sym typeface="Calibri"/>
              </a:rPr>
              <a:t> vom Anfang der Lektion an.
</a:t>
            </a:r>
            <a:endParaRPr lang="en-US" sz="1600" dirty="0">
              <a:latin typeface="Calibri"/>
              <a:ea typeface="Calibri"/>
              <a:cs typeface="Calibri"/>
              <a:sym typeface="Calibri"/>
            </a:endParaRPr>
          </a:p>
          <a:p>
            <a:pPr marL="284400" lvl="0" algn="just">
              <a:lnSpc>
                <a:spcPct val="120000"/>
              </a:lnSpc>
              <a:buSzPts val="1600"/>
            </a:pPr>
            <a:r>
              <a:rPr lang="de-DE" sz="1600" b="1" dirty="0">
                <a:latin typeface="Calibri"/>
                <a:ea typeface="Calibri"/>
                <a:cs typeface="Calibri"/>
                <a:sym typeface="Calibri"/>
              </a:rPr>
              <a:t>Bearbeiten / ergänzen</a:t>
            </a:r>
            <a:r>
              <a:rPr lang="de-DE" sz="1600" dirty="0">
                <a:latin typeface="Calibri"/>
                <a:ea typeface="Calibri"/>
                <a:cs typeface="Calibri"/>
                <a:sym typeface="Calibri"/>
              </a:rPr>
              <a:t> Sie es dann mit zusätzlichen Informationen über die digitalen Versionen der Bücher und alle anderen Aspekte, die Sie für angemessen halten.</a:t>
            </a:r>
            <a:endParaRPr sz="1400" b="0" i="0" u="none" strike="noStrike" cap="none" dirty="0">
              <a:solidFill>
                <a:srgbClr val="000000"/>
              </a:solidFill>
              <a:latin typeface="Arial"/>
              <a:ea typeface="Arial"/>
              <a:cs typeface="Arial"/>
              <a:sym typeface="Arial"/>
            </a:endParaRPr>
          </a:p>
        </p:txBody>
      </p:sp>
      <p:cxnSp>
        <p:nvCxnSpPr>
          <p:cNvPr id="145" name="Google Shape;145;p4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46" name="Google Shape;146;p40"/>
          <p:cNvSpPr/>
          <p:nvPr/>
        </p:nvSpPr>
        <p:spPr>
          <a:xfrm>
            <a:off x="9261341" y="2726612"/>
            <a:ext cx="2211792" cy="1757316"/>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F5F80012-2937-4C8A-AC22-E8432145BC83}"/>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1"/>
          <p:cNvSpPr txBox="1"/>
          <p:nvPr/>
        </p:nvSpPr>
        <p:spPr>
          <a:xfrm>
            <a:off x="523239" y="1250839"/>
            <a:ext cx="7330975"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.5 </a:t>
            </a:r>
            <a:r>
              <a:rPr lang="de-DE" sz="2000" dirty="0">
                <a:solidFill>
                  <a:schemeClr val="dk1"/>
                </a:solidFill>
                <a:latin typeface="Calibri"/>
                <a:ea typeface="Calibri"/>
                <a:cs typeface="Calibri"/>
                <a:sym typeface="Calibri"/>
              </a:rPr>
              <a:t>Aspekte, die bei der Auswahl des Tools zu berücksichtigen sind</a:t>
            </a:r>
            <a:endParaRPr sz="1400" b="0" i="0" u="none" strike="noStrike" cap="none" dirty="0">
              <a:solidFill>
                <a:srgbClr val="000000"/>
              </a:solidFill>
              <a:latin typeface="Arial"/>
              <a:ea typeface="Arial"/>
              <a:cs typeface="Arial"/>
              <a:sym typeface="Arial"/>
            </a:endParaRPr>
          </a:p>
        </p:txBody>
      </p:sp>
      <p:graphicFrame>
        <p:nvGraphicFramePr>
          <p:cNvPr id="153" name="Google Shape;153;p41"/>
          <p:cNvGraphicFramePr/>
          <p:nvPr>
            <p:extLst>
              <p:ext uri="{D42A27DB-BD31-4B8C-83A1-F6EECF244321}">
                <p14:modId xmlns:p14="http://schemas.microsoft.com/office/powerpoint/2010/main" val="1153912211"/>
              </p:ext>
            </p:extLst>
          </p:nvPr>
        </p:nvGraphicFramePr>
        <p:xfrm>
          <a:off x="1069668" y="2379246"/>
          <a:ext cx="8430467" cy="3474790"/>
        </p:xfrm>
        <a:graphic>
          <a:graphicData uri="http://schemas.openxmlformats.org/drawingml/2006/table">
            <a:tbl>
              <a:tblPr firstRow="1" bandRow="1">
                <a:noFill/>
                <a:tableStyleId>{D3423881-3A17-4DA1-A299-09676F8F1357}</a:tableStyleId>
              </a:tblPr>
              <a:tblGrid>
                <a:gridCol w="3694785">
                  <a:extLst>
                    <a:ext uri="{9D8B030D-6E8A-4147-A177-3AD203B41FA5}">
                      <a16:colId xmlns:a16="http://schemas.microsoft.com/office/drawing/2014/main" val="20000"/>
                    </a:ext>
                  </a:extLst>
                </a:gridCol>
                <a:gridCol w="4735682">
                  <a:extLst>
                    <a:ext uri="{9D8B030D-6E8A-4147-A177-3AD203B41FA5}">
                      <a16:colId xmlns:a16="http://schemas.microsoft.com/office/drawing/2014/main" val="20001"/>
                    </a:ext>
                  </a:extLst>
                </a:gridCol>
              </a:tblGrid>
              <a:tr h="357334">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err="1"/>
                        <a:t>Bedarf</a:t>
                      </a:r>
                      <a:endParaRPr sz="1800" u="none" strike="noStrike" cap="none" dirty="0"/>
                    </a:p>
                  </a:txBody>
                  <a:tcPr marL="91450" marR="91450" marT="45725" marB="45725">
                    <a:solidFill>
                      <a:srgbClr val="F5911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err="1"/>
                        <a:t>Werkzeug-Funktion</a:t>
                      </a:r>
                      <a:endParaRPr sz="1800" u="none" strike="noStrike" cap="none" dirty="0"/>
                    </a:p>
                  </a:txBody>
                  <a:tcPr marL="91450" marR="91450" marT="45725" marB="45725">
                    <a:solidFill>
                      <a:srgbClr val="F5911B"/>
                    </a:solidFill>
                  </a:tcPr>
                </a:tc>
                <a:extLst>
                  <a:ext uri="{0D108BD9-81ED-4DB2-BD59-A6C34878D82A}">
                    <a16:rowId xmlns:a16="http://schemas.microsoft.com/office/drawing/2014/main" val="10000"/>
                  </a:ext>
                </a:extLst>
              </a:tr>
              <a:tr h="507360">
                <a:tc>
                  <a:txBody>
                    <a:bodyPr/>
                    <a:lstStyle/>
                    <a:p>
                      <a:pPr marL="0" marR="0" lvl="0" indent="0" algn="l" rtl="0">
                        <a:lnSpc>
                          <a:spcPct val="100000"/>
                        </a:lnSpc>
                        <a:spcBef>
                          <a:spcPts val="0"/>
                        </a:spcBef>
                        <a:spcAft>
                          <a:spcPts val="0"/>
                        </a:spcAft>
                        <a:buClr>
                          <a:srgbClr val="000000"/>
                        </a:buClr>
                        <a:buSzPts val="1600"/>
                        <a:buFont typeface="Arial"/>
                        <a:buNone/>
                      </a:pPr>
                      <a:r>
                        <a:rPr lang="it-IT" sz="1400" u="none" strike="noStrike" cap="none" dirty="0" err="1">
                          <a:latin typeface="Calibri"/>
                          <a:ea typeface="Calibri"/>
                          <a:cs typeface="Calibri"/>
                          <a:sym typeface="Calibri"/>
                        </a:rPr>
                        <a:t>Nicht</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zu</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viel</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ausgeben</a:t>
                      </a:r>
                      <a:r>
                        <a:rPr lang="it-IT" sz="14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Verfügbarkeit von kostenlosen Versionen und deren Einschränkungen.</a:t>
                      </a:r>
                      <a:endParaRPr sz="1400" u="none" strike="noStrike" cap="none" dirty="0"/>
                    </a:p>
                  </a:txBody>
                  <a:tcPr marL="91450" marR="91450" marT="45725" marB="45725"/>
                </a:tc>
                <a:extLst>
                  <a:ext uri="{0D108BD9-81ED-4DB2-BD59-A6C34878D82A}">
                    <a16:rowId xmlns:a16="http://schemas.microsoft.com/office/drawing/2014/main" val="10001"/>
                  </a:ext>
                </a:extLst>
              </a:tr>
              <a:tr h="507360">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In der Lage zu sein, seine Meinung jederzeit zu ändern.</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Einfaches Verschieben/Reorganisieren von Knoten.</a:t>
                      </a:r>
                      <a:endParaRPr sz="1400" u="none" strike="noStrike" cap="none" dirty="0"/>
                    </a:p>
                  </a:txBody>
                  <a:tcPr marL="91450" marR="91450" marT="45725" marB="45725"/>
                </a:tc>
                <a:extLst>
                  <a:ext uri="{0D108BD9-81ED-4DB2-BD59-A6C34878D82A}">
                    <a16:rowId xmlns:a16="http://schemas.microsoft.com/office/drawing/2014/main" val="10002"/>
                  </a:ext>
                </a:extLst>
              </a:tr>
              <a:tr h="507360">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Verwendung von Mindmaps, die mit einer anderen Software erstellt wurden.</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Unterstützte Formate für den Import.</a:t>
                      </a:r>
                      <a:endParaRPr sz="1400" u="none" strike="noStrike" cap="none" dirty="0"/>
                    </a:p>
                  </a:txBody>
                  <a:tcPr marL="91450" marR="91450" marT="45725" marB="45725"/>
                </a:tc>
                <a:extLst>
                  <a:ext uri="{0D108BD9-81ED-4DB2-BD59-A6C34878D82A}">
                    <a16:rowId xmlns:a16="http://schemas.microsoft.com/office/drawing/2014/main" val="10003"/>
                  </a:ext>
                </a:extLst>
              </a:tr>
              <a:tr h="507360">
                <a:tc>
                  <a:txBody>
                    <a:bodyPr/>
                    <a:lstStyle/>
                    <a:p>
                      <a:pPr marL="0" marR="0" lvl="0" indent="0" algn="l" rtl="0">
                        <a:lnSpc>
                          <a:spcPct val="100000"/>
                        </a:lnSpc>
                        <a:spcBef>
                          <a:spcPts val="0"/>
                        </a:spcBef>
                        <a:spcAft>
                          <a:spcPts val="0"/>
                        </a:spcAft>
                        <a:buClr>
                          <a:srgbClr val="000000"/>
                        </a:buClr>
                        <a:buSzPts val="1600"/>
                        <a:buFont typeface="Arial"/>
                        <a:buNone/>
                      </a:pPr>
                      <a:r>
                        <a:rPr lang="it-IT" sz="1400" u="none" strike="noStrike" cap="none" dirty="0" err="1">
                          <a:latin typeface="Calibri"/>
                          <a:ea typeface="Calibri"/>
                          <a:cs typeface="Calibri"/>
                          <a:sym typeface="Calibri"/>
                        </a:rPr>
                        <a:t>Organisieren</a:t>
                      </a:r>
                      <a:r>
                        <a:rPr lang="it-IT" sz="1400" u="none" strike="noStrike" cap="none" dirty="0">
                          <a:latin typeface="Calibri"/>
                          <a:ea typeface="Calibri"/>
                          <a:cs typeface="Calibri"/>
                          <a:sym typeface="Calibri"/>
                        </a:rPr>
                        <a:t> von </a:t>
                      </a:r>
                      <a:r>
                        <a:rPr lang="it-IT" sz="1400" u="none" strike="noStrike" cap="none" dirty="0" err="1">
                          <a:latin typeface="Calibri"/>
                          <a:ea typeface="Calibri"/>
                          <a:cs typeface="Calibri"/>
                          <a:sym typeface="Calibri"/>
                        </a:rPr>
                        <a:t>Inhalten</a:t>
                      </a:r>
                      <a:r>
                        <a:rPr lang="it-IT" sz="14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Einfache Verwaltung von Texten, die mit Knoten verknüpft werden können.</a:t>
                      </a:r>
                      <a:endParaRPr sz="1400" u="none" strike="noStrike" cap="none" dirty="0"/>
                    </a:p>
                  </a:txBody>
                  <a:tcPr marL="91450" marR="91450" marT="45725" marB="45725"/>
                </a:tc>
                <a:extLst>
                  <a:ext uri="{0D108BD9-81ED-4DB2-BD59-A6C34878D82A}">
                    <a16:rowId xmlns:a16="http://schemas.microsoft.com/office/drawing/2014/main" val="10004"/>
                  </a:ext>
                </a:extLst>
              </a:tr>
              <a:tr h="297780">
                <a:tc>
                  <a:txBody>
                    <a:bodyPr/>
                    <a:lstStyle/>
                    <a:p>
                      <a:pPr marL="0" marR="0" lvl="0" indent="0" algn="l" rtl="0">
                        <a:lnSpc>
                          <a:spcPct val="100000"/>
                        </a:lnSpc>
                        <a:spcBef>
                          <a:spcPts val="0"/>
                        </a:spcBef>
                        <a:spcAft>
                          <a:spcPts val="0"/>
                        </a:spcAft>
                        <a:buClr>
                          <a:srgbClr val="000000"/>
                        </a:buClr>
                        <a:buSzPts val="1600"/>
                        <a:buFont typeface="Arial"/>
                        <a:buNone/>
                      </a:pPr>
                      <a:r>
                        <a:rPr lang="it-IT" sz="1400" u="none" strike="noStrike" cap="none" dirty="0" err="1">
                          <a:latin typeface="Calibri"/>
                          <a:ea typeface="Calibri"/>
                          <a:cs typeface="Calibri"/>
                          <a:sym typeface="Calibri"/>
                        </a:rPr>
                        <a:t>Arbeiten</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mit</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mehreren</a:t>
                      </a:r>
                      <a:r>
                        <a:rPr lang="it-IT" sz="1400" u="none" strike="noStrike" cap="none" dirty="0">
                          <a:latin typeface="Calibri"/>
                          <a:ea typeface="Calibri"/>
                          <a:cs typeface="Calibri"/>
                          <a:sym typeface="Calibri"/>
                        </a:rPr>
                        <a:t> </a:t>
                      </a:r>
                      <a:r>
                        <a:rPr lang="it-IT" sz="1400" u="none" strike="noStrike" cap="none" dirty="0" err="1">
                          <a:latin typeface="Calibri"/>
                          <a:ea typeface="Calibri"/>
                          <a:cs typeface="Calibri"/>
                          <a:sym typeface="Calibri"/>
                        </a:rPr>
                        <a:t>Geräten</a:t>
                      </a:r>
                      <a:r>
                        <a:rPr lang="it-IT" sz="14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latin typeface="Calibri"/>
                          <a:ea typeface="Calibri"/>
                          <a:cs typeface="Calibri"/>
                          <a:sym typeface="Calibri"/>
                        </a:rPr>
                        <a:t>Plattformen</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mit</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einer</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Softwareversion</a:t>
                      </a:r>
                      <a:r>
                        <a:rPr lang="en-US" sz="1400" u="none" strike="noStrike" cap="none" dirty="0">
                          <a:latin typeface="Calibri"/>
                          <a:ea typeface="Calibri"/>
                          <a:cs typeface="Calibri"/>
                          <a:sym typeface="Calibri"/>
                        </a:rPr>
                        <a:t>.</a:t>
                      </a:r>
                      <a:endParaRPr sz="1400" u="none" strike="noStrike" cap="none" dirty="0"/>
                    </a:p>
                  </a:txBody>
                  <a:tcPr marL="91450" marR="91450" marT="45725" marB="45725"/>
                </a:tc>
                <a:extLst>
                  <a:ext uri="{0D108BD9-81ED-4DB2-BD59-A6C34878D82A}">
                    <a16:rowId xmlns:a16="http://schemas.microsoft.com/office/drawing/2014/main" val="10005"/>
                  </a:ext>
                </a:extLst>
              </a:tr>
              <a:tr h="720982">
                <a:tc>
                  <a:txBody>
                    <a:bodyPr/>
                    <a:lstStyle/>
                    <a:p>
                      <a:pPr marL="0" marR="0" lvl="0" indent="0" algn="l" rtl="0">
                        <a:lnSpc>
                          <a:spcPct val="100000"/>
                        </a:lnSpc>
                        <a:spcBef>
                          <a:spcPts val="0"/>
                        </a:spcBef>
                        <a:spcAft>
                          <a:spcPts val="0"/>
                        </a:spcAft>
                        <a:buClr>
                          <a:srgbClr val="000000"/>
                        </a:buClr>
                        <a:buSzPts val="1600"/>
                        <a:buFont typeface="Arial"/>
                        <a:buNone/>
                      </a:pPr>
                      <a:r>
                        <a:rPr lang="it-IT" sz="1400" u="none" strike="noStrike" cap="none" dirty="0" err="1">
                          <a:latin typeface="Calibri"/>
                          <a:ea typeface="Calibri"/>
                          <a:cs typeface="Calibri"/>
                          <a:sym typeface="Calibri"/>
                        </a:rPr>
                        <a:t>Zusammenarbeit</a:t>
                      </a:r>
                      <a:r>
                        <a:rPr lang="it-IT" sz="14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de-DE" sz="1400" u="none" strike="noStrike" cap="none" dirty="0">
                          <a:latin typeface="Calibri"/>
                          <a:ea typeface="Calibri"/>
                          <a:cs typeface="Calibri"/>
                          <a:sym typeface="Calibri"/>
                        </a:rPr>
                        <a:t>Einfache Freigabe der Mindmaps in Bezug auf das Anzeigen/Bearbeiten.
Exportformate.</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154" name="Google Shape;154;p41"/>
          <p:cNvSpPr/>
          <p:nvPr/>
        </p:nvSpPr>
        <p:spPr>
          <a:xfrm rot="-2700000">
            <a:off x="10639616" y="2727556"/>
            <a:ext cx="842822" cy="1884137"/>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55" name="Google Shape;155;p41"/>
          <p:cNvSpPr txBox="1"/>
          <p:nvPr/>
        </p:nvSpPr>
        <p:spPr>
          <a:xfrm>
            <a:off x="944912" y="1691931"/>
            <a:ext cx="8795854" cy="646290"/>
          </a:xfrm>
          <a:prstGeom prst="rect">
            <a:avLst/>
          </a:prstGeom>
          <a:noFill/>
          <a:ln>
            <a:noFill/>
          </a:ln>
        </p:spPr>
        <p:txBody>
          <a:bodyPr spcFirstLastPara="1" wrap="square" lIns="91425" tIns="45700" rIns="91425" bIns="45700" anchor="t" anchorCtr="0">
            <a:spAutoFit/>
          </a:bodyPr>
          <a:lstStyle/>
          <a:p>
            <a:pPr lvl="0">
              <a:buSzPts val="1800"/>
            </a:pPr>
            <a:r>
              <a:rPr lang="de-DE" sz="1800" dirty="0">
                <a:solidFill>
                  <a:schemeClr val="dk1"/>
                </a:solidFill>
                <a:latin typeface="Calibri"/>
                <a:ea typeface="Calibri"/>
                <a:cs typeface="Calibri"/>
                <a:sym typeface="Calibri"/>
              </a:rPr>
              <a:t>Wie Sie gesehen haben, sind die Tools nicht alle gleich, so dass Sie sie nach Ihren Bedürfnissen bewerten müssen. Hier sind einige Tipps.</a:t>
            </a:r>
            <a:endParaRPr sz="1800" b="0" i="0" u="none" strike="noStrike" cap="none" dirty="0">
              <a:solidFill>
                <a:schemeClr val="dk1"/>
              </a:solidFill>
              <a:latin typeface="Calibri"/>
              <a:ea typeface="Calibri"/>
              <a:cs typeface="Calibri"/>
              <a:sym typeface="Calibri"/>
            </a:endParaRPr>
          </a:p>
        </p:txBody>
      </p:sp>
      <p:sp>
        <p:nvSpPr>
          <p:cNvPr id="2" name="Google Shape;111;p37">
            <a:extLst>
              <a:ext uri="{FF2B5EF4-FFF2-40B4-BE49-F238E27FC236}">
                <a16:creationId xmlns:a16="http://schemas.microsoft.com/office/drawing/2014/main" id="{BDF5DC26-81C5-6597-58D2-6A6E9454D746}"/>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Digitale </a:t>
            </a:r>
            <a:r>
              <a:rPr lang="it-IT" sz="2000" b="1" dirty="0" err="1">
                <a:solidFill>
                  <a:srgbClr val="FFFFFF"/>
                </a:solidFill>
                <a:latin typeface="Calibri"/>
                <a:ea typeface="Calibri"/>
                <a:cs typeface="Calibri"/>
                <a:sym typeface="Calibri"/>
              </a:rPr>
              <a:t>Mindmaps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3506</Words>
  <Application>Microsoft Office PowerPoint</Application>
  <PresentationFormat>Panorámica</PresentationFormat>
  <Paragraphs>206</Paragraphs>
  <Slides>36</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36</vt:i4>
      </vt:variant>
    </vt:vector>
  </HeadingPairs>
  <TitlesOfParts>
    <vt:vector size="43" baseType="lpstr">
      <vt:lpstr>Calibri</vt:lpstr>
      <vt:lpstr>Arial</vt:lpstr>
      <vt:lpstr>Helvetica Neue</vt:lpstr>
      <vt:lpstr>Lato</vt:lpstr>
      <vt:lpstr>Poppins Medium</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35</cp:revision>
  <dcterms:created xsi:type="dcterms:W3CDTF">2022-04-26T11:43:16Z</dcterms:created>
  <dcterms:modified xsi:type="dcterms:W3CDTF">2023-04-19T10:37:30Z</dcterms:modified>
</cp:coreProperties>
</file>